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7" r:id="rId6"/>
    <p:sldId id="262" r:id="rId7"/>
    <p:sldId id="263" r:id="rId8"/>
  </p:sldIdLst>
  <p:sldSz cx="18288000" cy="10287000"/>
  <p:notesSz cx="7010400" cy="9296400"/>
  <p:embeddedFontLst>
    <p:embeddedFont>
      <p:font typeface="Canva Sans Bold" panose="020B0604020202020204" charset="0"/>
      <p:regular r:id="rId9"/>
    </p:embeddedFont>
    <p:embeddedFont>
      <p:font typeface="Canva Sans Bold Italics" panose="020B0604020202020204" charset="0"/>
      <p:regular r:id="rId10"/>
    </p:embeddedFont>
    <p:embeddedFont>
      <p:font typeface="Congenial" panose="02000503040000020004" pitchFamily="2" charset="0"/>
      <p:regular r:id="rId11"/>
      <p:bold r:id="rId12"/>
      <p:italic r:id="rId13"/>
      <p:boldItalic r:id="rId14"/>
    </p:embeddedFont>
    <p:embeddedFont>
      <p:font typeface="Raleway Heavy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sv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18.sv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0.svg"/><Relationship Id="rId10" Type="http://schemas.openxmlformats.org/officeDocument/2006/relationships/image" Target="../media/image27.jpeg"/><Relationship Id="rId4" Type="http://schemas.openxmlformats.org/officeDocument/2006/relationships/image" Target="../media/image19.png"/><Relationship Id="rId9" Type="http://schemas.openxmlformats.org/officeDocument/2006/relationships/image" Target="../media/image26.jpg"/><Relationship Id="rId1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936015"/>
            <a:ext cx="18162640" cy="4321064"/>
            <a:chOff x="0" y="0"/>
            <a:chExt cx="28084702" cy="6908011"/>
          </a:xfrm>
        </p:grpSpPr>
        <p:sp>
          <p:nvSpPr>
            <p:cNvPr id="3" name="Freeform 3"/>
            <p:cNvSpPr/>
            <p:nvPr/>
          </p:nvSpPr>
          <p:spPr>
            <a:xfrm>
              <a:off x="9646699" y="1522780"/>
              <a:ext cx="8833571" cy="5385232"/>
            </a:xfrm>
            <a:custGeom>
              <a:avLst/>
              <a:gdLst/>
              <a:ahLst/>
              <a:cxnLst/>
              <a:rect l="l" t="t" r="r" b="b"/>
              <a:pathLst>
                <a:path w="8833571" h="5385232">
                  <a:moveTo>
                    <a:pt x="0" y="0"/>
                  </a:moveTo>
                  <a:lnTo>
                    <a:pt x="8833571" y="0"/>
                  </a:lnTo>
                  <a:lnTo>
                    <a:pt x="8833571" y="5385231"/>
                  </a:lnTo>
                  <a:lnTo>
                    <a:pt x="0" y="5385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633408">
              <a:off x="418762" y="761390"/>
              <a:ext cx="8809175" cy="5385232"/>
            </a:xfrm>
            <a:custGeom>
              <a:avLst/>
              <a:gdLst/>
              <a:ahLst/>
              <a:cxnLst/>
              <a:rect l="l" t="t" r="r" b="b"/>
              <a:pathLst>
                <a:path w="8809175" h="5385232">
                  <a:moveTo>
                    <a:pt x="0" y="0"/>
                  </a:moveTo>
                  <a:lnTo>
                    <a:pt x="8809175" y="0"/>
                  </a:lnTo>
                  <a:lnTo>
                    <a:pt x="8809175" y="5385232"/>
                  </a:lnTo>
                  <a:lnTo>
                    <a:pt x="0" y="5385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594501">
              <a:off x="18877898" y="805032"/>
              <a:ext cx="8809175" cy="5385232"/>
            </a:xfrm>
            <a:custGeom>
              <a:avLst/>
              <a:gdLst/>
              <a:ahLst/>
              <a:cxnLst/>
              <a:rect l="l" t="t" r="r" b="b"/>
              <a:pathLst>
                <a:path w="8809175" h="5385232">
                  <a:moveTo>
                    <a:pt x="0" y="0"/>
                  </a:moveTo>
                  <a:lnTo>
                    <a:pt x="8809176" y="0"/>
                  </a:lnTo>
                  <a:lnTo>
                    <a:pt x="8809176" y="5385232"/>
                  </a:lnTo>
                  <a:lnTo>
                    <a:pt x="0" y="5385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37482" y="996403"/>
            <a:ext cx="15481561" cy="204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</a:pPr>
            <a:r>
              <a:rPr lang="en-US" sz="7200" spc="854" dirty="0">
                <a:latin typeface="Congenial" panose="02000503040000020004" pitchFamily="2" charset="0"/>
              </a:rPr>
              <a:t>FLOWER ANATOMY AND REPRODUCTION </a:t>
            </a:r>
          </a:p>
        </p:txBody>
      </p:sp>
      <p:sp>
        <p:nvSpPr>
          <p:cNvPr id="7" name="Freeform 7"/>
          <p:cNvSpPr/>
          <p:nvPr/>
        </p:nvSpPr>
        <p:spPr>
          <a:xfrm rot="9061925" flipH="1">
            <a:off x="321444" y="282209"/>
            <a:ext cx="2232076" cy="2284600"/>
          </a:xfrm>
          <a:custGeom>
            <a:avLst/>
            <a:gdLst/>
            <a:ahLst/>
            <a:cxnLst/>
            <a:rect l="l" t="t" r="r" b="b"/>
            <a:pathLst>
              <a:path w="2782036" h="2746629">
                <a:moveTo>
                  <a:pt x="2782037" y="0"/>
                </a:moveTo>
                <a:lnTo>
                  <a:pt x="0" y="0"/>
                </a:lnTo>
                <a:lnTo>
                  <a:pt x="0" y="2746629"/>
                </a:lnTo>
                <a:lnTo>
                  <a:pt x="2782037" y="2746629"/>
                </a:lnTo>
                <a:lnTo>
                  <a:pt x="278203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600347" y="3057952"/>
            <a:ext cx="1087305" cy="1184194"/>
          </a:xfrm>
          <a:custGeom>
            <a:avLst/>
            <a:gdLst/>
            <a:ahLst/>
            <a:cxnLst/>
            <a:rect l="l" t="t" r="r" b="b"/>
            <a:pathLst>
              <a:path w="1087305" h="1184194">
                <a:moveTo>
                  <a:pt x="0" y="0"/>
                </a:moveTo>
                <a:lnTo>
                  <a:pt x="1087306" y="0"/>
                </a:lnTo>
                <a:lnTo>
                  <a:pt x="1087306" y="1184193"/>
                </a:lnTo>
                <a:lnTo>
                  <a:pt x="0" y="118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9326899">
            <a:off x="15607380" y="444842"/>
            <a:ext cx="2474453" cy="2245985"/>
          </a:xfrm>
          <a:custGeom>
            <a:avLst/>
            <a:gdLst/>
            <a:ahLst/>
            <a:cxnLst/>
            <a:rect l="l" t="t" r="r" b="b"/>
            <a:pathLst>
              <a:path w="2782036" h="2746629">
                <a:moveTo>
                  <a:pt x="0" y="0"/>
                </a:moveTo>
                <a:lnTo>
                  <a:pt x="2782036" y="0"/>
                </a:lnTo>
                <a:lnTo>
                  <a:pt x="2782036" y="2746629"/>
                </a:lnTo>
                <a:lnTo>
                  <a:pt x="0" y="2746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228307" y="4582848"/>
            <a:ext cx="9831386" cy="1824268"/>
          </a:xfrm>
          <a:custGeom>
            <a:avLst/>
            <a:gdLst/>
            <a:ahLst/>
            <a:cxnLst/>
            <a:rect l="l" t="t" r="r" b="b"/>
            <a:pathLst>
              <a:path w="9831386" h="1824268">
                <a:moveTo>
                  <a:pt x="0" y="0"/>
                </a:moveTo>
                <a:lnTo>
                  <a:pt x="9831386" y="0"/>
                </a:lnTo>
                <a:lnTo>
                  <a:pt x="9831386" y="1824269"/>
                </a:lnTo>
                <a:lnTo>
                  <a:pt x="0" y="18242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6800" y="1054200"/>
            <a:ext cx="14573982" cy="7286991"/>
          </a:xfrm>
          <a:custGeom>
            <a:avLst/>
            <a:gdLst/>
            <a:ahLst/>
            <a:cxnLst/>
            <a:rect l="l" t="t" r="r" b="b"/>
            <a:pathLst>
              <a:path w="14573982" h="7286991">
                <a:moveTo>
                  <a:pt x="0" y="0"/>
                </a:moveTo>
                <a:lnTo>
                  <a:pt x="14573982" y="0"/>
                </a:lnTo>
                <a:lnTo>
                  <a:pt x="14573982" y="7286991"/>
                </a:lnTo>
                <a:lnTo>
                  <a:pt x="0" y="7286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 flipH="1" flipV="1">
            <a:off x="15801596" y="7778298"/>
            <a:ext cx="2458627" cy="2481183"/>
          </a:xfrm>
          <a:custGeom>
            <a:avLst/>
            <a:gdLst/>
            <a:ahLst/>
            <a:cxnLst/>
            <a:rect l="l" t="t" r="r" b="b"/>
            <a:pathLst>
              <a:path w="2458627" h="2481183">
                <a:moveTo>
                  <a:pt x="2458627" y="2481184"/>
                </a:moveTo>
                <a:lnTo>
                  <a:pt x="0" y="2481184"/>
                </a:lnTo>
                <a:lnTo>
                  <a:pt x="0" y="0"/>
                </a:lnTo>
                <a:lnTo>
                  <a:pt x="2458627" y="0"/>
                </a:lnTo>
                <a:lnTo>
                  <a:pt x="2458627" y="248118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338372" y="443257"/>
            <a:ext cx="9563814" cy="1594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ongenial" panose="02000503040000020004" pitchFamily="2" charset="0"/>
              </a:rPr>
              <a:t>Parts to a Flower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5319F05-42E7-3689-2A93-DCAE572BBF96}"/>
              </a:ext>
            </a:extLst>
          </p:cNvPr>
          <p:cNvSpPr txBox="1"/>
          <p:nvPr/>
        </p:nvSpPr>
        <p:spPr>
          <a:xfrm>
            <a:off x="14859000" y="950790"/>
            <a:ext cx="2984610" cy="2467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nva Sans Bold" panose="020B0604020202020204" charset="0"/>
              </a:rPr>
              <a:t>Pistil</a:t>
            </a:r>
            <a:r>
              <a:rPr lang="en-US" sz="2766" dirty="0">
                <a:solidFill>
                  <a:srgbClr val="000000"/>
                </a:solidFill>
                <a:latin typeface="Canva Sans Bold" panose="020B0604020202020204" charset="0"/>
              </a:rPr>
              <a:t>- female part of the flower, made up of stigma, style and ovary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F4E6318-E10B-7BE8-B63C-2D8810981BB2}"/>
              </a:ext>
            </a:extLst>
          </p:cNvPr>
          <p:cNvSpPr txBox="1"/>
          <p:nvPr/>
        </p:nvSpPr>
        <p:spPr>
          <a:xfrm>
            <a:off x="14666621" y="4926630"/>
            <a:ext cx="3176989" cy="2967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</a:pPr>
            <a:r>
              <a:rPr lang="en-US" sz="2400" dirty="0">
                <a:solidFill>
                  <a:srgbClr val="000000"/>
                </a:solidFill>
                <a:latin typeface="Canva Sans Bold" panose="020B0604020202020204" charset="0"/>
              </a:rPr>
              <a:t>Stigma- the head of the pistil, looks like a sticky bulb on a long stalk in the center of a flower</a:t>
            </a:r>
          </a:p>
          <a:p>
            <a:pPr algn="ctr">
              <a:lnSpc>
                <a:spcPts val="3872"/>
              </a:lnSpc>
              <a:spcBef>
                <a:spcPct val="0"/>
              </a:spcBef>
            </a:pPr>
            <a:endParaRPr lang="en-US" sz="2766" dirty="0">
              <a:solidFill>
                <a:srgbClr val="000000"/>
              </a:solidFill>
              <a:latin typeface="Canva Sans Bold Italics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5906CBA5-FCB6-508B-190A-63F175AE2690}"/>
              </a:ext>
            </a:extLst>
          </p:cNvPr>
          <p:cNvSpPr txBox="1"/>
          <p:nvPr/>
        </p:nvSpPr>
        <p:spPr>
          <a:xfrm>
            <a:off x="12137418" y="7310958"/>
            <a:ext cx="3014085" cy="1466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nva Sans Bold" panose="020B0604020202020204" charset="0"/>
              </a:rPr>
              <a:t>Style- stalk of stigma, sits on ovary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6E88097-BE93-5D6C-D2F5-2445448E86C9}"/>
              </a:ext>
            </a:extLst>
          </p:cNvPr>
          <p:cNvSpPr txBox="1"/>
          <p:nvPr/>
        </p:nvSpPr>
        <p:spPr>
          <a:xfrm>
            <a:off x="8218468" y="7901601"/>
            <a:ext cx="4124864" cy="954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nva Sans Bold" panose="020B0604020202020204" charset="0"/>
              </a:rPr>
              <a:t>Ovary- base of the style</a:t>
            </a:r>
          </a:p>
          <a:p>
            <a:pPr algn="ctr">
              <a:lnSpc>
                <a:spcPts val="3872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nva Sans Bold" panose="020B0604020202020204" charset="0"/>
              </a:rPr>
              <a:t>Contains unfertilized seeds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5E07D2-2CAE-3917-0027-C354D6B0E9EB}"/>
              </a:ext>
            </a:extLst>
          </p:cNvPr>
          <p:cNvSpPr txBox="1"/>
          <p:nvPr/>
        </p:nvSpPr>
        <p:spPr>
          <a:xfrm>
            <a:off x="517319" y="6240185"/>
            <a:ext cx="3430125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 Bold" panose="020B0604020202020204" charset="0"/>
              </a:rPr>
              <a:t>Anther- part of the stamen of a flower that produces and contains pollen, usually on a stalk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0F3037-041A-C4B8-A411-BB5D637D78E7}"/>
              </a:ext>
            </a:extLst>
          </p:cNvPr>
          <p:cNvSpPr txBox="1"/>
          <p:nvPr/>
        </p:nvSpPr>
        <p:spPr>
          <a:xfrm>
            <a:off x="259921" y="994099"/>
            <a:ext cx="3751245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68" normalizeH="0" baseline="0" noProof="0" dirty="0">
                <a:ln>
                  <a:noFill/>
                </a:ln>
                <a:effectLst/>
                <a:uLnTx/>
                <a:uFillTx/>
                <a:latin typeface="Canva Sans Bold" panose="020B0604020202020204" charset="0"/>
              </a:rPr>
              <a:t>Stamen</a:t>
            </a:r>
            <a:r>
              <a:rPr kumimoji="0" lang="en-US" sz="2500" b="0" i="0" u="none" strike="noStrike" kern="1200" cap="none" spc="168" normalizeH="0" baseline="0" noProof="0" dirty="0">
                <a:ln>
                  <a:noFill/>
                </a:ln>
                <a:effectLst/>
                <a:uLnTx/>
                <a:uFillTx/>
                <a:latin typeface="Canva Sans Bold" panose="020B0604020202020204" charset="0"/>
              </a:rPr>
              <a:t>-Male flower reproductive structures: anther and filament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8A333E-1027-0574-BF91-B5FAC8949891}"/>
              </a:ext>
            </a:extLst>
          </p:cNvPr>
          <p:cNvSpPr txBox="1"/>
          <p:nvPr/>
        </p:nvSpPr>
        <p:spPr>
          <a:xfrm>
            <a:off x="3950427" y="7920502"/>
            <a:ext cx="3430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 Bold" panose="020B0604020202020204" charset="0"/>
              </a:rPr>
              <a:t>Filament- supports the anther, long stalk-like structure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6205">
            <a:off x="396198" y="6846617"/>
            <a:ext cx="5937481" cy="3126739"/>
          </a:xfrm>
          <a:custGeom>
            <a:avLst/>
            <a:gdLst/>
            <a:ahLst/>
            <a:cxnLst/>
            <a:rect l="l" t="t" r="r" b="b"/>
            <a:pathLst>
              <a:path w="8121808" h="4965030">
                <a:moveTo>
                  <a:pt x="0" y="0"/>
                </a:moveTo>
                <a:lnTo>
                  <a:pt x="8121808" y="0"/>
                </a:lnTo>
                <a:lnTo>
                  <a:pt x="8121808" y="4965029"/>
                </a:lnTo>
                <a:lnTo>
                  <a:pt x="0" y="4965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21955">
            <a:off x="10356232" y="6883356"/>
            <a:ext cx="6790874" cy="2986129"/>
          </a:xfrm>
          <a:custGeom>
            <a:avLst/>
            <a:gdLst/>
            <a:ahLst/>
            <a:cxnLst/>
            <a:rect l="l" t="t" r="r" b="b"/>
            <a:pathLst>
              <a:path w="8503870" h="5198592">
                <a:moveTo>
                  <a:pt x="0" y="0"/>
                </a:moveTo>
                <a:lnTo>
                  <a:pt x="8503869" y="0"/>
                </a:lnTo>
                <a:lnTo>
                  <a:pt x="8503869" y="5198593"/>
                </a:lnTo>
                <a:lnTo>
                  <a:pt x="0" y="5198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8686660">
            <a:off x="15758902" y="367429"/>
            <a:ext cx="1730233" cy="1436843"/>
          </a:xfrm>
          <a:custGeom>
            <a:avLst/>
            <a:gdLst/>
            <a:ahLst/>
            <a:cxnLst/>
            <a:rect l="l" t="t" r="r" b="b"/>
            <a:pathLst>
              <a:path w="2865189" h="2828723">
                <a:moveTo>
                  <a:pt x="0" y="0"/>
                </a:moveTo>
                <a:lnTo>
                  <a:pt x="2865190" y="0"/>
                </a:lnTo>
                <a:lnTo>
                  <a:pt x="2865190" y="2828723"/>
                </a:lnTo>
                <a:lnTo>
                  <a:pt x="0" y="28287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9061925" flipH="1">
            <a:off x="331442" y="319042"/>
            <a:ext cx="1502413" cy="1345711"/>
          </a:xfrm>
          <a:custGeom>
            <a:avLst/>
            <a:gdLst/>
            <a:ahLst/>
            <a:cxnLst/>
            <a:rect l="l" t="t" r="r" b="b"/>
            <a:pathLst>
              <a:path w="2072841" h="2046460">
                <a:moveTo>
                  <a:pt x="2072842" y="0"/>
                </a:moveTo>
                <a:lnTo>
                  <a:pt x="0" y="0"/>
                </a:lnTo>
                <a:lnTo>
                  <a:pt x="0" y="2046459"/>
                </a:lnTo>
                <a:lnTo>
                  <a:pt x="2072842" y="2046459"/>
                </a:lnTo>
                <a:lnTo>
                  <a:pt x="207284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054625" y="331295"/>
            <a:ext cx="10006211" cy="1594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ongenial" panose="02000503040000020004" pitchFamily="2" charset="0"/>
              </a:rPr>
              <a:t>Petals and Sepals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86682" y="2164082"/>
            <a:ext cx="8888898" cy="3729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27"/>
              </a:lnSpc>
            </a:pPr>
            <a:r>
              <a:rPr lang="en-US" sz="3200" dirty="0">
                <a:solidFill>
                  <a:srgbClr val="000000"/>
                </a:solidFill>
                <a:latin typeface="Canva Sans Bold"/>
              </a:rPr>
              <a:t>Sepals: </a:t>
            </a:r>
          </a:p>
          <a:p>
            <a:pPr marL="759883" lvl="1" indent="-379942">
              <a:lnSpc>
                <a:spcPts val="492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 Bold"/>
              </a:rPr>
              <a:t>Leaf life structures that enclose the bud.</a:t>
            </a:r>
          </a:p>
          <a:p>
            <a:pPr marL="759883" lvl="1" indent="-379942">
              <a:lnSpc>
                <a:spcPts val="492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 Bold"/>
              </a:rPr>
              <a:t>It protects and closes over the closed buds. </a:t>
            </a:r>
          </a:p>
          <a:p>
            <a:pPr marL="759883" lvl="1" indent="-379942">
              <a:lnSpc>
                <a:spcPts val="492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 Bold"/>
              </a:rPr>
              <a:t>Flowers have between 2-5 sepals.</a:t>
            </a:r>
          </a:p>
          <a:p>
            <a:pPr marL="759883" lvl="1" indent="-379942">
              <a:lnSpc>
                <a:spcPts val="492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 Bold"/>
              </a:rPr>
              <a:t>Sepals are collectively called calyx</a:t>
            </a:r>
            <a:r>
              <a:rPr lang="en-US" sz="3519" dirty="0">
                <a:solidFill>
                  <a:srgbClr val="000000"/>
                </a:solidFill>
                <a:latin typeface="Canva Sans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5282" y="2007905"/>
            <a:ext cx="8064013" cy="4736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93"/>
              </a:lnSpc>
            </a:pPr>
            <a:r>
              <a:rPr lang="en-US" sz="3200" dirty="0">
                <a:solidFill>
                  <a:srgbClr val="000000"/>
                </a:solidFill>
                <a:latin typeface="Canva Sans Bold"/>
              </a:rPr>
              <a:t>Petals:</a:t>
            </a:r>
          </a:p>
          <a:p>
            <a:pPr marL="723746" lvl="1" indent="-361873">
              <a:lnSpc>
                <a:spcPts val="4693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 Bold"/>
              </a:rPr>
              <a:t>Modified leaves surrounding the reproductive structures of flowers</a:t>
            </a:r>
          </a:p>
          <a:p>
            <a:pPr marL="723746" lvl="1" indent="-361873">
              <a:lnSpc>
                <a:spcPts val="4693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 Bold"/>
              </a:rPr>
              <a:t>Unusually shaped or brightly colored attracting pollinators</a:t>
            </a:r>
          </a:p>
          <a:p>
            <a:pPr marL="723746" lvl="1" indent="-361873">
              <a:lnSpc>
                <a:spcPts val="4693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 Bold"/>
              </a:rPr>
              <a:t>Collectively, all the petals are called corolla</a:t>
            </a:r>
          </a:p>
          <a:p>
            <a:pPr>
              <a:lnSpc>
                <a:spcPts val="4693"/>
              </a:lnSpc>
            </a:pPr>
            <a:endParaRPr lang="en-US" sz="3352" dirty="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0D1D4-B5DE-87D1-BF21-11297AC50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4B99156-A92B-A887-92A5-08482A8AD0E9}"/>
              </a:ext>
            </a:extLst>
          </p:cNvPr>
          <p:cNvSpPr/>
          <p:nvPr/>
        </p:nvSpPr>
        <p:spPr>
          <a:xfrm rot="326205">
            <a:off x="396198" y="6846617"/>
            <a:ext cx="5937481" cy="3126739"/>
          </a:xfrm>
          <a:custGeom>
            <a:avLst/>
            <a:gdLst/>
            <a:ahLst/>
            <a:cxnLst/>
            <a:rect l="l" t="t" r="r" b="b"/>
            <a:pathLst>
              <a:path w="8121808" h="4965030">
                <a:moveTo>
                  <a:pt x="0" y="0"/>
                </a:moveTo>
                <a:lnTo>
                  <a:pt x="8121808" y="0"/>
                </a:lnTo>
                <a:lnTo>
                  <a:pt x="8121808" y="4965029"/>
                </a:lnTo>
                <a:lnTo>
                  <a:pt x="0" y="4965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BC5A7EB-2841-69DB-F62F-344DAA468D2E}"/>
              </a:ext>
            </a:extLst>
          </p:cNvPr>
          <p:cNvSpPr/>
          <p:nvPr/>
        </p:nvSpPr>
        <p:spPr>
          <a:xfrm rot="-321955">
            <a:off x="10356232" y="6883356"/>
            <a:ext cx="6790874" cy="2986129"/>
          </a:xfrm>
          <a:custGeom>
            <a:avLst/>
            <a:gdLst/>
            <a:ahLst/>
            <a:cxnLst/>
            <a:rect l="l" t="t" r="r" b="b"/>
            <a:pathLst>
              <a:path w="8503870" h="5198592">
                <a:moveTo>
                  <a:pt x="0" y="0"/>
                </a:moveTo>
                <a:lnTo>
                  <a:pt x="8503869" y="0"/>
                </a:lnTo>
                <a:lnTo>
                  <a:pt x="8503869" y="5198593"/>
                </a:lnTo>
                <a:lnTo>
                  <a:pt x="0" y="5198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7132215-DFBA-9472-58D0-5CA0E12B38E4}"/>
              </a:ext>
            </a:extLst>
          </p:cNvPr>
          <p:cNvSpPr/>
          <p:nvPr/>
        </p:nvSpPr>
        <p:spPr>
          <a:xfrm rot="-8686660">
            <a:off x="15758902" y="367429"/>
            <a:ext cx="1730233" cy="1436843"/>
          </a:xfrm>
          <a:custGeom>
            <a:avLst/>
            <a:gdLst/>
            <a:ahLst/>
            <a:cxnLst/>
            <a:rect l="l" t="t" r="r" b="b"/>
            <a:pathLst>
              <a:path w="2865189" h="2828723">
                <a:moveTo>
                  <a:pt x="0" y="0"/>
                </a:moveTo>
                <a:lnTo>
                  <a:pt x="2865190" y="0"/>
                </a:lnTo>
                <a:lnTo>
                  <a:pt x="2865190" y="2828723"/>
                </a:lnTo>
                <a:lnTo>
                  <a:pt x="0" y="28287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B6E3886-33F1-0E5E-29B0-9D744C057EAF}"/>
              </a:ext>
            </a:extLst>
          </p:cNvPr>
          <p:cNvSpPr/>
          <p:nvPr/>
        </p:nvSpPr>
        <p:spPr>
          <a:xfrm rot="9061925" flipH="1">
            <a:off x="331442" y="319042"/>
            <a:ext cx="1502413" cy="1345711"/>
          </a:xfrm>
          <a:custGeom>
            <a:avLst/>
            <a:gdLst/>
            <a:ahLst/>
            <a:cxnLst/>
            <a:rect l="l" t="t" r="r" b="b"/>
            <a:pathLst>
              <a:path w="2072841" h="2046460">
                <a:moveTo>
                  <a:pt x="2072842" y="0"/>
                </a:moveTo>
                <a:lnTo>
                  <a:pt x="0" y="0"/>
                </a:lnTo>
                <a:lnTo>
                  <a:pt x="0" y="2046459"/>
                </a:lnTo>
                <a:lnTo>
                  <a:pt x="2072842" y="2046459"/>
                </a:lnTo>
                <a:lnTo>
                  <a:pt x="207284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AB54A81-7943-675B-1555-DB7F316CE1C8}"/>
              </a:ext>
            </a:extLst>
          </p:cNvPr>
          <p:cNvSpPr txBox="1"/>
          <p:nvPr/>
        </p:nvSpPr>
        <p:spPr>
          <a:xfrm>
            <a:off x="4054625" y="331295"/>
            <a:ext cx="10006211" cy="1594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ongenial" panose="02000503040000020004" pitchFamily="2" charset="0"/>
              </a:rPr>
              <a:t>Pollination</a:t>
            </a:r>
          </a:p>
        </p:txBody>
      </p:sp>
      <p:pic>
        <p:nvPicPr>
          <p:cNvPr id="9" name="Picture 8" descr="A close up of a bee&#10;&#10;Description automatically generated with medium confidence">
            <a:extLst>
              <a:ext uri="{FF2B5EF4-FFF2-40B4-BE49-F238E27FC236}">
                <a16:creationId xmlns:a16="http://schemas.microsoft.com/office/drawing/2014/main" id="{9ED2969B-843D-03DB-17EA-88756B6DC7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374" y="2074607"/>
            <a:ext cx="6897423" cy="4572736"/>
          </a:xfrm>
          <a:prstGeom prst="rect">
            <a:avLst/>
          </a:prstGeom>
        </p:spPr>
      </p:pic>
      <p:pic>
        <p:nvPicPr>
          <p:cNvPr id="10" name="Picture 9" descr="A bee on a flower&#10;&#10;Description automatically generated">
            <a:extLst>
              <a:ext uri="{FF2B5EF4-FFF2-40B4-BE49-F238E27FC236}">
                <a16:creationId xmlns:a16="http://schemas.microsoft.com/office/drawing/2014/main" id="{2238D1ED-8FB9-09A3-531F-462E91663E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20" y="2074607"/>
            <a:ext cx="5077791" cy="46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C0FAA-A6D6-4C20-E931-1B9F81036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3A6AB4E-D985-4A12-ECD6-5C736A3F69CD}"/>
              </a:ext>
            </a:extLst>
          </p:cNvPr>
          <p:cNvSpPr/>
          <p:nvPr/>
        </p:nvSpPr>
        <p:spPr>
          <a:xfrm rot="-8686660">
            <a:off x="15758902" y="367429"/>
            <a:ext cx="1730233" cy="1436843"/>
          </a:xfrm>
          <a:custGeom>
            <a:avLst/>
            <a:gdLst/>
            <a:ahLst/>
            <a:cxnLst/>
            <a:rect l="l" t="t" r="r" b="b"/>
            <a:pathLst>
              <a:path w="2865189" h="2828723">
                <a:moveTo>
                  <a:pt x="0" y="0"/>
                </a:moveTo>
                <a:lnTo>
                  <a:pt x="2865190" y="0"/>
                </a:lnTo>
                <a:lnTo>
                  <a:pt x="2865190" y="2828723"/>
                </a:lnTo>
                <a:lnTo>
                  <a:pt x="0" y="28287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E1223C0-189E-CB71-9E22-3365C14B8DD7}"/>
              </a:ext>
            </a:extLst>
          </p:cNvPr>
          <p:cNvSpPr/>
          <p:nvPr/>
        </p:nvSpPr>
        <p:spPr>
          <a:xfrm rot="9061925" flipH="1">
            <a:off x="331442" y="319042"/>
            <a:ext cx="1502413" cy="1345711"/>
          </a:xfrm>
          <a:custGeom>
            <a:avLst/>
            <a:gdLst/>
            <a:ahLst/>
            <a:cxnLst/>
            <a:rect l="l" t="t" r="r" b="b"/>
            <a:pathLst>
              <a:path w="2072841" h="2046460">
                <a:moveTo>
                  <a:pt x="2072842" y="0"/>
                </a:moveTo>
                <a:lnTo>
                  <a:pt x="0" y="0"/>
                </a:lnTo>
                <a:lnTo>
                  <a:pt x="0" y="2046459"/>
                </a:lnTo>
                <a:lnTo>
                  <a:pt x="2072842" y="2046459"/>
                </a:lnTo>
                <a:lnTo>
                  <a:pt x="20728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1040F44-EDDE-D004-9791-D9D4FA49E8D7}"/>
              </a:ext>
            </a:extLst>
          </p:cNvPr>
          <p:cNvSpPr txBox="1"/>
          <p:nvPr/>
        </p:nvSpPr>
        <p:spPr>
          <a:xfrm>
            <a:off x="4054625" y="331295"/>
            <a:ext cx="10006211" cy="1594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ongenial" panose="02000503040000020004" pitchFamily="2" charset="0"/>
              </a:rPr>
              <a:t>Pollinators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C174F-C4B3-79D7-2F8B-7CDD7BDE50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3042" y="760109"/>
            <a:ext cx="3649618" cy="3325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C5B923-3529-8C24-557D-491C66FC16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6272515"/>
            <a:ext cx="3684264" cy="3708958"/>
          </a:xfrm>
          <a:prstGeom prst="rect">
            <a:avLst/>
          </a:prstGeom>
        </p:spPr>
      </p:pic>
      <p:pic>
        <p:nvPicPr>
          <p:cNvPr id="11" name="Picture 4" descr="C:\Users\FSWCD_1\Desktop\hmbrdmth.jpg">
            <a:extLst>
              <a:ext uri="{FF2B5EF4-FFF2-40B4-BE49-F238E27FC236}">
                <a16:creationId xmlns:a16="http://schemas.microsoft.com/office/drawing/2014/main" id="{1F1F78F6-E662-3FCC-B89F-A24C6B1E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8116168"/>
            <a:ext cx="3374926" cy="19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FSWCD_1\Desktop\western-tiger-swallowtail2.jpg">
            <a:extLst>
              <a:ext uri="{FF2B5EF4-FFF2-40B4-BE49-F238E27FC236}">
                <a16:creationId xmlns:a16="http://schemas.microsoft.com/office/drawing/2014/main" id="{0F202598-B527-BD3D-E3F5-3A25F773E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488" y="1738128"/>
            <a:ext cx="3490016" cy="26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FSWCD_1\Desktop\2387953599_6f36856fde.jpg">
            <a:extLst>
              <a:ext uri="{FF2B5EF4-FFF2-40B4-BE49-F238E27FC236}">
                <a16:creationId xmlns:a16="http://schemas.microsoft.com/office/drawing/2014/main" id="{0666EE25-4864-BCC1-2693-8AF6E52D3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773" y="4811237"/>
            <a:ext cx="4159977" cy="313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FSWCD_1\Desktop\Sphinx_moth_nectaring_on_Brazilian_vervain_(15_August_2005).jpg">
            <a:extLst>
              <a:ext uri="{FF2B5EF4-FFF2-40B4-BE49-F238E27FC236}">
                <a16:creationId xmlns:a16="http://schemas.microsoft.com/office/drawing/2014/main" id="{4C19284C-A5FA-C4C5-604D-C41AAA2E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8475" y="4305300"/>
            <a:ext cx="3490015" cy="325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FSWCD_1\Desktop\ShastaDaisyBeetles.jpg">
            <a:extLst>
              <a:ext uri="{FF2B5EF4-FFF2-40B4-BE49-F238E27FC236}">
                <a16:creationId xmlns:a16="http://schemas.microsoft.com/office/drawing/2014/main" id="{59292FB5-708E-7CEE-9A9D-8DA525201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95" y="7698724"/>
            <a:ext cx="3150156" cy="23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FSWCD_1\Desktop\bee-pollen.jpg">
            <a:extLst>
              <a:ext uri="{FF2B5EF4-FFF2-40B4-BE49-F238E27FC236}">
                <a16:creationId xmlns:a16="http://schemas.microsoft.com/office/drawing/2014/main" id="{81425BA5-9E2A-378A-F6D6-5C072EC9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7328" y="1820242"/>
            <a:ext cx="4071181" cy="281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FSWCD_1\Desktop\mosquito_lg.jpg">
            <a:extLst>
              <a:ext uri="{FF2B5EF4-FFF2-40B4-BE49-F238E27FC236}">
                <a16:creationId xmlns:a16="http://schemas.microsoft.com/office/drawing/2014/main" id="{3D58F334-F87F-D97E-4A82-7800C4A6E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69" y="5192019"/>
            <a:ext cx="4432579" cy="281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1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>
          <a:xfrm>
            <a:off x="445417" y="1767359"/>
            <a:ext cx="15461498" cy="7065702"/>
            <a:chOff x="0" y="0"/>
            <a:chExt cx="4419927" cy="2710061"/>
          </a:xfrm>
        </p:grpSpPr>
        <p:sp>
          <p:nvSpPr>
            <p:cNvPr id="3" name="Freeform 3"/>
            <p:cNvSpPr>
              <a:spLocks/>
            </p:cNvSpPr>
            <p:nvPr/>
          </p:nvSpPr>
          <p:spPr>
            <a:xfrm>
              <a:off x="0" y="0"/>
              <a:ext cx="4419927" cy="2710061"/>
            </a:xfrm>
            <a:custGeom>
              <a:avLst/>
              <a:gdLst/>
              <a:ahLst/>
              <a:cxnLst/>
              <a:rect l="l" t="t" r="r" b="b"/>
              <a:pathLst>
                <a:path w="4419927" h="2710061">
                  <a:moveTo>
                    <a:pt x="0" y="0"/>
                  </a:moveTo>
                  <a:lnTo>
                    <a:pt x="4419927" y="0"/>
                  </a:lnTo>
                  <a:lnTo>
                    <a:pt x="4419927" y="2710061"/>
                  </a:lnTo>
                  <a:lnTo>
                    <a:pt x="0" y="2710061"/>
                  </a:lnTo>
                  <a:close/>
                </a:path>
              </a:pathLst>
            </a:custGeom>
            <a:solidFill>
              <a:srgbClr val="FDFAF0"/>
            </a:solidFill>
            <a:ln w="47625" cap="sq">
              <a:solidFill>
                <a:srgbClr val="464D7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/>
            </p:cNvSpPr>
            <p:nvPr/>
          </p:nvSpPr>
          <p:spPr>
            <a:xfrm>
              <a:off x="0" y="-38100"/>
              <a:ext cx="4419927" cy="2748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6140686" y="7353300"/>
            <a:ext cx="2147313" cy="2933700"/>
          </a:xfrm>
          <a:custGeom>
            <a:avLst/>
            <a:gdLst/>
            <a:ahLst/>
            <a:cxnLst/>
            <a:rect l="l" t="t" r="r" b="b"/>
            <a:pathLst>
              <a:path w="4090581" h="4166332">
                <a:moveTo>
                  <a:pt x="4090581" y="0"/>
                </a:moveTo>
                <a:lnTo>
                  <a:pt x="0" y="0"/>
                </a:lnTo>
                <a:lnTo>
                  <a:pt x="0" y="4166332"/>
                </a:lnTo>
                <a:lnTo>
                  <a:pt x="4090581" y="4166332"/>
                </a:lnTo>
                <a:lnTo>
                  <a:pt x="40905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F4FC46C-CBF0-104E-A09F-79DBFCB83259}"/>
              </a:ext>
            </a:extLst>
          </p:cNvPr>
          <p:cNvGrpSpPr/>
          <p:nvPr/>
        </p:nvGrpSpPr>
        <p:grpSpPr>
          <a:xfrm>
            <a:off x="1066800" y="2049798"/>
            <a:ext cx="13687963" cy="6449404"/>
            <a:chOff x="212408" y="1343435"/>
            <a:chExt cx="12995213" cy="6301865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>
            <a:xfrm>
              <a:off x="224702" y="1415669"/>
              <a:ext cx="5325364" cy="5645793"/>
              <a:chOff x="0" y="0"/>
              <a:chExt cx="7100486" cy="7527725"/>
            </a:xfrm>
          </p:grpSpPr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4"/>
              <a:srcRect l="7235" r="51923"/>
              <a:stretch>
                <a:fillRect/>
              </a:stretch>
            </p:blipFill>
            <p:spPr>
              <a:xfrm>
                <a:off x="0" y="0"/>
                <a:ext cx="7100486" cy="7527725"/>
              </a:xfrm>
              <a:prstGeom prst="rect">
                <a:avLst/>
              </a:prstGeom>
            </p:spPr>
          </p:pic>
        </p:grpSp>
        <p:grpSp>
          <p:nvGrpSpPr>
            <p:cNvPr id="7" name="Group 7"/>
            <p:cNvGrpSpPr>
              <a:grpSpLocks/>
            </p:cNvGrpSpPr>
            <p:nvPr/>
          </p:nvGrpSpPr>
          <p:grpSpPr>
            <a:xfrm>
              <a:off x="7418049" y="1343435"/>
              <a:ext cx="5789572" cy="5645793"/>
              <a:chOff x="0" y="0"/>
              <a:chExt cx="7719430" cy="7527725"/>
            </a:xfrm>
          </p:grpSpPr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4"/>
              <a:srcRect l="52151" r="3446"/>
              <a:stretch>
                <a:fillRect/>
              </a:stretch>
            </p:blipFill>
            <p:spPr>
              <a:xfrm>
                <a:off x="0" y="0"/>
                <a:ext cx="7719430" cy="7527725"/>
              </a:xfrm>
              <a:prstGeom prst="rect">
                <a:avLst/>
              </a:prstGeom>
            </p:spPr>
          </p:pic>
        </p:grpSp>
        <p:sp>
          <p:nvSpPr>
            <p:cNvPr id="11" name="TextBox 11"/>
            <p:cNvSpPr txBox="1">
              <a:spLocks/>
            </p:cNvSpPr>
            <p:nvPr/>
          </p:nvSpPr>
          <p:spPr>
            <a:xfrm>
              <a:off x="1028700" y="7245982"/>
              <a:ext cx="4507700" cy="399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2"/>
                </a:lnSpc>
              </a:pPr>
              <a:r>
                <a:rPr lang="en-US" sz="2593" spc="103">
                  <a:solidFill>
                    <a:srgbClr val="464D70"/>
                  </a:solidFill>
                  <a:latin typeface="Raleway Heavy"/>
                </a:rPr>
                <a:t>Monocotyledon (corn)</a:t>
              </a:r>
            </a:p>
          </p:txBody>
        </p:sp>
        <p:sp>
          <p:nvSpPr>
            <p:cNvPr id="12" name="TextBox 12"/>
            <p:cNvSpPr txBox="1">
              <a:spLocks/>
            </p:cNvSpPr>
            <p:nvPr/>
          </p:nvSpPr>
          <p:spPr>
            <a:xfrm>
              <a:off x="8058985" y="7245982"/>
              <a:ext cx="4507700" cy="399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2"/>
                </a:lnSpc>
              </a:pPr>
              <a:r>
                <a:rPr lang="en-US" sz="2593" spc="103">
                  <a:solidFill>
                    <a:srgbClr val="464D70"/>
                  </a:solidFill>
                  <a:latin typeface="Raleway Heavy"/>
                </a:rPr>
                <a:t>Dicotyledon ( bean)</a:t>
              </a:r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>
            <a:xfrm>
              <a:off x="1067752" y="3221355"/>
              <a:ext cx="111442" cy="108585"/>
              <a:chOff x="0" y="0"/>
              <a:chExt cx="148590" cy="144780"/>
            </a:xfrm>
          </p:grpSpPr>
          <p:sp>
            <p:nvSpPr>
              <p:cNvPr id="14" name="Freeform 14"/>
              <p:cNvSpPr>
                <a:spLocks/>
              </p:cNvSpPr>
              <p:nvPr/>
            </p:nvSpPr>
            <p:spPr>
              <a:xfrm>
                <a:off x="46990" y="45720"/>
                <a:ext cx="50800" cy="5207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2070">
                    <a:moveTo>
                      <a:pt x="50800" y="17780"/>
                    </a:moveTo>
                    <a:cubicBezTo>
                      <a:pt x="29210" y="52070"/>
                      <a:pt x="7620" y="45720"/>
                      <a:pt x="3810" y="38100"/>
                    </a:cubicBezTo>
                    <a:cubicBezTo>
                      <a:pt x="0" y="30480"/>
                      <a:pt x="3810" y="10160"/>
                      <a:pt x="10160" y="5080"/>
                    </a:cubicBezTo>
                    <a:cubicBezTo>
                      <a:pt x="16510" y="0"/>
                      <a:pt x="44450" y="7620"/>
                      <a:pt x="44450" y="7620"/>
                    </a:cubicBezTo>
                  </a:path>
                </a:pathLst>
              </a:custGeom>
              <a:solidFill>
                <a:srgbClr val="FFDE59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>
              <a:grpSpLocks/>
            </p:cNvGrpSpPr>
            <p:nvPr/>
          </p:nvGrpSpPr>
          <p:grpSpPr>
            <a:xfrm>
              <a:off x="572452" y="3208020"/>
              <a:ext cx="606743" cy="217170"/>
              <a:chOff x="0" y="0"/>
              <a:chExt cx="808990" cy="289560"/>
            </a:xfrm>
          </p:grpSpPr>
          <p:sp>
            <p:nvSpPr>
              <p:cNvPr id="16" name="Freeform 16"/>
              <p:cNvSpPr>
                <a:spLocks/>
              </p:cNvSpPr>
              <p:nvPr/>
            </p:nvSpPr>
            <p:spPr>
              <a:xfrm>
                <a:off x="49530" y="45720"/>
                <a:ext cx="711200" cy="200660"/>
              </a:xfrm>
              <a:custGeom>
                <a:avLst/>
                <a:gdLst/>
                <a:ahLst/>
                <a:cxnLst/>
                <a:rect l="l" t="t" r="r" b="b"/>
                <a:pathLst>
                  <a:path w="711200" h="200660">
                    <a:moveTo>
                      <a:pt x="675640" y="80010"/>
                    </a:moveTo>
                    <a:cubicBezTo>
                      <a:pt x="535940" y="52070"/>
                      <a:pt x="454660" y="52070"/>
                      <a:pt x="411480" y="55880"/>
                    </a:cubicBezTo>
                    <a:cubicBezTo>
                      <a:pt x="384810" y="58420"/>
                      <a:pt x="367030" y="58420"/>
                      <a:pt x="347980" y="67310"/>
                    </a:cubicBezTo>
                    <a:cubicBezTo>
                      <a:pt x="326390" y="77470"/>
                      <a:pt x="311150" y="104140"/>
                      <a:pt x="289560" y="114300"/>
                    </a:cubicBezTo>
                    <a:cubicBezTo>
                      <a:pt x="269240" y="124460"/>
                      <a:pt x="243840" y="120650"/>
                      <a:pt x="222250" y="129540"/>
                    </a:cubicBezTo>
                    <a:cubicBezTo>
                      <a:pt x="201930" y="137160"/>
                      <a:pt x="187960" y="154940"/>
                      <a:pt x="163830" y="163830"/>
                    </a:cubicBezTo>
                    <a:cubicBezTo>
                      <a:pt x="128270" y="177800"/>
                      <a:pt x="53340" y="200660"/>
                      <a:pt x="26670" y="193040"/>
                    </a:cubicBezTo>
                    <a:cubicBezTo>
                      <a:pt x="12700" y="189230"/>
                      <a:pt x="1270" y="175260"/>
                      <a:pt x="1270" y="166370"/>
                    </a:cubicBezTo>
                    <a:cubicBezTo>
                      <a:pt x="1270" y="157480"/>
                      <a:pt x="20320" y="142240"/>
                      <a:pt x="29210" y="142240"/>
                    </a:cubicBezTo>
                    <a:cubicBezTo>
                      <a:pt x="36830" y="142240"/>
                      <a:pt x="49530" y="154940"/>
                      <a:pt x="52070" y="162560"/>
                    </a:cubicBezTo>
                    <a:cubicBezTo>
                      <a:pt x="53340" y="168910"/>
                      <a:pt x="49530" y="180340"/>
                      <a:pt x="44450" y="185420"/>
                    </a:cubicBezTo>
                    <a:cubicBezTo>
                      <a:pt x="39370" y="190500"/>
                      <a:pt x="27940" y="194310"/>
                      <a:pt x="21590" y="193040"/>
                    </a:cubicBezTo>
                    <a:cubicBezTo>
                      <a:pt x="13970" y="190500"/>
                      <a:pt x="2540" y="177800"/>
                      <a:pt x="1270" y="170180"/>
                    </a:cubicBezTo>
                    <a:cubicBezTo>
                      <a:pt x="0" y="161290"/>
                      <a:pt x="7620" y="151130"/>
                      <a:pt x="17780" y="143510"/>
                    </a:cubicBezTo>
                    <a:cubicBezTo>
                      <a:pt x="40640" y="128270"/>
                      <a:pt x="119380" y="129540"/>
                      <a:pt x="152400" y="115570"/>
                    </a:cubicBezTo>
                    <a:cubicBezTo>
                      <a:pt x="175260" y="105410"/>
                      <a:pt x="184150" y="87630"/>
                      <a:pt x="204470" y="80010"/>
                    </a:cubicBezTo>
                    <a:cubicBezTo>
                      <a:pt x="226060" y="71120"/>
                      <a:pt x="254000" y="76200"/>
                      <a:pt x="276860" y="66040"/>
                    </a:cubicBezTo>
                    <a:cubicBezTo>
                      <a:pt x="299720" y="55880"/>
                      <a:pt x="320040" y="27940"/>
                      <a:pt x="341630" y="17780"/>
                    </a:cubicBezTo>
                    <a:cubicBezTo>
                      <a:pt x="359410" y="8890"/>
                      <a:pt x="370840" y="7620"/>
                      <a:pt x="394970" y="5080"/>
                    </a:cubicBezTo>
                    <a:cubicBezTo>
                      <a:pt x="439420" y="0"/>
                      <a:pt x="537210" y="2540"/>
                      <a:pt x="588010" y="7620"/>
                    </a:cubicBezTo>
                    <a:cubicBezTo>
                      <a:pt x="621030" y="11430"/>
                      <a:pt x="648970" y="15240"/>
                      <a:pt x="670560" y="24130"/>
                    </a:cubicBezTo>
                    <a:cubicBezTo>
                      <a:pt x="685800" y="30480"/>
                      <a:pt x="704850" y="38100"/>
                      <a:pt x="708660" y="48260"/>
                    </a:cubicBezTo>
                    <a:cubicBezTo>
                      <a:pt x="711200" y="55880"/>
                      <a:pt x="704850" y="71120"/>
                      <a:pt x="698500" y="76200"/>
                    </a:cubicBezTo>
                    <a:cubicBezTo>
                      <a:pt x="693420" y="81280"/>
                      <a:pt x="675640" y="80010"/>
                      <a:pt x="675640" y="80010"/>
                    </a:cubicBezTo>
                  </a:path>
                </a:pathLst>
              </a:custGeom>
              <a:solidFill>
                <a:srgbClr val="FFDE59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>
              <a:grpSpLocks/>
            </p:cNvGrpSpPr>
            <p:nvPr/>
          </p:nvGrpSpPr>
          <p:grpSpPr>
            <a:xfrm>
              <a:off x="252412" y="3297555"/>
              <a:ext cx="1145858" cy="3109912"/>
              <a:chOff x="0" y="0"/>
              <a:chExt cx="1527810" cy="4146550"/>
            </a:xfrm>
          </p:grpSpPr>
          <p:sp>
            <p:nvSpPr>
              <p:cNvPr id="18" name="Freeform 18"/>
              <p:cNvSpPr>
                <a:spLocks/>
              </p:cNvSpPr>
              <p:nvPr/>
            </p:nvSpPr>
            <p:spPr>
              <a:xfrm>
                <a:off x="45720" y="50800"/>
                <a:ext cx="1442720" cy="4048760"/>
              </a:xfrm>
              <a:custGeom>
                <a:avLst/>
                <a:gdLst/>
                <a:ahLst/>
                <a:cxnLst/>
                <a:rect l="l" t="t" r="r" b="b"/>
                <a:pathLst>
                  <a:path w="1442720" h="4048760">
                    <a:moveTo>
                      <a:pt x="482600" y="48260"/>
                    </a:moveTo>
                    <a:cubicBezTo>
                      <a:pt x="303530" y="201930"/>
                      <a:pt x="283210" y="219710"/>
                      <a:pt x="265430" y="254000"/>
                    </a:cubicBezTo>
                    <a:cubicBezTo>
                      <a:pt x="241300" y="299720"/>
                      <a:pt x="240030" y="381000"/>
                      <a:pt x="214630" y="433070"/>
                    </a:cubicBezTo>
                    <a:cubicBezTo>
                      <a:pt x="191770" y="480060"/>
                      <a:pt x="144780" y="513080"/>
                      <a:pt x="123190" y="553720"/>
                    </a:cubicBezTo>
                    <a:cubicBezTo>
                      <a:pt x="105410" y="588010"/>
                      <a:pt x="97790" y="618490"/>
                      <a:pt x="87630" y="657860"/>
                    </a:cubicBezTo>
                    <a:cubicBezTo>
                      <a:pt x="74930" y="707390"/>
                      <a:pt x="60960" y="765810"/>
                      <a:pt x="57150" y="828040"/>
                    </a:cubicBezTo>
                    <a:cubicBezTo>
                      <a:pt x="52070" y="901700"/>
                      <a:pt x="82550" y="1035050"/>
                      <a:pt x="66040" y="1073150"/>
                    </a:cubicBezTo>
                    <a:cubicBezTo>
                      <a:pt x="59690" y="1088390"/>
                      <a:pt x="48260" y="1097280"/>
                      <a:pt x="38100" y="1097280"/>
                    </a:cubicBezTo>
                    <a:cubicBezTo>
                      <a:pt x="29210" y="1097280"/>
                      <a:pt x="10160" y="1084580"/>
                      <a:pt x="10160" y="1078230"/>
                    </a:cubicBezTo>
                    <a:cubicBezTo>
                      <a:pt x="11430" y="1070610"/>
                      <a:pt x="46990" y="1052830"/>
                      <a:pt x="57150" y="1057910"/>
                    </a:cubicBezTo>
                    <a:cubicBezTo>
                      <a:pt x="66040" y="1061720"/>
                      <a:pt x="67310" y="1079500"/>
                      <a:pt x="69850" y="1097280"/>
                    </a:cubicBezTo>
                    <a:cubicBezTo>
                      <a:pt x="74930" y="1127760"/>
                      <a:pt x="64770" y="1197610"/>
                      <a:pt x="69850" y="1229360"/>
                    </a:cubicBezTo>
                    <a:cubicBezTo>
                      <a:pt x="72390" y="1248410"/>
                      <a:pt x="80010" y="1252220"/>
                      <a:pt x="82550" y="1272540"/>
                    </a:cubicBezTo>
                    <a:cubicBezTo>
                      <a:pt x="87630" y="1316990"/>
                      <a:pt x="63500" y="1435100"/>
                      <a:pt x="69850" y="1492250"/>
                    </a:cubicBezTo>
                    <a:cubicBezTo>
                      <a:pt x="74930" y="1530350"/>
                      <a:pt x="96520" y="1560830"/>
                      <a:pt x="97790" y="1584960"/>
                    </a:cubicBezTo>
                    <a:cubicBezTo>
                      <a:pt x="97790" y="1598930"/>
                      <a:pt x="88900" y="1602740"/>
                      <a:pt x="90170" y="1620520"/>
                    </a:cubicBezTo>
                    <a:cubicBezTo>
                      <a:pt x="92710" y="1676400"/>
                      <a:pt x="166370" y="1891030"/>
                      <a:pt x="199390" y="1964690"/>
                    </a:cubicBezTo>
                    <a:cubicBezTo>
                      <a:pt x="215900" y="2001520"/>
                      <a:pt x="232410" y="2007870"/>
                      <a:pt x="246380" y="2043430"/>
                    </a:cubicBezTo>
                    <a:cubicBezTo>
                      <a:pt x="269240" y="2101850"/>
                      <a:pt x="281940" y="2231390"/>
                      <a:pt x="298450" y="2293620"/>
                    </a:cubicBezTo>
                    <a:cubicBezTo>
                      <a:pt x="308610" y="2331720"/>
                      <a:pt x="314960" y="2355850"/>
                      <a:pt x="327660" y="2385060"/>
                    </a:cubicBezTo>
                    <a:cubicBezTo>
                      <a:pt x="340360" y="2415540"/>
                      <a:pt x="365760" y="2438400"/>
                      <a:pt x="377190" y="2471420"/>
                    </a:cubicBezTo>
                    <a:cubicBezTo>
                      <a:pt x="389890" y="2508250"/>
                      <a:pt x="377190" y="2556510"/>
                      <a:pt x="393700" y="2599690"/>
                    </a:cubicBezTo>
                    <a:cubicBezTo>
                      <a:pt x="414020" y="2654300"/>
                      <a:pt x="482600" y="2707640"/>
                      <a:pt x="508000" y="2766060"/>
                    </a:cubicBezTo>
                    <a:cubicBezTo>
                      <a:pt x="530860" y="2819400"/>
                      <a:pt x="528320" y="2887980"/>
                      <a:pt x="544830" y="2934970"/>
                    </a:cubicBezTo>
                    <a:cubicBezTo>
                      <a:pt x="557530" y="2971800"/>
                      <a:pt x="579120" y="2998470"/>
                      <a:pt x="590550" y="3030220"/>
                    </a:cubicBezTo>
                    <a:cubicBezTo>
                      <a:pt x="600710" y="3059430"/>
                      <a:pt x="596900" y="3081020"/>
                      <a:pt x="610870" y="3116580"/>
                    </a:cubicBezTo>
                    <a:cubicBezTo>
                      <a:pt x="637540" y="3182620"/>
                      <a:pt x="717550" y="3313430"/>
                      <a:pt x="768350" y="3385820"/>
                    </a:cubicBezTo>
                    <a:cubicBezTo>
                      <a:pt x="806450" y="3439160"/>
                      <a:pt x="853440" y="3495040"/>
                      <a:pt x="881380" y="3517900"/>
                    </a:cubicBezTo>
                    <a:cubicBezTo>
                      <a:pt x="895350" y="3528060"/>
                      <a:pt x="906780" y="3526790"/>
                      <a:pt x="915670" y="3535680"/>
                    </a:cubicBezTo>
                    <a:cubicBezTo>
                      <a:pt x="923290" y="3543300"/>
                      <a:pt x="922020" y="3554730"/>
                      <a:pt x="930910" y="3567430"/>
                    </a:cubicBezTo>
                    <a:cubicBezTo>
                      <a:pt x="951230" y="3595370"/>
                      <a:pt x="1018540" y="3643630"/>
                      <a:pt x="1051560" y="3680460"/>
                    </a:cubicBezTo>
                    <a:cubicBezTo>
                      <a:pt x="1078230" y="3709670"/>
                      <a:pt x="1101090" y="3736340"/>
                      <a:pt x="1115060" y="3768090"/>
                    </a:cubicBezTo>
                    <a:cubicBezTo>
                      <a:pt x="1129030" y="3799840"/>
                      <a:pt x="1135380" y="3844290"/>
                      <a:pt x="1136650" y="3873500"/>
                    </a:cubicBezTo>
                    <a:cubicBezTo>
                      <a:pt x="1137920" y="3895090"/>
                      <a:pt x="1125220" y="3916680"/>
                      <a:pt x="1129030" y="3929380"/>
                    </a:cubicBezTo>
                    <a:cubicBezTo>
                      <a:pt x="1131570" y="3938270"/>
                      <a:pt x="1143000" y="3939540"/>
                      <a:pt x="1148080" y="3948430"/>
                    </a:cubicBezTo>
                    <a:cubicBezTo>
                      <a:pt x="1156970" y="3963670"/>
                      <a:pt x="1170940" y="4001770"/>
                      <a:pt x="1168400" y="4019550"/>
                    </a:cubicBezTo>
                    <a:cubicBezTo>
                      <a:pt x="1167130" y="4030980"/>
                      <a:pt x="1162050" y="4041140"/>
                      <a:pt x="1154430" y="4044950"/>
                    </a:cubicBezTo>
                    <a:cubicBezTo>
                      <a:pt x="1148080" y="4048760"/>
                      <a:pt x="1130300" y="4046220"/>
                      <a:pt x="1126490" y="4039870"/>
                    </a:cubicBezTo>
                    <a:cubicBezTo>
                      <a:pt x="1121410" y="4032250"/>
                      <a:pt x="1123950" y="4011930"/>
                      <a:pt x="1132840" y="4000500"/>
                    </a:cubicBezTo>
                    <a:cubicBezTo>
                      <a:pt x="1145540" y="3983990"/>
                      <a:pt x="1183640" y="3970020"/>
                      <a:pt x="1209040" y="3962400"/>
                    </a:cubicBezTo>
                    <a:cubicBezTo>
                      <a:pt x="1231900" y="3956050"/>
                      <a:pt x="1257300" y="3958590"/>
                      <a:pt x="1280160" y="3957320"/>
                    </a:cubicBezTo>
                    <a:cubicBezTo>
                      <a:pt x="1303020" y="3956050"/>
                      <a:pt x="1327150" y="3953510"/>
                      <a:pt x="1346200" y="3957320"/>
                    </a:cubicBezTo>
                    <a:cubicBezTo>
                      <a:pt x="1361440" y="3959860"/>
                      <a:pt x="1379220" y="3964940"/>
                      <a:pt x="1386840" y="3973830"/>
                    </a:cubicBezTo>
                    <a:cubicBezTo>
                      <a:pt x="1393190" y="3981450"/>
                      <a:pt x="1395730" y="3992880"/>
                      <a:pt x="1393190" y="4001770"/>
                    </a:cubicBezTo>
                    <a:cubicBezTo>
                      <a:pt x="1390650" y="4013200"/>
                      <a:pt x="1372870" y="4032250"/>
                      <a:pt x="1362710" y="4033520"/>
                    </a:cubicBezTo>
                    <a:cubicBezTo>
                      <a:pt x="1353820" y="4034790"/>
                      <a:pt x="1337310" y="4020820"/>
                      <a:pt x="1334770" y="4013200"/>
                    </a:cubicBezTo>
                    <a:cubicBezTo>
                      <a:pt x="1332230" y="4005580"/>
                      <a:pt x="1342390" y="3986530"/>
                      <a:pt x="1347470" y="3986530"/>
                    </a:cubicBezTo>
                    <a:cubicBezTo>
                      <a:pt x="1353820" y="3986530"/>
                      <a:pt x="1375410" y="4019550"/>
                      <a:pt x="1372870" y="4024630"/>
                    </a:cubicBezTo>
                    <a:cubicBezTo>
                      <a:pt x="1370330" y="4028440"/>
                      <a:pt x="1350010" y="4027170"/>
                      <a:pt x="1343660" y="4023360"/>
                    </a:cubicBezTo>
                    <a:cubicBezTo>
                      <a:pt x="1337310" y="4019550"/>
                      <a:pt x="1333500" y="4010660"/>
                      <a:pt x="1333500" y="4001770"/>
                    </a:cubicBezTo>
                    <a:cubicBezTo>
                      <a:pt x="1333500" y="3987800"/>
                      <a:pt x="1355090" y="3970020"/>
                      <a:pt x="1362710" y="3948430"/>
                    </a:cubicBezTo>
                    <a:cubicBezTo>
                      <a:pt x="1372870" y="3917950"/>
                      <a:pt x="1370330" y="3851910"/>
                      <a:pt x="1383030" y="3834130"/>
                    </a:cubicBezTo>
                    <a:cubicBezTo>
                      <a:pt x="1388110" y="3825240"/>
                      <a:pt x="1395730" y="3822700"/>
                      <a:pt x="1403350" y="3821430"/>
                    </a:cubicBezTo>
                    <a:cubicBezTo>
                      <a:pt x="1409700" y="3820160"/>
                      <a:pt x="1419860" y="3823970"/>
                      <a:pt x="1424940" y="3829050"/>
                    </a:cubicBezTo>
                    <a:cubicBezTo>
                      <a:pt x="1430020" y="3834130"/>
                      <a:pt x="1431290" y="3846830"/>
                      <a:pt x="1430020" y="3853180"/>
                    </a:cubicBezTo>
                    <a:cubicBezTo>
                      <a:pt x="1428750" y="3859530"/>
                      <a:pt x="1421130" y="3867150"/>
                      <a:pt x="1414780" y="3869690"/>
                    </a:cubicBezTo>
                    <a:cubicBezTo>
                      <a:pt x="1408430" y="3872230"/>
                      <a:pt x="1397000" y="3870960"/>
                      <a:pt x="1390650" y="3867150"/>
                    </a:cubicBezTo>
                    <a:cubicBezTo>
                      <a:pt x="1385570" y="3863340"/>
                      <a:pt x="1379220" y="3853180"/>
                      <a:pt x="1380490" y="3845560"/>
                    </a:cubicBezTo>
                    <a:cubicBezTo>
                      <a:pt x="1381760" y="3837940"/>
                      <a:pt x="1391920" y="3822700"/>
                      <a:pt x="1399540" y="3821430"/>
                    </a:cubicBezTo>
                    <a:cubicBezTo>
                      <a:pt x="1408430" y="3820160"/>
                      <a:pt x="1426210" y="3829050"/>
                      <a:pt x="1431290" y="3841750"/>
                    </a:cubicBezTo>
                    <a:cubicBezTo>
                      <a:pt x="1442720" y="3868420"/>
                      <a:pt x="1419860" y="3964940"/>
                      <a:pt x="1402080" y="3995420"/>
                    </a:cubicBezTo>
                    <a:cubicBezTo>
                      <a:pt x="1391920" y="4013200"/>
                      <a:pt x="1372870" y="4027170"/>
                      <a:pt x="1361440" y="4028440"/>
                    </a:cubicBezTo>
                    <a:cubicBezTo>
                      <a:pt x="1353820" y="4029710"/>
                      <a:pt x="1344930" y="4024630"/>
                      <a:pt x="1339850" y="4019550"/>
                    </a:cubicBezTo>
                    <a:cubicBezTo>
                      <a:pt x="1334770" y="4014470"/>
                      <a:pt x="1333500" y="4001770"/>
                      <a:pt x="1334770" y="3995420"/>
                    </a:cubicBezTo>
                    <a:cubicBezTo>
                      <a:pt x="1336040" y="3990340"/>
                      <a:pt x="1342390" y="3981450"/>
                      <a:pt x="1346200" y="3981450"/>
                    </a:cubicBezTo>
                    <a:cubicBezTo>
                      <a:pt x="1353820" y="3981450"/>
                      <a:pt x="1377950" y="4023360"/>
                      <a:pt x="1374140" y="4029710"/>
                    </a:cubicBezTo>
                    <a:cubicBezTo>
                      <a:pt x="1371600" y="4034790"/>
                      <a:pt x="1356360" y="4033520"/>
                      <a:pt x="1350010" y="4030980"/>
                    </a:cubicBezTo>
                    <a:cubicBezTo>
                      <a:pt x="1343660" y="4028440"/>
                      <a:pt x="1336040" y="4020820"/>
                      <a:pt x="1334770" y="4013200"/>
                    </a:cubicBezTo>
                    <a:cubicBezTo>
                      <a:pt x="1333500" y="4004310"/>
                      <a:pt x="1339850" y="3986530"/>
                      <a:pt x="1346200" y="3978910"/>
                    </a:cubicBezTo>
                    <a:cubicBezTo>
                      <a:pt x="1351280" y="3972560"/>
                      <a:pt x="1361440" y="3967480"/>
                      <a:pt x="1369060" y="3967480"/>
                    </a:cubicBezTo>
                    <a:cubicBezTo>
                      <a:pt x="1376680" y="3967480"/>
                      <a:pt x="1390650" y="3976370"/>
                      <a:pt x="1393190" y="3983990"/>
                    </a:cubicBezTo>
                    <a:cubicBezTo>
                      <a:pt x="1395730" y="3991610"/>
                      <a:pt x="1391920" y="4009390"/>
                      <a:pt x="1381760" y="4015740"/>
                    </a:cubicBezTo>
                    <a:cubicBezTo>
                      <a:pt x="1360170" y="4029710"/>
                      <a:pt x="1276350" y="4003040"/>
                      <a:pt x="1235710" y="4009390"/>
                    </a:cubicBezTo>
                    <a:cubicBezTo>
                      <a:pt x="1203960" y="4013200"/>
                      <a:pt x="1160780" y="4042410"/>
                      <a:pt x="1155700" y="4036060"/>
                    </a:cubicBezTo>
                    <a:cubicBezTo>
                      <a:pt x="1153160" y="4032250"/>
                      <a:pt x="1165860" y="4013200"/>
                      <a:pt x="1167130" y="4013200"/>
                    </a:cubicBezTo>
                    <a:cubicBezTo>
                      <a:pt x="1168400" y="4013200"/>
                      <a:pt x="1165860" y="4036060"/>
                      <a:pt x="1159510" y="4041140"/>
                    </a:cubicBezTo>
                    <a:cubicBezTo>
                      <a:pt x="1153160" y="4046220"/>
                      <a:pt x="1139190" y="4048760"/>
                      <a:pt x="1130300" y="4043680"/>
                    </a:cubicBezTo>
                    <a:cubicBezTo>
                      <a:pt x="1111250" y="4032250"/>
                      <a:pt x="1080770" y="3963670"/>
                      <a:pt x="1075690" y="3929380"/>
                    </a:cubicBezTo>
                    <a:cubicBezTo>
                      <a:pt x="1071880" y="3903980"/>
                      <a:pt x="1088390" y="3884930"/>
                      <a:pt x="1085850" y="3860800"/>
                    </a:cubicBezTo>
                    <a:cubicBezTo>
                      <a:pt x="1083310" y="3831590"/>
                      <a:pt x="1076960" y="3803650"/>
                      <a:pt x="1055370" y="3768090"/>
                    </a:cubicBezTo>
                    <a:cubicBezTo>
                      <a:pt x="1012190" y="3696970"/>
                      <a:pt x="849630" y="3561080"/>
                      <a:pt x="791210" y="3491230"/>
                    </a:cubicBezTo>
                    <a:cubicBezTo>
                      <a:pt x="758190" y="3453130"/>
                      <a:pt x="742950" y="3430270"/>
                      <a:pt x="721360" y="3395980"/>
                    </a:cubicBezTo>
                    <a:cubicBezTo>
                      <a:pt x="698500" y="3359150"/>
                      <a:pt x="685800" y="3314700"/>
                      <a:pt x="661670" y="3275330"/>
                    </a:cubicBezTo>
                    <a:cubicBezTo>
                      <a:pt x="636270" y="3234690"/>
                      <a:pt x="588010" y="3192780"/>
                      <a:pt x="572770" y="3157220"/>
                    </a:cubicBezTo>
                    <a:cubicBezTo>
                      <a:pt x="562610" y="3134360"/>
                      <a:pt x="570230" y="3120390"/>
                      <a:pt x="562610" y="3093720"/>
                    </a:cubicBezTo>
                    <a:cubicBezTo>
                      <a:pt x="548640" y="3045460"/>
                      <a:pt x="495300" y="2946400"/>
                      <a:pt x="482600" y="2895600"/>
                    </a:cubicBezTo>
                    <a:cubicBezTo>
                      <a:pt x="474980" y="2865120"/>
                      <a:pt x="485140" y="2849880"/>
                      <a:pt x="474980" y="2819400"/>
                    </a:cubicBezTo>
                    <a:cubicBezTo>
                      <a:pt x="457200" y="2766060"/>
                      <a:pt x="374650" y="2677160"/>
                      <a:pt x="351790" y="2616200"/>
                    </a:cubicBezTo>
                    <a:cubicBezTo>
                      <a:pt x="335280" y="2573020"/>
                      <a:pt x="342900" y="2541270"/>
                      <a:pt x="330200" y="2498090"/>
                    </a:cubicBezTo>
                    <a:cubicBezTo>
                      <a:pt x="313690" y="2439670"/>
                      <a:pt x="270510" y="2369820"/>
                      <a:pt x="248920" y="2298700"/>
                    </a:cubicBezTo>
                    <a:cubicBezTo>
                      <a:pt x="224790" y="2221230"/>
                      <a:pt x="220980" y="2101850"/>
                      <a:pt x="196850" y="2049780"/>
                    </a:cubicBezTo>
                    <a:cubicBezTo>
                      <a:pt x="184150" y="2021840"/>
                      <a:pt x="167640" y="2019300"/>
                      <a:pt x="153670" y="1992630"/>
                    </a:cubicBezTo>
                    <a:cubicBezTo>
                      <a:pt x="129540" y="1946910"/>
                      <a:pt x="92710" y="1827530"/>
                      <a:pt x="86360" y="1785620"/>
                    </a:cubicBezTo>
                    <a:cubicBezTo>
                      <a:pt x="83820" y="1767840"/>
                      <a:pt x="88900" y="1761490"/>
                      <a:pt x="86360" y="1747520"/>
                    </a:cubicBezTo>
                    <a:cubicBezTo>
                      <a:pt x="82550" y="1727200"/>
                      <a:pt x="60960" y="1704340"/>
                      <a:pt x="54610" y="1680210"/>
                    </a:cubicBezTo>
                    <a:cubicBezTo>
                      <a:pt x="48260" y="1654810"/>
                      <a:pt x="55880" y="1620520"/>
                      <a:pt x="49530" y="1596390"/>
                    </a:cubicBezTo>
                    <a:cubicBezTo>
                      <a:pt x="44450" y="1576070"/>
                      <a:pt x="27940" y="1568450"/>
                      <a:pt x="21590" y="1543050"/>
                    </a:cubicBezTo>
                    <a:cubicBezTo>
                      <a:pt x="8890" y="1488440"/>
                      <a:pt x="34290" y="1348740"/>
                      <a:pt x="31750" y="1273810"/>
                    </a:cubicBezTo>
                    <a:cubicBezTo>
                      <a:pt x="30480" y="1219200"/>
                      <a:pt x="19050" y="1164590"/>
                      <a:pt x="19050" y="1131570"/>
                    </a:cubicBezTo>
                    <a:cubicBezTo>
                      <a:pt x="19050" y="1113790"/>
                      <a:pt x="17780" y="1101090"/>
                      <a:pt x="24130" y="1090930"/>
                    </a:cubicBezTo>
                    <a:cubicBezTo>
                      <a:pt x="30480" y="1080770"/>
                      <a:pt x="59690" y="1070610"/>
                      <a:pt x="60960" y="1071880"/>
                    </a:cubicBezTo>
                    <a:cubicBezTo>
                      <a:pt x="62230" y="1073150"/>
                      <a:pt x="46990" y="1096010"/>
                      <a:pt x="38100" y="1097280"/>
                    </a:cubicBezTo>
                    <a:cubicBezTo>
                      <a:pt x="29210" y="1098550"/>
                      <a:pt x="15240" y="1089660"/>
                      <a:pt x="10160" y="1078230"/>
                    </a:cubicBezTo>
                    <a:cubicBezTo>
                      <a:pt x="0" y="1056640"/>
                      <a:pt x="20320" y="1000760"/>
                      <a:pt x="19050" y="960120"/>
                    </a:cubicBezTo>
                    <a:cubicBezTo>
                      <a:pt x="17780" y="918210"/>
                      <a:pt x="3810" y="877570"/>
                      <a:pt x="5080" y="830580"/>
                    </a:cubicBezTo>
                    <a:cubicBezTo>
                      <a:pt x="7620" y="770890"/>
                      <a:pt x="22860" y="692150"/>
                      <a:pt x="40640" y="632460"/>
                    </a:cubicBezTo>
                    <a:cubicBezTo>
                      <a:pt x="55880" y="580390"/>
                      <a:pt x="78740" y="515620"/>
                      <a:pt x="101600" y="488950"/>
                    </a:cubicBezTo>
                    <a:cubicBezTo>
                      <a:pt x="114300" y="473710"/>
                      <a:pt x="132080" y="474980"/>
                      <a:pt x="143510" y="463550"/>
                    </a:cubicBezTo>
                    <a:cubicBezTo>
                      <a:pt x="156210" y="450850"/>
                      <a:pt x="163830" y="434340"/>
                      <a:pt x="171450" y="415290"/>
                    </a:cubicBezTo>
                    <a:cubicBezTo>
                      <a:pt x="180340" y="389890"/>
                      <a:pt x="176530" y="354330"/>
                      <a:pt x="187960" y="320040"/>
                    </a:cubicBezTo>
                    <a:cubicBezTo>
                      <a:pt x="203200" y="274320"/>
                      <a:pt x="233680" y="208280"/>
                      <a:pt x="269240" y="166370"/>
                    </a:cubicBezTo>
                    <a:cubicBezTo>
                      <a:pt x="302260" y="127000"/>
                      <a:pt x="359410" y="100330"/>
                      <a:pt x="389890" y="71120"/>
                    </a:cubicBezTo>
                    <a:cubicBezTo>
                      <a:pt x="411480" y="50800"/>
                      <a:pt x="422910" y="25400"/>
                      <a:pt x="439420" y="13970"/>
                    </a:cubicBezTo>
                    <a:cubicBezTo>
                      <a:pt x="450850" y="6350"/>
                      <a:pt x="463550" y="0"/>
                      <a:pt x="472440" y="0"/>
                    </a:cubicBezTo>
                    <a:cubicBezTo>
                      <a:pt x="478790" y="0"/>
                      <a:pt x="485140" y="3810"/>
                      <a:pt x="488950" y="7620"/>
                    </a:cubicBezTo>
                    <a:cubicBezTo>
                      <a:pt x="494030" y="12700"/>
                      <a:pt x="497840" y="22860"/>
                      <a:pt x="496570" y="29210"/>
                    </a:cubicBezTo>
                    <a:cubicBezTo>
                      <a:pt x="495300" y="35560"/>
                      <a:pt x="482600" y="48260"/>
                      <a:pt x="482600" y="48260"/>
                    </a:cubicBezTo>
                  </a:path>
                </a:pathLst>
              </a:custGeom>
              <a:solidFill>
                <a:srgbClr val="FFDE59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>
              <a:grpSpLocks/>
            </p:cNvGrpSpPr>
            <p:nvPr/>
          </p:nvGrpSpPr>
          <p:grpSpPr>
            <a:xfrm>
              <a:off x="302895" y="3237548"/>
              <a:ext cx="2020252" cy="3108008"/>
              <a:chOff x="0" y="0"/>
              <a:chExt cx="2693670" cy="4144010"/>
            </a:xfrm>
          </p:grpSpPr>
          <p:sp>
            <p:nvSpPr>
              <p:cNvPr id="20" name="Freeform 20"/>
              <p:cNvSpPr>
                <a:spLocks/>
              </p:cNvSpPr>
              <p:nvPr/>
            </p:nvSpPr>
            <p:spPr>
              <a:xfrm>
                <a:off x="49530" y="49530"/>
                <a:ext cx="2600960" cy="4044950"/>
              </a:xfrm>
              <a:custGeom>
                <a:avLst/>
                <a:gdLst/>
                <a:ahLst/>
                <a:cxnLst/>
                <a:rect l="l" t="t" r="r" b="b"/>
                <a:pathLst>
                  <a:path w="2600960" h="4044950">
                    <a:moveTo>
                      <a:pt x="80010" y="739140"/>
                    </a:moveTo>
                    <a:cubicBezTo>
                      <a:pt x="35560" y="746760"/>
                      <a:pt x="22860" y="742950"/>
                      <a:pt x="15240" y="735330"/>
                    </a:cubicBezTo>
                    <a:cubicBezTo>
                      <a:pt x="7620" y="727710"/>
                      <a:pt x="2540" y="716280"/>
                      <a:pt x="1270" y="703580"/>
                    </a:cubicBezTo>
                    <a:cubicBezTo>
                      <a:pt x="0" y="688340"/>
                      <a:pt x="3810" y="665480"/>
                      <a:pt x="11430" y="648970"/>
                    </a:cubicBezTo>
                    <a:cubicBezTo>
                      <a:pt x="20320" y="631190"/>
                      <a:pt x="41910" y="619760"/>
                      <a:pt x="52070" y="599440"/>
                    </a:cubicBezTo>
                    <a:cubicBezTo>
                      <a:pt x="64770" y="574040"/>
                      <a:pt x="59690" y="535940"/>
                      <a:pt x="74930" y="502920"/>
                    </a:cubicBezTo>
                    <a:cubicBezTo>
                      <a:pt x="93980" y="461010"/>
                      <a:pt x="146050" y="386080"/>
                      <a:pt x="170180" y="373380"/>
                    </a:cubicBezTo>
                    <a:cubicBezTo>
                      <a:pt x="179070" y="368300"/>
                      <a:pt x="187960" y="368300"/>
                      <a:pt x="194310" y="372110"/>
                    </a:cubicBezTo>
                    <a:cubicBezTo>
                      <a:pt x="200660" y="375920"/>
                      <a:pt x="207010" y="384810"/>
                      <a:pt x="208280" y="397510"/>
                    </a:cubicBezTo>
                    <a:cubicBezTo>
                      <a:pt x="210820" y="424180"/>
                      <a:pt x="179070" y="502920"/>
                      <a:pt x="167640" y="530860"/>
                    </a:cubicBezTo>
                    <a:cubicBezTo>
                      <a:pt x="162560" y="543560"/>
                      <a:pt x="161290" y="549910"/>
                      <a:pt x="153670" y="558800"/>
                    </a:cubicBezTo>
                    <a:cubicBezTo>
                      <a:pt x="143510" y="571500"/>
                      <a:pt x="118110" y="577850"/>
                      <a:pt x="104140" y="594360"/>
                    </a:cubicBezTo>
                    <a:cubicBezTo>
                      <a:pt x="86360" y="615950"/>
                      <a:pt x="77470" y="668020"/>
                      <a:pt x="60960" y="680720"/>
                    </a:cubicBezTo>
                    <a:cubicBezTo>
                      <a:pt x="52070" y="688340"/>
                      <a:pt x="40640" y="690880"/>
                      <a:pt x="33020" y="688340"/>
                    </a:cubicBezTo>
                    <a:cubicBezTo>
                      <a:pt x="25400" y="685800"/>
                      <a:pt x="16510" y="675640"/>
                      <a:pt x="15240" y="665480"/>
                    </a:cubicBezTo>
                    <a:cubicBezTo>
                      <a:pt x="12700" y="646430"/>
                      <a:pt x="40640" y="605790"/>
                      <a:pt x="43180" y="582930"/>
                    </a:cubicBezTo>
                    <a:cubicBezTo>
                      <a:pt x="45720" y="566420"/>
                      <a:pt x="35560" y="549910"/>
                      <a:pt x="40640" y="541020"/>
                    </a:cubicBezTo>
                    <a:cubicBezTo>
                      <a:pt x="45720" y="533400"/>
                      <a:pt x="59690" y="528320"/>
                      <a:pt x="67310" y="530860"/>
                    </a:cubicBezTo>
                    <a:cubicBezTo>
                      <a:pt x="76200" y="533400"/>
                      <a:pt x="88900" y="557530"/>
                      <a:pt x="87630" y="558800"/>
                    </a:cubicBezTo>
                    <a:cubicBezTo>
                      <a:pt x="86360" y="560070"/>
                      <a:pt x="57150" y="544830"/>
                      <a:pt x="55880" y="530860"/>
                    </a:cubicBezTo>
                    <a:cubicBezTo>
                      <a:pt x="53340" y="504190"/>
                      <a:pt x="137160" y="440690"/>
                      <a:pt x="147320" y="405130"/>
                    </a:cubicBezTo>
                    <a:cubicBezTo>
                      <a:pt x="153670" y="383540"/>
                      <a:pt x="142240" y="370840"/>
                      <a:pt x="144780" y="349250"/>
                    </a:cubicBezTo>
                    <a:cubicBezTo>
                      <a:pt x="148590" y="318770"/>
                      <a:pt x="154940" y="278130"/>
                      <a:pt x="180340" y="241300"/>
                    </a:cubicBezTo>
                    <a:cubicBezTo>
                      <a:pt x="222250" y="181610"/>
                      <a:pt x="351790" y="96520"/>
                      <a:pt x="414020" y="55880"/>
                    </a:cubicBezTo>
                    <a:cubicBezTo>
                      <a:pt x="452120" y="31750"/>
                      <a:pt x="485140" y="13970"/>
                      <a:pt x="510540" y="6350"/>
                    </a:cubicBezTo>
                    <a:cubicBezTo>
                      <a:pt x="527050" y="1270"/>
                      <a:pt x="532130" y="1270"/>
                      <a:pt x="551180" y="1270"/>
                    </a:cubicBezTo>
                    <a:cubicBezTo>
                      <a:pt x="594360" y="0"/>
                      <a:pt x="731520" y="6350"/>
                      <a:pt x="768350" y="16510"/>
                    </a:cubicBezTo>
                    <a:cubicBezTo>
                      <a:pt x="782320" y="20320"/>
                      <a:pt x="784860" y="29210"/>
                      <a:pt x="795020" y="29210"/>
                    </a:cubicBezTo>
                    <a:cubicBezTo>
                      <a:pt x="807720" y="29210"/>
                      <a:pt x="822960" y="8890"/>
                      <a:pt x="840740" y="5080"/>
                    </a:cubicBezTo>
                    <a:cubicBezTo>
                      <a:pt x="863600" y="0"/>
                      <a:pt x="904240" y="0"/>
                      <a:pt x="924560" y="7620"/>
                    </a:cubicBezTo>
                    <a:cubicBezTo>
                      <a:pt x="939800" y="12700"/>
                      <a:pt x="948690" y="35560"/>
                      <a:pt x="957580" y="35560"/>
                    </a:cubicBezTo>
                    <a:cubicBezTo>
                      <a:pt x="963930" y="35560"/>
                      <a:pt x="967740" y="22860"/>
                      <a:pt x="974090" y="22860"/>
                    </a:cubicBezTo>
                    <a:cubicBezTo>
                      <a:pt x="980440" y="22860"/>
                      <a:pt x="990600" y="30480"/>
                      <a:pt x="993140" y="36830"/>
                    </a:cubicBezTo>
                    <a:cubicBezTo>
                      <a:pt x="995680" y="43180"/>
                      <a:pt x="996950" y="53340"/>
                      <a:pt x="993140" y="59690"/>
                    </a:cubicBezTo>
                    <a:cubicBezTo>
                      <a:pt x="989330" y="66040"/>
                      <a:pt x="969010" y="74930"/>
                      <a:pt x="967740" y="73660"/>
                    </a:cubicBezTo>
                    <a:cubicBezTo>
                      <a:pt x="966470" y="72390"/>
                      <a:pt x="985520" y="43180"/>
                      <a:pt x="995680" y="43180"/>
                    </a:cubicBezTo>
                    <a:cubicBezTo>
                      <a:pt x="1004570" y="43180"/>
                      <a:pt x="1008380" y="62230"/>
                      <a:pt x="1023620" y="67310"/>
                    </a:cubicBezTo>
                    <a:cubicBezTo>
                      <a:pt x="1056640" y="77470"/>
                      <a:pt x="1155700" y="49530"/>
                      <a:pt x="1207770" y="50800"/>
                    </a:cubicBezTo>
                    <a:cubicBezTo>
                      <a:pt x="1245870" y="52070"/>
                      <a:pt x="1262380" y="63500"/>
                      <a:pt x="1308100" y="64770"/>
                    </a:cubicBezTo>
                    <a:cubicBezTo>
                      <a:pt x="1407160" y="66040"/>
                      <a:pt x="1672590" y="17780"/>
                      <a:pt x="1783080" y="16510"/>
                    </a:cubicBezTo>
                    <a:cubicBezTo>
                      <a:pt x="1841500" y="15240"/>
                      <a:pt x="1875790" y="15240"/>
                      <a:pt x="1917700" y="26670"/>
                    </a:cubicBezTo>
                    <a:cubicBezTo>
                      <a:pt x="1958340" y="36830"/>
                      <a:pt x="2009140" y="54610"/>
                      <a:pt x="2029460" y="80010"/>
                    </a:cubicBezTo>
                    <a:cubicBezTo>
                      <a:pt x="2044700" y="99060"/>
                      <a:pt x="2038350" y="125730"/>
                      <a:pt x="2048510" y="148590"/>
                    </a:cubicBezTo>
                    <a:cubicBezTo>
                      <a:pt x="2059940" y="175260"/>
                      <a:pt x="2076450" y="204470"/>
                      <a:pt x="2095500" y="229870"/>
                    </a:cubicBezTo>
                    <a:cubicBezTo>
                      <a:pt x="2114550" y="256540"/>
                      <a:pt x="2141220" y="290830"/>
                      <a:pt x="2164080" y="307340"/>
                    </a:cubicBezTo>
                    <a:cubicBezTo>
                      <a:pt x="2179320" y="318770"/>
                      <a:pt x="2194560" y="313690"/>
                      <a:pt x="2209800" y="326390"/>
                    </a:cubicBezTo>
                    <a:cubicBezTo>
                      <a:pt x="2232660" y="346710"/>
                      <a:pt x="2266950" y="406400"/>
                      <a:pt x="2275840" y="433070"/>
                    </a:cubicBezTo>
                    <a:cubicBezTo>
                      <a:pt x="2280920" y="448310"/>
                      <a:pt x="2272030" y="457200"/>
                      <a:pt x="2279650" y="469900"/>
                    </a:cubicBezTo>
                    <a:cubicBezTo>
                      <a:pt x="2293620" y="495300"/>
                      <a:pt x="2355850" y="521970"/>
                      <a:pt x="2390140" y="553720"/>
                    </a:cubicBezTo>
                    <a:cubicBezTo>
                      <a:pt x="2425700" y="585470"/>
                      <a:pt x="2467610" y="617220"/>
                      <a:pt x="2487930" y="660400"/>
                    </a:cubicBezTo>
                    <a:cubicBezTo>
                      <a:pt x="2509520" y="707390"/>
                      <a:pt x="2496820" y="777240"/>
                      <a:pt x="2510790" y="830580"/>
                    </a:cubicBezTo>
                    <a:cubicBezTo>
                      <a:pt x="2524760" y="882650"/>
                      <a:pt x="2557780" y="927100"/>
                      <a:pt x="2571750" y="976630"/>
                    </a:cubicBezTo>
                    <a:cubicBezTo>
                      <a:pt x="2585720" y="1026160"/>
                      <a:pt x="2589530" y="1079500"/>
                      <a:pt x="2593340" y="1129030"/>
                    </a:cubicBezTo>
                    <a:cubicBezTo>
                      <a:pt x="2597150" y="1174750"/>
                      <a:pt x="2600960" y="1212850"/>
                      <a:pt x="2593340" y="1262380"/>
                    </a:cubicBezTo>
                    <a:cubicBezTo>
                      <a:pt x="2581910" y="1328420"/>
                      <a:pt x="2538730" y="1394460"/>
                      <a:pt x="2515870" y="1488440"/>
                    </a:cubicBezTo>
                    <a:cubicBezTo>
                      <a:pt x="2480310" y="1631950"/>
                      <a:pt x="2453640" y="1929130"/>
                      <a:pt x="2429510" y="2049780"/>
                    </a:cubicBezTo>
                    <a:cubicBezTo>
                      <a:pt x="2418080" y="2106930"/>
                      <a:pt x="2415540" y="2131060"/>
                      <a:pt x="2397760" y="2176780"/>
                    </a:cubicBezTo>
                    <a:cubicBezTo>
                      <a:pt x="2373630" y="2239010"/>
                      <a:pt x="2322830" y="2303780"/>
                      <a:pt x="2287270" y="2382520"/>
                    </a:cubicBezTo>
                    <a:cubicBezTo>
                      <a:pt x="2241550" y="2482850"/>
                      <a:pt x="2202180" y="2633980"/>
                      <a:pt x="2153920" y="2735580"/>
                    </a:cubicBezTo>
                    <a:cubicBezTo>
                      <a:pt x="2114550" y="2819400"/>
                      <a:pt x="2059940" y="2875280"/>
                      <a:pt x="2025650" y="2955290"/>
                    </a:cubicBezTo>
                    <a:cubicBezTo>
                      <a:pt x="1987550" y="3042920"/>
                      <a:pt x="1967230" y="3190240"/>
                      <a:pt x="1940560" y="3243580"/>
                    </a:cubicBezTo>
                    <a:cubicBezTo>
                      <a:pt x="1929130" y="3266440"/>
                      <a:pt x="1915160" y="3268980"/>
                      <a:pt x="1906270" y="3289300"/>
                    </a:cubicBezTo>
                    <a:cubicBezTo>
                      <a:pt x="1892300" y="3321050"/>
                      <a:pt x="1898650" y="3369310"/>
                      <a:pt x="1883410" y="3420110"/>
                    </a:cubicBezTo>
                    <a:cubicBezTo>
                      <a:pt x="1861820" y="3493770"/>
                      <a:pt x="1794510" y="3592830"/>
                      <a:pt x="1770380" y="3684270"/>
                    </a:cubicBezTo>
                    <a:cubicBezTo>
                      <a:pt x="1746250" y="3775710"/>
                      <a:pt x="1755140" y="3917950"/>
                      <a:pt x="1739900" y="3971290"/>
                    </a:cubicBezTo>
                    <a:cubicBezTo>
                      <a:pt x="1733550" y="3992880"/>
                      <a:pt x="1728470" y="4003040"/>
                      <a:pt x="1718310" y="4014470"/>
                    </a:cubicBezTo>
                    <a:cubicBezTo>
                      <a:pt x="1709420" y="4024630"/>
                      <a:pt x="1697990" y="4030980"/>
                      <a:pt x="1682750" y="4036060"/>
                    </a:cubicBezTo>
                    <a:cubicBezTo>
                      <a:pt x="1657350" y="4043680"/>
                      <a:pt x="1614170" y="4044950"/>
                      <a:pt x="1578610" y="4041140"/>
                    </a:cubicBezTo>
                    <a:cubicBezTo>
                      <a:pt x="1540510" y="4037330"/>
                      <a:pt x="1499870" y="4010660"/>
                      <a:pt x="1461770" y="4008120"/>
                    </a:cubicBezTo>
                    <a:cubicBezTo>
                      <a:pt x="1427480" y="4005580"/>
                      <a:pt x="1384300" y="4014470"/>
                      <a:pt x="1362710" y="4023360"/>
                    </a:cubicBezTo>
                    <a:cubicBezTo>
                      <a:pt x="1350010" y="4028440"/>
                      <a:pt x="1344930" y="4043680"/>
                      <a:pt x="1336040" y="4043680"/>
                    </a:cubicBezTo>
                    <a:cubicBezTo>
                      <a:pt x="1328420" y="4043680"/>
                      <a:pt x="1319530" y="4037330"/>
                      <a:pt x="1315720" y="4030980"/>
                    </a:cubicBezTo>
                    <a:cubicBezTo>
                      <a:pt x="1311910" y="4023360"/>
                      <a:pt x="1313180" y="4008120"/>
                      <a:pt x="1318260" y="4001770"/>
                    </a:cubicBezTo>
                    <a:cubicBezTo>
                      <a:pt x="1322070" y="3995420"/>
                      <a:pt x="1333500" y="3991610"/>
                      <a:pt x="1341120" y="3992880"/>
                    </a:cubicBezTo>
                    <a:cubicBezTo>
                      <a:pt x="1347470" y="3994150"/>
                      <a:pt x="1356360" y="3999230"/>
                      <a:pt x="1360170" y="4005580"/>
                    </a:cubicBezTo>
                    <a:cubicBezTo>
                      <a:pt x="1363980" y="4011930"/>
                      <a:pt x="1363980" y="4023360"/>
                      <a:pt x="1361440" y="4029710"/>
                    </a:cubicBezTo>
                    <a:cubicBezTo>
                      <a:pt x="1358900" y="4036060"/>
                      <a:pt x="1348740" y="4042410"/>
                      <a:pt x="1341120" y="4043680"/>
                    </a:cubicBezTo>
                    <a:cubicBezTo>
                      <a:pt x="1334770" y="4044950"/>
                      <a:pt x="1324610" y="4039870"/>
                      <a:pt x="1319530" y="4034790"/>
                    </a:cubicBezTo>
                    <a:cubicBezTo>
                      <a:pt x="1314450" y="4029710"/>
                      <a:pt x="1311910" y="4018280"/>
                      <a:pt x="1313180" y="4011930"/>
                    </a:cubicBezTo>
                    <a:cubicBezTo>
                      <a:pt x="1314450" y="4005580"/>
                      <a:pt x="1323340" y="3996690"/>
                      <a:pt x="1329690" y="3994150"/>
                    </a:cubicBezTo>
                    <a:cubicBezTo>
                      <a:pt x="1336040" y="3991610"/>
                      <a:pt x="1348740" y="3992880"/>
                      <a:pt x="1353820" y="3997960"/>
                    </a:cubicBezTo>
                    <a:cubicBezTo>
                      <a:pt x="1360170" y="4003040"/>
                      <a:pt x="1363980" y="4015740"/>
                      <a:pt x="1362710" y="4023360"/>
                    </a:cubicBezTo>
                    <a:cubicBezTo>
                      <a:pt x="1361440" y="4029710"/>
                      <a:pt x="1355090" y="4038600"/>
                      <a:pt x="1348740" y="4041140"/>
                    </a:cubicBezTo>
                    <a:cubicBezTo>
                      <a:pt x="1342390" y="4043680"/>
                      <a:pt x="1330960" y="4043680"/>
                      <a:pt x="1324610" y="4039870"/>
                    </a:cubicBezTo>
                    <a:cubicBezTo>
                      <a:pt x="1318260" y="4034790"/>
                      <a:pt x="1309370" y="4022090"/>
                      <a:pt x="1313180" y="4013200"/>
                    </a:cubicBezTo>
                    <a:cubicBezTo>
                      <a:pt x="1319530" y="3995420"/>
                      <a:pt x="1394460" y="3968750"/>
                      <a:pt x="1422400" y="3961130"/>
                    </a:cubicBezTo>
                    <a:cubicBezTo>
                      <a:pt x="1438910" y="3956050"/>
                      <a:pt x="1447800" y="3954780"/>
                      <a:pt x="1464310" y="3957320"/>
                    </a:cubicBezTo>
                    <a:cubicBezTo>
                      <a:pt x="1490980" y="3959860"/>
                      <a:pt x="1529080" y="3983990"/>
                      <a:pt x="1563370" y="3990340"/>
                    </a:cubicBezTo>
                    <a:cubicBezTo>
                      <a:pt x="1596390" y="3996690"/>
                      <a:pt x="1643380" y="3997960"/>
                      <a:pt x="1666240" y="3992880"/>
                    </a:cubicBezTo>
                    <a:cubicBezTo>
                      <a:pt x="1678940" y="3990340"/>
                      <a:pt x="1685290" y="3990340"/>
                      <a:pt x="1692910" y="3978910"/>
                    </a:cubicBezTo>
                    <a:cubicBezTo>
                      <a:pt x="1713230" y="3948430"/>
                      <a:pt x="1700530" y="3790950"/>
                      <a:pt x="1709420" y="3735070"/>
                    </a:cubicBezTo>
                    <a:cubicBezTo>
                      <a:pt x="1714500" y="3705860"/>
                      <a:pt x="1718310" y="3691890"/>
                      <a:pt x="1727200" y="3669030"/>
                    </a:cubicBezTo>
                    <a:cubicBezTo>
                      <a:pt x="1738630" y="3641090"/>
                      <a:pt x="1761490" y="3613150"/>
                      <a:pt x="1775460" y="3578860"/>
                    </a:cubicBezTo>
                    <a:cubicBezTo>
                      <a:pt x="1791970" y="3536950"/>
                      <a:pt x="1802130" y="3460750"/>
                      <a:pt x="1817370" y="3431540"/>
                    </a:cubicBezTo>
                    <a:cubicBezTo>
                      <a:pt x="1824990" y="3417570"/>
                      <a:pt x="1833880" y="3417570"/>
                      <a:pt x="1840230" y="3403600"/>
                    </a:cubicBezTo>
                    <a:cubicBezTo>
                      <a:pt x="1851660" y="3376930"/>
                      <a:pt x="1845310" y="3305810"/>
                      <a:pt x="1859280" y="3271520"/>
                    </a:cubicBezTo>
                    <a:cubicBezTo>
                      <a:pt x="1869440" y="3246120"/>
                      <a:pt x="1894840" y="3234690"/>
                      <a:pt x="1903730" y="3211830"/>
                    </a:cubicBezTo>
                    <a:cubicBezTo>
                      <a:pt x="1912620" y="3188970"/>
                      <a:pt x="1906270" y="3164840"/>
                      <a:pt x="1913890" y="3136900"/>
                    </a:cubicBezTo>
                    <a:cubicBezTo>
                      <a:pt x="1924050" y="3098800"/>
                      <a:pt x="1958340" y="3046730"/>
                      <a:pt x="1968500" y="3008630"/>
                    </a:cubicBezTo>
                    <a:cubicBezTo>
                      <a:pt x="1976120" y="2980690"/>
                      <a:pt x="1968500" y="2964180"/>
                      <a:pt x="1979930" y="2933700"/>
                    </a:cubicBezTo>
                    <a:cubicBezTo>
                      <a:pt x="2000250" y="2876550"/>
                      <a:pt x="2080260" y="2783840"/>
                      <a:pt x="2117090" y="2703830"/>
                    </a:cubicBezTo>
                    <a:cubicBezTo>
                      <a:pt x="2153920" y="2623820"/>
                      <a:pt x="2176780" y="2522220"/>
                      <a:pt x="2202180" y="2454910"/>
                    </a:cubicBezTo>
                    <a:cubicBezTo>
                      <a:pt x="2219960" y="2407920"/>
                      <a:pt x="2235200" y="2369820"/>
                      <a:pt x="2252980" y="2338070"/>
                    </a:cubicBezTo>
                    <a:cubicBezTo>
                      <a:pt x="2266950" y="2312670"/>
                      <a:pt x="2286000" y="2298700"/>
                      <a:pt x="2298700" y="2274570"/>
                    </a:cubicBezTo>
                    <a:cubicBezTo>
                      <a:pt x="2312670" y="2246630"/>
                      <a:pt x="2316480" y="2198370"/>
                      <a:pt x="2329180" y="2180590"/>
                    </a:cubicBezTo>
                    <a:cubicBezTo>
                      <a:pt x="2335530" y="2171700"/>
                      <a:pt x="2343150" y="2176780"/>
                      <a:pt x="2349500" y="2165350"/>
                    </a:cubicBezTo>
                    <a:cubicBezTo>
                      <a:pt x="2385060" y="2106930"/>
                      <a:pt x="2423160" y="1647190"/>
                      <a:pt x="2465070" y="1483360"/>
                    </a:cubicBezTo>
                    <a:cubicBezTo>
                      <a:pt x="2489200" y="1386840"/>
                      <a:pt x="2531110" y="1338580"/>
                      <a:pt x="2542540" y="1259840"/>
                    </a:cubicBezTo>
                    <a:cubicBezTo>
                      <a:pt x="2553970" y="1176020"/>
                      <a:pt x="2546350" y="1046480"/>
                      <a:pt x="2528570" y="991870"/>
                    </a:cubicBezTo>
                    <a:cubicBezTo>
                      <a:pt x="2519680" y="965200"/>
                      <a:pt x="2504440" y="958850"/>
                      <a:pt x="2494280" y="937260"/>
                    </a:cubicBezTo>
                    <a:cubicBezTo>
                      <a:pt x="2480310" y="909320"/>
                      <a:pt x="2468880" y="872490"/>
                      <a:pt x="2459990" y="834390"/>
                    </a:cubicBezTo>
                    <a:cubicBezTo>
                      <a:pt x="2449830" y="788670"/>
                      <a:pt x="2458720" y="718820"/>
                      <a:pt x="2440940" y="679450"/>
                    </a:cubicBezTo>
                    <a:cubicBezTo>
                      <a:pt x="2426970" y="647700"/>
                      <a:pt x="2401570" y="632460"/>
                      <a:pt x="2374900" y="607060"/>
                    </a:cubicBezTo>
                    <a:cubicBezTo>
                      <a:pt x="2339340" y="574040"/>
                      <a:pt x="2263140" y="535940"/>
                      <a:pt x="2242820" y="502920"/>
                    </a:cubicBezTo>
                    <a:cubicBezTo>
                      <a:pt x="2231390" y="483870"/>
                      <a:pt x="2240280" y="468630"/>
                      <a:pt x="2232660" y="449580"/>
                    </a:cubicBezTo>
                    <a:cubicBezTo>
                      <a:pt x="2222500" y="424180"/>
                      <a:pt x="2200910" y="387350"/>
                      <a:pt x="2179320" y="365760"/>
                    </a:cubicBezTo>
                    <a:cubicBezTo>
                      <a:pt x="2160270" y="346710"/>
                      <a:pt x="2133600" y="341630"/>
                      <a:pt x="2112010" y="325120"/>
                    </a:cubicBezTo>
                    <a:cubicBezTo>
                      <a:pt x="2089150" y="307340"/>
                      <a:pt x="2066290" y="287020"/>
                      <a:pt x="2048510" y="259080"/>
                    </a:cubicBezTo>
                    <a:cubicBezTo>
                      <a:pt x="2025650" y="223520"/>
                      <a:pt x="2023110" y="154940"/>
                      <a:pt x="1997710" y="124460"/>
                    </a:cubicBezTo>
                    <a:cubicBezTo>
                      <a:pt x="1977390" y="100330"/>
                      <a:pt x="1950720" y="87630"/>
                      <a:pt x="1920240" y="77470"/>
                    </a:cubicBezTo>
                    <a:cubicBezTo>
                      <a:pt x="1882140" y="66040"/>
                      <a:pt x="1837690" y="66040"/>
                      <a:pt x="1785620" y="67310"/>
                    </a:cubicBezTo>
                    <a:cubicBezTo>
                      <a:pt x="1711960" y="68580"/>
                      <a:pt x="1600200" y="96520"/>
                      <a:pt x="1521460" y="100330"/>
                    </a:cubicBezTo>
                    <a:cubicBezTo>
                      <a:pt x="1457960" y="104140"/>
                      <a:pt x="1385570" y="90170"/>
                      <a:pt x="1348740" y="97790"/>
                    </a:cubicBezTo>
                    <a:cubicBezTo>
                      <a:pt x="1329690" y="101600"/>
                      <a:pt x="1324610" y="113030"/>
                      <a:pt x="1308100" y="115570"/>
                    </a:cubicBezTo>
                    <a:cubicBezTo>
                      <a:pt x="1282700" y="119380"/>
                      <a:pt x="1245870" y="101600"/>
                      <a:pt x="1207770" y="100330"/>
                    </a:cubicBezTo>
                    <a:cubicBezTo>
                      <a:pt x="1159510" y="99060"/>
                      <a:pt x="1079500" y="116840"/>
                      <a:pt x="1043940" y="115570"/>
                    </a:cubicBezTo>
                    <a:cubicBezTo>
                      <a:pt x="1026160" y="115570"/>
                      <a:pt x="1018540" y="115570"/>
                      <a:pt x="1005840" y="110490"/>
                    </a:cubicBezTo>
                    <a:cubicBezTo>
                      <a:pt x="988060" y="102870"/>
                      <a:pt x="952500" y="81280"/>
                      <a:pt x="949960" y="64770"/>
                    </a:cubicBezTo>
                    <a:cubicBezTo>
                      <a:pt x="947420" y="52070"/>
                      <a:pt x="965200" y="24130"/>
                      <a:pt x="974090" y="22860"/>
                    </a:cubicBezTo>
                    <a:cubicBezTo>
                      <a:pt x="980440" y="21590"/>
                      <a:pt x="990600" y="30480"/>
                      <a:pt x="993140" y="36830"/>
                    </a:cubicBezTo>
                    <a:cubicBezTo>
                      <a:pt x="995680" y="43180"/>
                      <a:pt x="996950" y="53340"/>
                      <a:pt x="993140" y="59690"/>
                    </a:cubicBezTo>
                    <a:cubicBezTo>
                      <a:pt x="986790" y="69850"/>
                      <a:pt x="955040" y="81280"/>
                      <a:pt x="941070" y="78740"/>
                    </a:cubicBezTo>
                    <a:cubicBezTo>
                      <a:pt x="928370" y="76200"/>
                      <a:pt x="922020" y="57150"/>
                      <a:pt x="910590" y="52070"/>
                    </a:cubicBezTo>
                    <a:cubicBezTo>
                      <a:pt x="899160" y="46990"/>
                      <a:pt x="886460" y="44450"/>
                      <a:pt x="872490" y="46990"/>
                    </a:cubicBezTo>
                    <a:cubicBezTo>
                      <a:pt x="850900" y="49530"/>
                      <a:pt x="825500" y="76200"/>
                      <a:pt x="796290" y="78740"/>
                    </a:cubicBezTo>
                    <a:cubicBezTo>
                      <a:pt x="758190" y="82550"/>
                      <a:pt x="690880" y="49530"/>
                      <a:pt x="661670" y="52070"/>
                    </a:cubicBezTo>
                    <a:cubicBezTo>
                      <a:pt x="647700" y="53340"/>
                      <a:pt x="645160" y="60960"/>
                      <a:pt x="631190" y="63500"/>
                    </a:cubicBezTo>
                    <a:cubicBezTo>
                      <a:pt x="605790" y="67310"/>
                      <a:pt x="562610" y="43180"/>
                      <a:pt x="518160" y="55880"/>
                    </a:cubicBezTo>
                    <a:cubicBezTo>
                      <a:pt x="439420" y="77470"/>
                      <a:pt x="273050" y="185420"/>
                      <a:pt x="223520" y="260350"/>
                    </a:cubicBezTo>
                    <a:cubicBezTo>
                      <a:pt x="190500" y="311150"/>
                      <a:pt x="204470" y="379730"/>
                      <a:pt x="190500" y="420370"/>
                    </a:cubicBezTo>
                    <a:cubicBezTo>
                      <a:pt x="181610" y="445770"/>
                      <a:pt x="175260" y="459740"/>
                      <a:pt x="161290" y="481330"/>
                    </a:cubicBezTo>
                    <a:cubicBezTo>
                      <a:pt x="142240" y="510540"/>
                      <a:pt x="104140" y="571500"/>
                      <a:pt x="80010" y="575310"/>
                    </a:cubicBezTo>
                    <a:cubicBezTo>
                      <a:pt x="64770" y="577850"/>
                      <a:pt x="38100" y="554990"/>
                      <a:pt x="38100" y="547370"/>
                    </a:cubicBezTo>
                    <a:cubicBezTo>
                      <a:pt x="38100" y="541020"/>
                      <a:pt x="58420" y="529590"/>
                      <a:pt x="67310" y="530860"/>
                    </a:cubicBezTo>
                    <a:cubicBezTo>
                      <a:pt x="76200" y="532130"/>
                      <a:pt x="87630" y="546100"/>
                      <a:pt x="91440" y="554990"/>
                    </a:cubicBezTo>
                    <a:cubicBezTo>
                      <a:pt x="95250" y="563880"/>
                      <a:pt x="95250" y="572770"/>
                      <a:pt x="93980" y="585470"/>
                    </a:cubicBezTo>
                    <a:cubicBezTo>
                      <a:pt x="91440" y="608330"/>
                      <a:pt x="76200" y="666750"/>
                      <a:pt x="60960" y="680720"/>
                    </a:cubicBezTo>
                    <a:cubicBezTo>
                      <a:pt x="53340" y="688340"/>
                      <a:pt x="40640" y="690880"/>
                      <a:pt x="33020" y="688340"/>
                    </a:cubicBezTo>
                    <a:cubicBezTo>
                      <a:pt x="25400" y="685800"/>
                      <a:pt x="16510" y="675640"/>
                      <a:pt x="15240" y="665480"/>
                    </a:cubicBezTo>
                    <a:cubicBezTo>
                      <a:pt x="12700" y="646430"/>
                      <a:pt x="34290" y="604520"/>
                      <a:pt x="50800" y="581660"/>
                    </a:cubicBezTo>
                    <a:cubicBezTo>
                      <a:pt x="66040" y="561340"/>
                      <a:pt x="92710" y="558800"/>
                      <a:pt x="109220" y="534670"/>
                    </a:cubicBezTo>
                    <a:cubicBezTo>
                      <a:pt x="134620" y="499110"/>
                      <a:pt x="148590" y="388620"/>
                      <a:pt x="170180" y="373380"/>
                    </a:cubicBezTo>
                    <a:cubicBezTo>
                      <a:pt x="177800" y="367030"/>
                      <a:pt x="187960" y="369570"/>
                      <a:pt x="194310" y="372110"/>
                    </a:cubicBezTo>
                    <a:cubicBezTo>
                      <a:pt x="200660" y="374650"/>
                      <a:pt x="208280" y="382270"/>
                      <a:pt x="208280" y="391160"/>
                    </a:cubicBezTo>
                    <a:cubicBezTo>
                      <a:pt x="209550" y="415290"/>
                      <a:pt x="137160" y="483870"/>
                      <a:pt x="120650" y="527050"/>
                    </a:cubicBezTo>
                    <a:cubicBezTo>
                      <a:pt x="107950" y="560070"/>
                      <a:pt x="119380" y="591820"/>
                      <a:pt x="106680" y="619760"/>
                    </a:cubicBezTo>
                    <a:cubicBezTo>
                      <a:pt x="93980" y="648970"/>
                      <a:pt x="35560" y="690880"/>
                      <a:pt x="40640" y="699770"/>
                    </a:cubicBezTo>
                    <a:cubicBezTo>
                      <a:pt x="44450" y="706120"/>
                      <a:pt x="78740" y="689610"/>
                      <a:pt x="87630" y="694690"/>
                    </a:cubicBezTo>
                    <a:cubicBezTo>
                      <a:pt x="93980" y="698500"/>
                      <a:pt x="99060" y="708660"/>
                      <a:pt x="97790" y="716280"/>
                    </a:cubicBezTo>
                    <a:cubicBezTo>
                      <a:pt x="96520" y="723900"/>
                      <a:pt x="80010" y="739140"/>
                      <a:pt x="80010" y="739140"/>
                    </a:cubicBezTo>
                  </a:path>
                </a:pathLst>
              </a:custGeom>
              <a:solidFill>
                <a:srgbClr val="FFDE59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>
            <a:xfrm>
              <a:off x="1093470" y="3137535"/>
              <a:ext cx="195262" cy="240030"/>
              <a:chOff x="0" y="0"/>
              <a:chExt cx="260350" cy="320040"/>
            </a:xfrm>
          </p:grpSpPr>
          <p:sp>
            <p:nvSpPr>
              <p:cNvPr id="22" name="Freeform 22"/>
              <p:cNvSpPr>
                <a:spLocks/>
              </p:cNvSpPr>
              <p:nvPr/>
            </p:nvSpPr>
            <p:spPr>
              <a:xfrm>
                <a:off x="50800" y="49530"/>
                <a:ext cx="161290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161290" h="223520">
                    <a:moveTo>
                      <a:pt x="157480" y="95250"/>
                    </a:moveTo>
                    <a:cubicBezTo>
                      <a:pt x="152400" y="180340"/>
                      <a:pt x="139700" y="198120"/>
                      <a:pt x="125730" y="207010"/>
                    </a:cubicBezTo>
                    <a:cubicBezTo>
                      <a:pt x="111760" y="215900"/>
                      <a:pt x="90170" y="222250"/>
                      <a:pt x="73660" y="219710"/>
                    </a:cubicBezTo>
                    <a:cubicBezTo>
                      <a:pt x="57150" y="217170"/>
                      <a:pt x="36830" y="208280"/>
                      <a:pt x="25400" y="194310"/>
                    </a:cubicBezTo>
                    <a:cubicBezTo>
                      <a:pt x="12700" y="177800"/>
                      <a:pt x="3810" y="144780"/>
                      <a:pt x="8890" y="124460"/>
                    </a:cubicBezTo>
                    <a:cubicBezTo>
                      <a:pt x="13970" y="104140"/>
                      <a:pt x="38100" y="77470"/>
                      <a:pt x="58420" y="71120"/>
                    </a:cubicBezTo>
                    <a:cubicBezTo>
                      <a:pt x="78740" y="64770"/>
                      <a:pt x="113030" y="72390"/>
                      <a:pt x="129540" y="82550"/>
                    </a:cubicBezTo>
                    <a:cubicBezTo>
                      <a:pt x="143510" y="91440"/>
                      <a:pt x="152400" y="107950"/>
                      <a:pt x="156210" y="123190"/>
                    </a:cubicBezTo>
                    <a:cubicBezTo>
                      <a:pt x="160020" y="138430"/>
                      <a:pt x="161290" y="156210"/>
                      <a:pt x="153670" y="171450"/>
                    </a:cubicBezTo>
                    <a:cubicBezTo>
                      <a:pt x="144780" y="189230"/>
                      <a:pt x="119380" y="213360"/>
                      <a:pt x="99060" y="218440"/>
                    </a:cubicBezTo>
                    <a:cubicBezTo>
                      <a:pt x="78740" y="223520"/>
                      <a:pt x="45720" y="212090"/>
                      <a:pt x="30480" y="199390"/>
                    </a:cubicBezTo>
                    <a:cubicBezTo>
                      <a:pt x="17780" y="189230"/>
                      <a:pt x="10160" y="171450"/>
                      <a:pt x="7620" y="156210"/>
                    </a:cubicBezTo>
                    <a:cubicBezTo>
                      <a:pt x="5080" y="140970"/>
                      <a:pt x="6350" y="121920"/>
                      <a:pt x="15240" y="107950"/>
                    </a:cubicBezTo>
                    <a:cubicBezTo>
                      <a:pt x="25400" y="91440"/>
                      <a:pt x="53340" y="69850"/>
                      <a:pt x="74930" y="67310"/>
                    </a:cubicBezTo>
                    <a:cubicBezTo>
                      <a:pt x="95250" y="64770"/>
                      <a:pt x="127000" y="80010"/>
                      <a:pt x="140970" y="93980"/>
                    </a:cubicBezTo>
                    <a:cubicBezTo>
                      <a:pt x="152400" y="105410"/>
                      <a:pt x="157480" y="124460"/>
                      <a:pt x="158750" y="139700"/>
                    </a:cubicBezTo>
                    <a:cubicBezTo>
                      <a:pt x="160020" y="154940"/>
                      <a:pt x="144780" y="186690"/>
                      <a:pt x="146050" y="186690"/>
                    </a:cubicBezTo>
                    <a:cubicBezTo>
                      <a:pt x="147320" y="186690"/>
                      <a:pt x="158750" y="162560"/>
                      <a:pt x="157480" y="162560"/>
                    </a:cubicBezTo>
                    <a:cubicBezTo>
                      <a:pt x="156210" y="161290"/>
                      <a:pt x="138430" y="198120"/>
                      <a:pt x="125730" y="207010"/>
                    </a:cubicBezTo>
                    <a:cubicBezTo>
                      <a:pt x="115570" y="214630"/>
                      <a:pt x="104140" y="219710"/>
                      <a:pt x="91440" y="219710"/>
                    </a:cubicBezTo>
                    <a:cubicBezTo>
                      <a:pt x="72390" y="219710"/>
                      <a:pt x="40640" y="210820"/>
                      <a:pt x="25400" y="194310"/>
                    </a:cubicBezTo>
                    <a:cubicBezTo>
                      <a:pt x="7620" y="173990"/>
                      <a:pt x="0" y="123190"/>
                      <a:pt x="0" y="95250"/>
                    </a:cubicBezTo>
                    <a:cubicBezTo>
                      <a:pt x="0" y="73660"/>
                      <a:pt x="8890" y="54610"/>
                      <a:pt x="16510" y="40640"/>
                    </a:cubicBezTo>
                    <a:cubicBezTo>
                      <a:pt x="22860" y="29210"/>
                      <a:pt x="30480" y="20320"/>
                      <a:pt x="40640" y="13970"/>
                    </a:cubicBezTo>
                    <a:cubicBezTo>
                      <a:pt x="50800" y="7620"/>
                      <a:pt x="62230" y="2540"/>
                      <a:pt x="74930" y="1270"/>
                    </a:cubicBezTo>
                    <a:cubicBezTo>
                      <a:pt x="90170" y="0"/>
                      <a:pt x="114300" y="6350"/>
                      <a:pt x="127000" y="13970"/>
                    </a:cubicBezTo>
                    <a:cubicBezTo>
                      <a:pt x="138430" y="20320"/>
                      <a:pt x="146050" y="29210"/>
                      <a:pt x="151130" y="40640"/>
                    </a:cubicBezTo>
                    <a:cubicBezTo>
                      <a:pt x="157480" y="54610"/>
                      <a:pt x="157480" y="95250"/>
                      <a:pt x="157480" y="95250"/>
                    </a:cubicBezTo>
                  </a:path>
                </a:pathLst>
              </a:custGeom>
              <a:solidFill>
                <a:srgbClr val="FFDE59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3"/>
            <p:cNvGrpSpPr>
              <a:grpSpLocks/>
            </p:cNvGrpSpPr>
            <p:nvPr/>
          </p:nvGrpSpPr>
          <p:grpSpPr>
            <a:xfrm>
              <a:off x="1165860" y="3198495"/>
              <a:ext cx="197167" cy="190500"/>
              <a:chOff x="0" y="0"/>
              <a:chExt cx="262890" cy="254000"/>
            </a:xfrm>
          </p:grpSpPr>
          <p:sp>
            <p:nvSpPr>
              <p:cNvPr id="24" name="Freeform 24"/>
              <p:cNvSpPr>
                <a:spLocks/>
              </p:cNvSpPr>
              <p:nvPr/>
            </p:nvSpPr>
            <p:spPr>
              <a:xfrm>
                <a:off x="49530" y="49530"/>
                <a:ext cx="16510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65100" h="154940">
                    <a:moveTo>
                      <a:pt x="87630" y="153670"/>
                    </a:moveTo>
                    <a:cubicBezTo>
                      <a:pt x="19050" y="129540"/>
                      <a:pt x="6350" y="114300"/>
                      <a:pt x="3810" y="97790"/>
                    </a:cubicBezTo>
                    <a:cubicBezTo>
                      <a:pt x="0" y="78740"/>
                      <a:pt x="8890" y="44450"/>
                      <a:pt x="20320" y="27940"/>
                    </a:cubicBezTo>
                    <a:cubicBezTo>
                      <a:pt x="29210" y="15240"/>
                      <a:pt x="44450" y="5080"/>
                      <a:pt x="60960" y="2540"/>
                    </a:cubicBezTo>
                    <a:cubicBezTo>
                      <a:pt x="80010" y="0"/>
                      <a:pt x="115570" y="7620"/>
                      <a:pt x="130810" y="21590"/>
                    </a:cubicBezTo>
                    <a:cubicBezTo>
                      <a:pt x="146050" y="35560"/>
                      <a:pt x="156210" y="68580"/>
                      <a:pt x="152400" y="88900"/>
                    </a:cubicBezTo>
                    <a:cubicBezTo>
                      <a:pt x="148590" y="109220"/>
                      <a:pt x="128270" y="137160"/>
                      <a:pt x="109220" y="146050"/>
                    </a:cubicBezTo>
                    <a:cubicBezTo>
                      <a:pt x="90170" y="154940"/>
                      <a:pt x="55880" y="153670"/>
                      <a:pt x="38100" y="142240"/>
                    </a:cubicBezTo>
                    <a:cubicBezTo>
                      <a:pt x="20320" y="130810"/>
                      <a:pt x="2540" y="101600"/>
                      <a:pt x="1270" y="81280"/>
                    </a:cubicBezTo>
                    <a:cubicBezTo>
                      <a:pt x="0" y="59690"/>
                      <a:pt x="16510" y="29210"/>
                      <a:pt x="31750" y="16510"/>
                    </a:cubicBezTo>
                    <a:cubicBezTo>
                      <a:pt x="44450" y="6350"/>
                      <a:pt x="62230" y="2540"/>
                      <a:pt x="77470" y="1270"/>
                    </a:cubicBezTo>
                    <a:cubicBezTo>
                      <a:pt x="92710" y="0"/>
                      <a:pt x="110490" y="1270"/>
                      <a:pt x="123190" y="10160"/>
                    </a:cubicBezTo>
                    <a:cubicBezTo>
                      <a:pt x="139700" y="20320"/>
                      <a:pt x="160020" y="48260"/>
                      <a:pt x="162560" y="68580"/>
                    </a:cubicBezTo>
                    <a:cubicBezTo>
                      <a:pt x="165100" y="88900"/>
                      <a:pt x="152400" y="120650"/>
                      <a:pt x="138430" y="134620"/>
                    </a:cubicBezTo>
                    <a:cubicBezTo>
                      <a:pt x="125730" y="147320"/>
                      <a:pt x="87630" y="153670"/>
                      <a:pt x="87630" y="153670"/>
                    </a:cubicBezTo>
                  </a:path>
                </a:pathLst>
              </a:custGeom>
              <a:solidFill>
                <a:srgbClr val="FFDE59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5"/>
            <p:cNvGrpSpPr>
              <a:grpSpLocks/>
            </p:cNvGrpSpPr>
            <p:nvPr/>
          </p:nvGrpSpPr>
          <p:grpSpPr>
            <a:xfrm>
              <a:off x="990600" y="3208020"/>
              <a:ext cx="1356360" cy="3196590"/>
              <a:chOff x="0" y="0"/>
              <a:chExt cx="1808480" cy="4262120"/>
            </a:xfrm>
          </p:grpSpPr>
          <p:sp>
            <p:nvSpPr>
              <p:cNvPr id="26" name="Freeform 26"/>
              <p:cNvSpPr>
                <a:spLocks/>
              </p:cNvSpPr>
              <p:nvPr/>
            </p:nvSpPr>
            <p:spPr>
              <a:xfrm>
                <a:off x="38100" y="39370"/>
                <a:ext cx="1723390" cy="4175760"/>
              </a:xfrm>
              <a:custGeom>
                <a:avLst/>
                <a:gdLst/>
                <a:ahLst/>
                <a:cxnLst/>
                <a:rect l="l" t="t" r="r" b="b"/>
                <a:pathLst>
                  <a:path w="1723390" h="4175760">
                    <a:moveTo>
                      <a:pt x="334010" y="22860"/>
                    </a:moveTo>
                    <a:cubicBezTo>
                      <a:pt x="393700" y="44450"/>
                      <a:pt x="422910" y="21590"/>
                      <a:pt x="459740" y="16510"/>
                    </a:cubicBezTo>
                    <a:cubicBezTo>
                      <a:pt x="515620" y="7620"/>
                      <a:pt x="604520" y="0"/>
                      <a:pt x="673100" y="11430"/>
                    </a:cubicBezTo>
                    <a:cubicBezTo>
                      <a:pt x="742950" y="22860"/>
                      <a:pt x="807720" y="69850"/>
                      <a:pt x="875030" y="83820"/>
                    </a:cubicBezTo>
                    <a:cubicBezTo>
                      <a:pt x="938530" y="97790"/>
                      <a:pt x="1023620" y="83820"/>
                      <a:pt x="1062990" y="99060"/>
                    </a:cubicBezTo>
                    <a:cubicBezTo>
                      <a:pt x="1084580" y="106680"/>
                      <a:pt x="1097280" y="116840"/>
                      <a:pt x="1106170" y="130810"/>
                    </a:cubicBezTo>
                    <a:cubicBezTo>
                      <a:pt x="1115060" y="144780"/>
                      <a:pt x="1121410" y="167640"/>
                      <a:pt x="1118870" y="184150"/>
                    </a:cubicBezTo>
                    <a:cubicBezTo>
                      <a:pt x="1116330" y="200660"/>
                      <a:pt x="1104900" y="219710"/>
                      <a:pt x="1092200" y="231140"/>
                    </a:cubicBezTo>
                    <a:cubicBezTo>
                      <a:pt x="1079500" y="241300"/>
                      <a:pt x="1062990" y="248920"/>
                      <a:pt x="1041400" y="248920"/>
                    </a:cubicBezTo>
                    <a:cubicBezTo>
                      <a:pt x="1000760" y="250190"/>
                      <a:pt x="916940" y="208280"/>
                      <a:pt x="863600" y="196850"/>
                    </a:cubicBezTo>
                    <a:cubicBezTo>
                      <a:pt x="820420" y="187960"/>
                      <a:pt x="772160" y="198120"/>
                      <a:pt x="745490" y="181610"/>
                    </a:cubicBezTo>
                    <a:cubicBezTo>
                      <a:pt x="725170" y="168910"/>
                      <a:pt x="708660" y="143510"/>
                      <a:pt x="704850" y="123190"/>
                    </a:cubicBezTo>
                    <a:cubicBezTo>
                      <a:pt x="702310" y="105410"/>
                      <a:pt x="711200" y="83820"/>
                      <a:pt x="718820" y="71120"/>
                    </a:cubicBezTo>
                    <a:cubicBezTo>
                      <a:pt x="725170" y="59690"/>
                      <a:pt x="731520" y="54610"/>
                      <a:pt x="745490" y="46990"/>
                    </a:cubicBezTo>
                    <a:cubicBezTo>
                      <a:pt x="770890" y="33020"/>
                      <a:pt x="834390" y="16510"/>
                      <a:pt x="875030" y="15240"/>
                    </a:cubicBezTo>
                    <a:cubicBezTo>
                      <a:pt x="911860" y="13970"/>
                      <a:pt x="943610" y="24130"/>
                      <a:pt x="981710" y="34290"/>
                    </a:cubicBezTo>
                    <a:cubicBezTo>
                      <a:pt x="1029970" y="46990"/>
                      <a:pt x="1093470" y="59690"/>
                      <a:pt x="1140460" y="88900"/>
                    </a:cubicBezTo>
                    <a:cubicBezTo>
                      <a:pt x="1188720" y="119380"/>
                      <a:pt x="1220470" y="161290"/>
                      <a:pt x="1268730" y="213360"/>
                    </a:cubicBezTo>
                    <a:cubicBezTo>
                      <a:pt x="1338580" y="288290"/>
                      <a:pt x="1449070" y="444500"/>
                      <a:pt x="1508760" y="502920"/>
                    </a:cubicBezTo>
                    <a:cubicBezTo>
                      <a:pt x="1539240" y="532130"/>
                      <a:pt x="1562100" y="539750"/>
                      <a:pt x="1583690" y="562610"/>
                    </a:cubicBezTo>
                    <a:cubicBezTo>
                      <a:pt x="1605280" y="585470"/>
                      <a:pt x="1620520" y="605790"/>
                      <a:pt x="1637030" y="641350"/>
                    </a:cubicBezTo>
                    <a:cubicBezTo>
                      <a:pt x="1664970" y="702310"/>
                      <a:pt x="1695450" y="814070"/>
                      <a:pt x="1704340" y="908050"/>
                    </a:cubicBezTo>
                    <a:cubicBezTo>
                      <a:pt x="1714500" y="1012190"/>
                      <a:pt x="1681480" y="1148080"/>
                      <a:pt x="1684020" y="1239520"/>
                    </a:cubicBezTo>
                    <a:cubicBezTo>
                      <a:pt x="1686560" y="1304290"/>
                      <a:pt x="1700530" y="1339850"/>
                      <a:pt x="1705610" y="1405890"/>
                    </a:cubicBezTo>
                    <a:cubicBezTo>
                      <a:pt x="1713230" y="1501140"/>
                      <a:pt x="1723390" y="1677670"/>
                      <a:pt x="1719580" y="1756410"/>
                    </a:cubicBezTo>
                    <a:cubicBezTo>
                      <a:pt x="1717040" y="1795780"/>
                      <a:pt x="1717040" y="1808480"/>
                      <a:pt x="1706880" y="1845310"/>
                    </a:cubicBezTo>
                    <a:cubicBezTo>
                      <a:pt x="1689100" y="1910080"/>
                      <a:pt x="1639570" y="2040890"/>
                      <a:pt x="1604010" y="2104390"/>
                    </a:cubicBezTo>
                    <a:cubicBezTo>
                      <a:pt x="1581150" y="2145030"/>
                      <a:pt x="1551940" y="2165350"/>
                      <a:pt x="1534160" y="2197100"/>
                    </a:cubicBezTo>
                    <a:cubicBezTo>
                      <a:pt x="1517650" y="2226310"/>
                      <a:pt x="1515110" y="2259330"/>
                      <a:pt x="1497330" y="2284730"/>
                    </a:cubicBezTo>
                    <a:cubicBezTo>
                      <a:pt x="1480820" y="2308860"/>
                      <a:pt x="1449070" y="2319020"/>
                      <a:pt x="1433830" y="2345690"/>
                    </a:cubicBezTo>
                    <a:cubicBezTo>
                      <a:pt x="1416050" y="2377440"/>
                      <a:pt x="1422400" y="2418080"/>
                      <a:pt x="1407160" y="2465070"/>
                    </a:cubicBezTo>
                    <a:cubicBezTo>
                      <a:pt x="1383030" y="2537460"/>
                      <a:pt x="1334770" y="2646680"/>
                      <a:pt x="1290320" y="2730500"/>
                    </a:cubicBezTo>
                    <a:cubicBezTo>
                      <a:pt x="1247140" y="2813050"/>
                      <a:pt x="1173480" y="2880360"/>
                      <a:pt x="1144270" y="2965450"/>
                    </a:cubicBezTo>
                    <a:cubicBezTo>
                      <a:pt x="1115060" y="3051810"/>
                      <a:pt x="1136650" y="3168650"/>
                      <a:pt x="1115060" y="3248660"/>
                    </a:cubicBezTo>
                    <a:cubicBezTo>
                      <a:pt x="1098550" y="3312160"/>
                      <a:pt x="1065530" y="3348990"/>
                      <a:pt x="1041400" y="3412490"/>
                    </a:cubicBezTo>
                    <a:cubicBezTo>
                      <a:pt x="1009650" y="3496310"/>
                      <a:pt x="984250" y="3644900"/>
                      <a:pt x="952500" y="3710940"/>
                    </a:cubicBezTo>
                    <a:cubicBezTo>
                      <a:pt x="934720" y="3747770"/>
                      <a:pt x="922020" y="3761740"/>
                      <a:pt x="896620" y="3788410"/>
                    </a:cubicBezTo>
                    <a:cubicBezTo>
                      <a:pt x="862330" y="3825240"/>
                      <a:pt x="811530" y="3873500"/>
                      <a:pt x="760730" y="3902710"/>
                    </a:cubicBezTo>
                    <a:cubicBezTo>
                      <a:pt x="709930" y="3930650"/>
                      <a:pt x="652780" y="3954780"/>
                      <a:pt x="594360" y="3959860"/>
                    </a:cubicBezTo>
                    <a:cubicBezTo>
                      <a:pt x="533400" y="3964940"/>
                      <a:pt x="471170" y="3935730"/>
                      <a:pt x="401320" y="3928110"/>
                    </a:cubicBezTo>
                    <a:cubicBezTo>
                      <a:pt x="318770" y="3919220"/>
                      <a:pt x="144780" y="3886200"/>
                      <a:pt x="130810" y="3911600"/>
                    </a:cubicBezTo>
                    <a:cubicBezTo>
                      <a:pt x="123190" y="3925570"/>
                      <a:pt x="158750" y="3977640"/>
                      <a:pt x="179070" y="3983990"/>
                    </a:cubicBezTo>
                    <a:cubicBezTo>
                      <a:pt x="199390" y="3990340"/>
                      <a:pt x="234950" y="3944620"/>
                      <a:pt x="252730" y="3952240"/>
                    </a:cubicBezTo>
                    <a:cubicBezTo>
                      <a:pt x="271780" y="3959860"/>
                      <a:pt x="267970" y="4038600"/>
                      <a:pt x="283210" y="4039870"/>
                    </a:cubicBezTo>
                    <a:cubicBezTo>
                      <a:pt x="304800" y="4042410"/>
                      <a:pt x="341630" y="3924300"/>
                      <a:pt x="375920" y="3897630"/>
                    </a:cubicBezTo>
                    <a:cubicBezTo>
                      <a:pt x="398780" y="3879850"/>
                      <a:pt x="422910" y="3876040"/>
                      <a:pt x="449580" y="3872230"/>
                    </a:cubicBezTo>
                    <a:cubicBezTo>
                      <a:pt x="480060" y="3867150"/>
                      <a:pt x="523240" y="3864610"/>
                      <a:pt x="551180" y="3876040"/>
                    </a:cubicBezTo>
                    <a:cubicBezTo>
                      <a:pt x="576580" y="3886200"/>
                      <a:pt x="590550" y="3920490"/>
                      <a:pt x="614680" y="3929380"/>
                    </a:cubicBezTo>
                    <a:cubicBezTo>
                      <a:pt x="640080" y="3938270"/>
                      <a:pt x="699770" y="3931920"/>
                      <a:pt x="701040" y="3925570"/>
                    </a:cubicBezTo>
                    <a:cubicBezTo>
                      <a:pt x="702310" y="3920490"/>
                      <a:pt x="659130" y="3914140"/>
                      <a:pt x="652780" y="3903980"/>
                    </a:cubicBezTo>
                    <a:cubicBezTo>
                      <a:pt x="647700" y="3896360"/>
                      <a:pt x="650240" y="3887470"/>
                      <a:pt x="651510" y="3878580"/>
                    </a:cubicBezTo>
                    <a:cubicBezTo>
                      <a:pt x="654050" y="3865880"/>
                      <a:pt x="661670" y="3846830"/>
                      <a:pt x="671830" y="3835400"/>
                    </a:cubicBezTo>
                    <a:cubicBezTo>
                      <a:pt x="681990" y="3823970"/>
                      <a:pt x="699770" y="3815080"/>
                      <a:pt x="715010" y="3812540"/>
                    </a:cubicBezTo>
                    <a:cubicBezTo>
                      <a:pt x="730250" y="3810000"/>
                      <a:pt x="749300" y="3812540"/>
                      <a:pt x="763270" y="3820160"/>
                    </a:cubicBezTo>
                    <a:cubicBezTo>
                      <a:pt x="777240" y="3827780"/>
                      <a:pt x="791210" y="3840480"/>
                      <a:pt x="796290" y="3855720"/>
                    </a:cubicBezTo>
                    <a:cubicBezTo>
                      <a:pt x="802640" y="3874770"/>
                      <a:pt x="801370" y="3909060"/>
                      <a:pt x="792480" y="3926840"/>
                    </a:cubicBezTo>
                    <a:cubicBezTo>
                      <a:pt x="784860" y="3942080"/>
                      <a:pt x="769620" y="3953510"/>
                      <a:pt x="754380" y="3958590"/>
                    </a:cubicBezTo>
                    <a:cubicBezTo>
                      <a:pt x="735330" y="3963670"/>
                      <a:pt x="701040" y="3961130"/>
                      <a:pt x="684530" y="3949700"/>
                    </a:cubicBezTo>
                    <a:cubicBezTo>
                      <a:pt x="666750" y="3938270"/>
                      <a:pt x="652780" y="3906520"/>
                      <a:pt x="651510" y="3887470"/>
                    </a:cubicBezTo>
                    <a:cubicBezTo>
                      <a:pt x="650240" y="3870960"/>
                      <a:pt x="655320" y="3853180"/>
                      <a:pt x="666750" y="3840480"/>
                    </a:cubicBezTo>
                    <a:cubicBezTo>
                      <a:pt x="679450" y="3825240"/>
                      <a:pt x="711200" y="3810000"/>
                      <a:pt x="731520" y="3811270"/>
                    </a:cubicBezTo>
                    <a:cubicBezTo>
                      <a:pt x="753110" y="3812540"/>
                      <a:pt x="779780" y="3827780"/>
                      <a:pt x="792480" y="3848100"/>
                    </a:cubicBezTo>
                    <a:cubicBezTo>
                      <a:pt x="808990" y="3874770"/>
                      <a:pt x="808990" y="3938270"/>
                      <a:pt x="800100" y="3972560"/>
                    </a:cubicBezTo>
                    <a:cubicBezTo>
                      <a:pt x="793750" y="4000500"/>
                      <a:pt x="779780" y="4025900"/>
                      <a:pt x="758190" y="4041140"/>
                    </a:cubicBezTo>
                    <a:cubicBezTo>
                      <a:pt x="734060" y="4057650"/>
                      <a:pt x="693420" y="4058920"/>
                      <a:pt x="659130" y="4060190"/>
                    </a:cubicBezTo>
                    <a:cubicBezTo>
                      <a:pt x="622300" y="4062730"/>
                      <a:pt x="574040" y="4062730"/>
                      <a:pt x="542290" y="4050030"/>
                    </a:cubicBezTo>
                    <a:cubicBezTo>
                      <a:pt x="515620" y="4038600"/>
                      <a:pt x="495300" y="3991610"/>
                      <a:pt x="476250" y="3995420"/>
                    </a:cubicBezTo>
                    <a:cubicBezTo>
                      <a:pt x="455930" y="3999230"/>
                      <a:pt x="445770" y="4055110"/>
                      <a:pt x="426720" y="4079240"/>
                    </a:cubicBezTo>
                    <a:cubicBezTo>
                      <a:pt x="408940" y="4100830"/>
                      <a:pt x="389890" y="4118610"/>
                      <a:pt x="368300" y="4133850"/>
                    </a:cubicBezTo>
                    <a:cubicBezTo>
                      <a:pt x="345440" y="4149090"/>
                      <a:pt x="317500" y="4166870"/>
                      <a:pt x="290830" y="4171950"/>
                    </a:cubicBezTo>
                    <a:cubicBezTo>
                      <a:pt x="264160" y="4175760"/>
                      <a:pt x="233680" y="4174490"/>
                      <a:pt x="209550" y="4161790"/>
                    </a:cubicBezTo>
                    <a:cubicBezTo>
                      <a:pt x="184150" y="4149090"/>
                      <a:pt x="161290" y="4122420"/>
                      <a:pt x="146050" y="4090670"/>
                    </a:cubicBezTo>
                    <a:cubicBezTo>
                      <a:pt x="124460" y="4046220"/>
                      <a:pt x="100330" y="3952240"/>
                      <a:pt x="111760" y="3907790"/>
                    </a:cubicBezTo>
                    <a:cubicBezTo>
                      <a:pt x="119380" y="3877310"/>
                      <a:pt x="146050" y="3851910"/>
                      <a:pt x="170180" y="3839210"/>
                    </a:cubicBezTo>
                    <a:cubicBezTo>
                      <a:pt x="194310" y="3827780"/>
                      <a:pt x="231140" y="3825240"/>
                      <a:pt x="256540" y="3834130"/>
                    </a:cubicBezTo>
                    <a:cubicBezTo>
                      <a:pt x="280670" y="3841750"/>
                      <a:pt x="304800" y="3862070"/>
                      <a:pt x="318770" y="3886200"/>
                    </a:cubicBezTo>
                    <a:cubicBezTo>
                      <a:pt x="336550" y="3917950"/>
                      <a:pt x="342900" y="3980180"/>
                      <a:pt x="336550" y="4017010"/>
                    </a:cubicBezTo>
                    <a:cubicBezTo>
                      <a:pt x="331470" y="4047490"/>
                      <a:pt x="313690" y="4074160"/>
                      <a:pt x="293370" y="4095750"/>
                    </a:cubicBezTo>
                    <a:cubicBezTo>
                      <a:pt x="273050" y="4117340"/>
                      <a:pt x="241300" y="4135120"/>
                      <a:pt x="213360" y="4144010"/>
                    </a:cubicBezTo>
                    <a:cubicBezTo>
                      <a:pt x="187960" y="4151630"/>
                      <a:pt x="157480" y="4157980"/>
                      <a:pt x="132080" y="4149090"/>
                    </a:cubicBezTo>
                    <a:cubicBezTo>
                      <a:pt x="101600" y="4138930"/>
                      <a:pt x="66040" y="4109720"/>
                      <a:pt x="45720" y="4072890"/>
                    </a:cubicBezTo>
                    <a:cubicBezTo>
                      <a:pt x="17780" y="4023360"/>
                      <a:pt x="0" y="3914140"/>
                      <a:pt x="12700" y="3859530"/>
                    </a:cubicBezTo>
                    <a:cubicBezTo>
                      <a:pt x="21590" y="3821430"/>
                      <a:pt x="45720" y="3787140"/>
                      <a:pt x="73660" y="3770630"/>
                    </a:cubicBezTo>
                    <a:cubicBezTo>
                      <a:pt x="102870" y="3752850"/>
                      <a:pt x="146050" y="3760470"/>
                      <a:pt x="187960" y="3760470"/>
                    </a:cubicBezTo>
                    <a:cubicBezTo>
                      <a:pt x="240030" y="3761740"/>
                      <a:pt x="317500" y="3769360"/>
                      <a:pt x="363220" y="3780790"/>
                    </a:cubicBezTo>
                    <a:cubicBezTo>
                      <a:pt x="394970" y="3788410"/>
                      <a:pt x="414020" y="3807460"/>
                      <a:pt x="440690" y="3810000"/>
                    </a:cubicBezTo>
                    <a:cubicBezTo>
                      <a:pt x="468630" y="3812540"/>
                      <a:pt x="499110" y="3796030"/>
                      <a:pt x="527050" y="3796030"/>
                    </a:cubicBezTo>
                    <a:cubicBezTo>
                      <a:pt x="554990" y="3796030"/>
                      <a:pt x="584200" y="3813810"/>
                      <a:pt x="610870" y="3811270"/>
                    </a:cubicBezTo>
                    <a:cubicBezTo>
                      <a:pt x="638810" y="3808730"/>
                      <a:pt x="666750" y="3794760"/>
                      <a:pt x="690880" y="3780790"/>
                    </a:cubicBezTo>
                    <a:cubicBezTo>
                      <a:pt x="715010" y="3766820"/>
                      <a:pt x="737870" y="3751580"/>
                      <a:pt x="758190" y="3729990"/>
                    </a:cubicBezTo>
                    <a:cubicBezTo>
                      <a:pt x="781050" y="3705860"/>
                      <a:pt x="796290" y="3677920"/>
                      <a:pt x="815340" y="3638550"/>
                    </a:cubicBezTo>
                    <a:cubicBezTo>
                      <a:pt x="844550" y="3576320"/>
                      <a:pt x="876300" y="3449320"/>
                      <a:pt x="902970" y="3387090"/>
                    </a:cubicBezTo>
                    <a:cubicBezTo>
                      <a:pt x="919480" y="3347720"/>
                      <a:pt x="939800" y="3333750"/>
                      <a:pt x="951230" y="3294380"/>
                    </a:cubicBezTo>
                    <a:cubicBezTo>
                      <a:pt x="969010" y="3232150"/>
                      <a:pt x="953770" y="3096260"/>
                      <a:pt x="971550" y="3041650"/>
                    </a:cubicBezTo>
                    <a:cubicBezTo>
                      <a:pt x="981710" y="3011170"/>
                      <a:pt x="1004570" y="3001010"/>
                      <a:pt x="1012190" y="2976880"/>
                    </a:cubicBezTo>
                    <a:cubicBezTo>
                      <a:pt x="1019810" y="2952750"/>
                      <a:pt x="1008380" y="2928620"/>
                      <a:pt x="1018540" y="2896870"/>
                    </a:cubicBezTo>
                    <a:cubicBezTo>
                      <a:pt x="1037590" y="2837180"/>
                      <a:pt x="1122680" y="2736850"/>
                      <a:pt x="1162050" y="2661920"/>
                    </a:cubicBezTo>
                    <a:cubicBezTo>
                      <a:pt x="1196340" y="2595880"/>
                      <a:pt x="1225550" y="2533650"/>
                      <a:pt x="1248410" y="2471420"/>
                    </a:cubicBezTo>
                    <a:cubicBezTo>
                      <a:pt x="1270000" y="2415540"/>
                      <a:pt x="1271270" y="2362200"/>
                      <a:pt x="1297940" y="2306320"/>
                    </a:cubicBezTo>
                    <a:cubicBezTo>
                      <a:pt x="1330960" y="2237740"/>
                      <a:pt x="1399540" y="2170430"/>
                      <a:pt x="1440180" y="2095500"/>
                    </a:cubicBezTo>
                    <a:cubicBezTo>
                      <a:pt x="1482090" y="2018030"/>
                      <a:pt x="1521460" y="1908810"/>
                      <a:pt x="1544320" y="1846580"/>
                    </a:cubicBezTo>
                    <a:cubicBezTo>
                      <a:pt x="1557020" y="1809750"/>
                      <a:pt x="1565910" y="1788160"/>
                      <a:pt x="1570990" y="1758950"/>
                    </a:cubicBezTo>
                    <a:cubicBezTo>
                      <a:pt x="1574800" y="1732280"/>
                      <a:pt x="1573530" y="1710690"/>
                      <a:pt x="1572260" y="1678940"/>
                    </a:cubicBezTo>
                    <a:cubicBezTo>
                      <a:pt x="1569720" y="1634490"/>
                      <a:pt x="1551940" y="1563370"/>
                      <a:pt x="1553210" y="1516380"/>
                    </a:cubicBezTo>
                    <a:cubicBezTo>
                      <a:pt x="1554480" y="1480820"/>
                      <a:pt x="1576070" y="1450340"/>
                      <a:pt x="1572260" y="1421130"/>
                    </a:cubicBezTo>
                    <a:cubicBezTo>
                      <a:pt x="1568450" y="1393190"/>
                      <a:pt x="1544320" y="1379220"/>
                      <a:pt x="1536700" y="1343660"/>
                    </a:cubicBezTo>
                    <a:cubicBezTo>
                      <a:pt x="1522730" y="1276350"/>
                      <a:pt x="1531620" y="1111250"/>
                      <a:pt x="1537970" y="1040130"/>
                    </a:cubicBezTo>
                    <a:cubicBezTo>
                      <a:pt x="1541780" y="1002030"/>
                      <a:pt x="1554480" y="985520"/>
                      <a:pt x="1553210" y="951230"/>
                    </a:cubicBezTo>
                    <a:cubicBezTo>
                      <a:pt x="1551940" y="905510"/>
                      <a:pt x="1524000" y="842010"/>
                      <a:pt x="1516380" y="793750"/>
                    </a:cubicBezTo>
                    <a:cubicBezTo>
                      <a:pt x="1510030" y="754380"/>
                      <a:pt x="1527810" y="720090"/>
                      <a:pt x="1508760" y="683260"/>
                    </a:cubicBezTo>
                    <a:cubicBezTo>
                      <a:pt x="1479550" y="624840"/>
                      <a:pt x="1353820" y="566420"/>
                      <a:pt x="1296670" y="504190"/>
                    </a:cubicBezTo>
                    <a:cubicBezTo>
                      <a:pt x="1248410" y="452120"/>
                      <a:pt x="1224280" y="391160"/>
                      <a:pt x="1182370" y="341630"/>
                    </a:cubicBezTo>
                    <a:cubicBezTo>
                      <a:pt x="1141730" y="294640"/>
                      <a:pt x="1102360" y="243840"/>
                      <a:pt x="1050290" y="214630"/>
                    </a:cubicBezTo>
                    <a:cubicBezTo>
                      <a:pt x="998220" y="184150"/>
                      <a:pt x="920750" y="165100"/>
                      <a:pt x="868680" y="163830"/>
                    </a:cubicBezTo>
                    <a:cubicBezTo>
                      <a:pt x="828040" y="162560"/>
                      <a:pt x="789940" y="195580"/>
                      <a:pt x="762000" y="187960"/>
                    </a:cubicBezTo>
                    <a:cubicBezTo>
                      <a:pt x="739140" y="181610"/>
                      <a:pt x="717550" y="160020"/>
                      <a:pt x="709930" y="140970"/>
                    </a:cubicBezTo>
                    <a:cubicBezTo>
                      <a:pt x="702310" y="121920"/>
                      <a:pt x="707390" y="87630"/>
                      <a:pt x="718820" y="71120"/>
                    </a:cubicBezTo>
                    <a:cubicBezTo>
                      <a:pt x="730250" y="53340"/>
                      <a:pt x="751840" y="41910"/>
                      <a:pt x="781050" y="38100"/>
                    </a:cubicBezTo>
                    <a:cubicBezTo>
                      <a:pt x="840740" y="30480"/>
                      <a:pt x="1010920" y="76200"/>
                      <a:pt x="1062990" y="99060"/>
                    </a:cubicBezTo>
                    <a:cubicBezTo>
                      <a:pt x="1085850" y="109220"/>
                      <a:pt x="1097280" y="115570"/>
                      <a:pt x="1106170" y="130810"/>
                    </a:cubicBezTo>
                    <a:cubicBezTo>
                      <a:pt x="1116330" y="148590"/>
                      <a:pt x="1120140" y="182880"/>
                      <a:pt x="1113790" y="201930"/>
                    </a:cubicBezTo>
                    <a:cubicBezTo>
                      <a:pt x="1108710" y="218440"/>
                      <a:pt x="1090930" y="233680"/>
                      <a:pt x="1076960" y="241300"/>
                    </a:cubicBezTo>
                    <a:cubicBezTo>
                      <a:pt x="1065530" y="247650"/>
                      <a:pt x="1057910" y="247650"/>
                      <a:pt x="1041400" y="248920"/>
                    </a:cubicBezTo>
                    <a:cubicBezTo>
                      <a:pt x="1005840" y="251460"/>
                      <a:pt x="927100" y="243840"/>
                      <a:pt x="869950" y="231140"/>
                    </a:cubicBezTo>
                    <a:cubicBezTo>
                      <a:pt x="811530" y="217170"/>
                      <a:pt x="750570" y="179070"/>
                      <a:pt x="695960" y="167640"/>
                    </a:cubicBezTo>
                    <a:cubicBezTo>
                      <a:pt x="650240" y="157480"/>
                      <a:pt x="615950" y="158750"/>
                      <a:pt x="565150" y="158750"/>
                    </a:cubicBezTo>
                    <a:cubicBezTo>
                      <a:pt x="492760" y="158750"/>
                      <a:pt x="360680" y="191770"/>
                      <a:pt x="303530" y="177800"/>
                    </a:cubicBezTo>
                    <a:cubicBezTo>
                      <a:pt x="273050" y="170180"/>
                      <a:pt x="250190" y="153670"/>
                      <a:pt x="237490" y="135890"/>
                    </a:cubicBezTo>
                    <a:cubicBezTo>
                      <a:pt x="226060" y="120650"/>
                      <a:pt x="220980" y="101600"/>
                      <a:pt x="223520" y="83820"/>
                    </a:cubicBezTo>
                    <a:cubicBezTo>
                      <a:pt x="227330" y="63500"/>
                      <a:pt x="243840" y="34290"/>
                      <a:pt x="262890" y="24130"/>
                    </a:cubicBezTo>
                    <a:cubicBezTo>
                      <a:pt x="280670" y="13970"/>
                      <a:pt x="334010" y="22860"/>
                      <a:pt x="334010" y="22860"/>
                    </a:cubicBezTo>
                  </a:path>
                </a:pathLst>
              </a:custGeom>
              <a:solidFill>
                <a:srgbClr val="FFDE59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/>
            <p:cNvGrpSpPr>
              <a:grpSpLocks/>
            </p:cNvGrpSpPr>
            <p:nvPr/>
          </p:nvGrpSpPr>
          <p:grpSpPr>
            <a:xfrm>
              <a:off x="212408" y="3160395"/>
              <a:ext cx="1040130" cy="3057525"/>
              <a:chOff x="0" y="0"/>
              <a:chExt cx="1386840" cy="4076700"/>
            </a:xfrm>
          </p:grpSpPr>
          <p:sp>
            <p:nvSpPr>
              <p:cNvPr id="28" name="Freeform 28"/>
              <p:cNvSpPr>
                <a:spLocks/>
              </p:cNvSpPr>
              <p:nvPr/>
            </p:nvSpPr>
            <p:spPr>
              <a:xfrm>
                <a:off x="48260" y="50800"/>
                <a:ext cx="1290320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1290320" h="3977640">
                    <a:moveTo>
                      <a:pt x="1211580" y="219710"/>
                    </a:moveTo>
                    <a:cubicBezTo>
                      <a:pt x="994410" y="194310"/>
                      <a:pt x="965200" y="173990"/>
                      <a:pt x="933450" y="167640"/>
                    </a:cubicBezTo>
                    <a:cubicBezTo>
                      <a:pt x="905510" y="162560"/>
                      <a:pt x="882650" y="160020"/>
                      <a:pt x="850900" y="163830"/>
                    </a:cubicBezTo>
                    <a:cubicBezTo>
                      <a:pt x="802640" y="170180"/>
                      <a:pt x="726440" y="198120"/>
                      <a:pt x="676910" y="217170"/>
                    </a:cubicBezTo>
                    <a:cubicBezTo>
                      <a:pt x="637540" y="232410"/>
                      <a:pt x="610870" y="240030"/>
                      <a:pt x="575310" y="265430"/>
                    </a:cubicBezTo>
                    <a:cubicBezTo>
                      <a:pt x="523240" y="303530"/>
                      <a:pt x="453390" y="381000"/>
                      <a:pt x="408940" y="443230"/>
                    </a:cubicBezTo>
                    <a:cubicBezTo>
                      <a:pt x="368300" y="499110"/>
                      <a:pt x="340360" y="556260"/>
                      <a:pt x="314960" y="617220"/>
                    </a:cubicBezTo>
                    <a:cubicBezTo>
                      <a:pt x="289560" y="678180"/>
                      <a:pt x="283210" y="741680"/>
                      <a:pt x="259080" y="808990"/>
                    </a:cubicBezTo>
                    <a:cubicBezTo>
                      <a:pt x="231140" y="887730"/>
                      <a:pt x="168910" y="990600"/>
                      <a:pt x="151130" y="1056640"/>
                    </a:cubicBezTo>
                    <a:cubicBezTo>
                      <a:pt x="139700" y="1097280"/>
                      <a:pt x="135890" y="1117600"/>
                      <a:pt x="137160" y="1159510"/>
                    </a:cubicBezTo>
                    <a:cubicBezTo>
                      <a:pt x="138430" y="1228090"/>
                      <a:pt x="180340" y="1360170"/>
                      <a:pt x="181610" y="1424940"/>
                    </a:cubicBezTo>
                    <a:cubicBezTo>
                      <a:pt x="181610" y="1463040"/>
                      <a:pt x="167640" y="1477010"/>
                      <a:pt x="168910" y="1513840"/>
                    </a:cubicBezTo>
                    <a:cubicBezTo>
                      <a:pt x="170180" y="1577340"/>
                      <a:pt x="214630" y="1709420"/>
                      <a:pt x="220980" y="1771650"/>
                    </a:cubicBezTo>
                    <a:cubicBezTo>
                      <a:pt x="224790" y="1805940"/>
                      <a:pt x="217170" y="1826260"/>
                      <a:pt x="220980" y="1854200"/>
                    </a:cubicBezTo>
                    <a:cubicBezTo>
                      <a:pt x="224790" y="1884680"/>
                      <a:pt x="232410" y="1911350"/>
                      <a:pt x="246380" y="1948180"/>
                    </a:cubicBezTo>
                    <a:cubicBezTo>
                      <a:pt x="269240" y="2007870"/>
                      <a:pt x="335280" y="2092960"/>
                      <a:pt x="360680" y="2175510"/>
                    </a:cubicBezTo>
                    <a:cubicBezTo>
                      <a:pt x="388620" y="2263140"/>
                      <a:pt x="369570" y="2367280"/>
                      <a:pt x="401320" y="2462530"/>
                    </a:cubicBezTo>
                    <a:cubicBezTo>
                      <a:pt x="436880" y="2569210"/>
                      <a:pt x="535940" y="2668270"/>
                      <a:pt x="579120" y="2780030"/>
                    </a:cubicBezTo>
                    <a:cubicBezTo>
                      <a:pt x="622300" y="2889250"/>
                      <a:pt x="622300" y="3018790"/>
                      <a:pt x="660400" y="3124200"/>
                    </a:cubicBezTo>
                    <a:cubicBezTo>
                      <a:pt x="694690" y="3219450"/>
                      <a:pt x="736600" y="3308350"/>
                      <a:pt x="792480" y="3385820"/>
                    </a:cubicBezTo>
                    <a:cubicBezTo>
                      <a:pt x="845820" y="3460750"/>
                      <a:pt x="949960" y="3525520"/>
                      <a:pt x="984250" y="3580130"/>
                    </a:cubicBezTo>
                    <a:cubicBezTo>
                      <a:pt x="1003300" y="3610610"/>
                      <a:pt x="998220" y="3638550"/>
                      <a:pt x="1013460" y="3662680"/>
                    </a:cubicBezTo>
                    <a:cubicBezTo>
                      <a:pt x="1027430" y="3685540"/>
                      <a:pt x="1045210" y="3702050"/>
                      <a:pt x="1070610" y="3721100"/>
                    </a:cubicBezTo>
                    <a:cubicBezTo>
                      <a:pt x="1108710" y="3749040"/>
                      <a:pt x="1193800" y="3773170"/>
                      <a:pt x="1229360" y="3803650"/>
                    </a:cubicBezTo>
                    <a:cubicBezTo>
                      <a:pt x="1254760" y="3825240"/>
                      <a:pt x="1273810" y="3848100"/>
                      <a:pt x="1280160" y="3872230"/>
                    </a:cubicBezTo>
                    <a:cubicBezTo>
                      <a:pt x="1285240" y="3895090"/>
                      <a:pt x="1282700" y="3925570"/>
                      <a:pt x="1270000" y="3943350"/>
                    </a:cubicBezTo>
                    <a:cubicBezTo>
                      <a:pt x="1257300" y="3959860"/>
                      <a:pt x="1226820" y="3975100"/>
                      <a:pt x="1206500" y="3975100"/>
                    </a:cubicBezTo>
                    <a:cubicBezTo>
                      <a:pt x="1184910" y="3975100"/>
                      <a:pt x="1155700" y="3957320"/>
                      <a:pt x="1144270" y="3939540"/>
                    </a:cubicBezTo>
                    <a:cubicBezTo>
                      <a:pt x="1132840" y="3921760"/>
                      <a:pt x="1129030" y="3887470"/>
                      <a:pt x="1137920" y="3868420"/>
                    </a:cubicBezTo>
                    <a:cubicBezTo>
                      <a:pt x="1146810" y="3849370"/>
                      <a:pt x="1173480" y="3827780"/>
                      <a:pt x="1193800" y="3823970"/>
                    </a:cubicBezTo>
                    <a:cubicBezTo>
                      <a:pt x="1214120" y="3820160"/>
                      <a:pt x="1247140" y="3831590"/>
                      <a:pt x="1262380" y="3844290"/>
                    </a:cubicBezTo>
                    <a:cubicBezTo>
                      <a:pt x="1275080" y="3854450"/>
                      <a:pt x="1281430" y="3873500"/>
                      <a:pt x="1283970" y="3888740"/>
                    </a:cubicBezTo>
                    <a:cubicBezTo>
                      <a:pt x="1286510" y="3903980"/>
                      <a:pt x="1283970" y="3921760"/>
                      <a:pt x="1275080" y="3935730"/>
                    </a:cubicBezTo>
                    <a:cubicBezTo>
                      <a:pt x="1263650" y="3952240"/>
                      <a:pt x="1233170" y="3972560"/>
                      <a:pt x="1214120" y="3975100"/>
                    </a:cubicBezTo>
                    <a:cubicBezTo>
                      <a:pt x="1197610" y="3977640"/>
                      <a:pt x="1184910" y="3971290"/>
                      <a:pt x="1167130" y="3962400"/>
                    </a:cubicBezTo>
                    <a:cubicBezTo>
                      <a:pt x="1137920" y="3947160"/>
                      <a:pt x="1097280" y="3895090"/>
                      <a:pt x="1061720" y="3873500"/>
                    </a:cubicBezTo>
                    <a:cubicBezTo>
                      <a:pt x="1031240" y="3854450"/>
                      <a:pt x="1004570" y="3860800"/>
                      <a:pt x="969010" y="3834130"/>
                    </a:cubicBezTo>
                    <a:cubicBezTo>
                      <a:pt x="890270" y="3774440"/>
                      <a:pt x="744220" y="3581400"/>
                      <a:pt x="662940" y="3454400"/>
                    </a:cubicBezTo>
                    <a:cubicBezTo>
                      <a:pt x="591820" y="3343910"/>
                      <a:pt x="533400" y="3230880"/>
                      <a:pt x="497840" y="3124200"/>
                    </a:cubicBezTo>
                    <a:cubicBezTo>
                      <a:pt x="467360" y="3034030"/>
                      <a:pt x="471170" y="2937510"/>
                      <a:pt x="449580" y="2862580"/>
                    </a:cubicBezTo>
                    <a:cubicBezTo>
                      <a:pt x="431800" y="2802890"/>
                      <a:pt x="412750" y="2757170"/>
                      <a:pt x="386080" y="2707640"/>
                    </a:cubicBezTo>
                    <a:cubicBezTo>
                      <a:pt x="358140" y="2655570"/>
                      <a:pt x="308610" y="2602230"/>
                      <a:pt x="284480" y="2556510"/>
                    </a:cubicBezTo>
                    <a:cubicBezTo>
                      <a:pt x="266700" y="2523490"/>
                      <a:pt x="254000" y="2494280"/>
                      <a:pt x="248920" y="2463800"/>
                    </a:cubicBezTo>
                    <a:cubicBezTo>
                      <a:pt x="243840" y="2437130"/>
                      <a:pt x="254000" y="2413000"/>
                      <a:pt x="251460" y="2385060"/>
                    </a:cubicBezTo>
                    <a:cubicBezTo>
                      <a:pt x="248920" y="2350770"/>
                      <a:pt x="240030" y="2313940"/>
                      <a:pt x="228600" y="2273300"/>
                    </a:cubicBezTo>
                    <a:cubicBezTo>
                      <a:pt x="214630" y="2223770"/>
                      <a:pt x="194310" y="2162810"/>
                      <a:pt x="170180" y="2108200"/>
                    </a:cubicBezTo>
                    <a:cubicBezTo>
                      <a:pt x="146050" y="2052320"/>
                      <a:pt x="100330" y="1988820"/>
                      <a:pt x="83820" y="1940560"/>
                    </a:cubicBezTo>
                    <a:cubicBezTo>
                      <a:pt x="72390" y="1907540"/>
                      <a:pt x="67310" y="1883410"/>
                      <a:pt x="68580" y="1854200"/>
                    </a:cubicBezTo>
                    <a:cubicBezTo>
                      <a:pt x="69850" y="1826260"/>
                      <a:pt x="90170" y="1795780"/>
                      <a:pt x="87630" y="1769110"/>
                    </a:cubicBezTo>
                    <a:cubicBezTo>
                      <a:pt x="85090" y="1743710"/>
                      <a:pt x="63500" y="1723390"/>
                      <a:pt x="54610" y="1695450"/>
                    </a:cubicBezTo>
                    <a:cubicBezTo>
                      <a:pt x="44450" y="1661160"/>
                      <a:pt x="34290" y="1612900"/>
                      <a:pt x="35560" y="1576070"/>
                    </a:cubicBezTo>
                    <a:cubicBezTo>
                      <a:pt x="36830" y="1544320"/>
                      <a:pt x="57150" y="1517650"/>
                      <a:pt x="54610" y="1489710"/>
                    </a:cubicBezTo>
                    <a:cubicBezTo>
                      <a:pt x="52070" y="1463040"/>
                      <a:pt x="27940" y="1443990"/>
                      <a:pt x="19050" y="1412240"/>
                    </a:cubicBezTo>
                    <a:cubicBezTo>
                      <a:pt x="6350" y="1365250"/>
                      <a:pt x="5080" y="1291590"/>
                      <a:pt x="2540" y="1230630"/>
                    </a:cubicBezTo>
                    <a:cubicBezTo>
                      <a:pt x="0" y="1169670"/>
                      <a:pt x="0" y="1097280"/>
                      <a:pt x="6350" y="1049020"/>
                    </a:cubicBezTo>
                    <a:cubicBezTo>
                      <a:pt x="10160" y="1016000"/>
                      <a:pt x="13970" y="1003300"/>
                      <a:pt x="25400" y="965200"/>
                    </a:cubicBezTo>
                    <a:cubicBezTo>
                      <a:pt x="52070" y="875030"/>
                      <a:pt x="142240" y="635000"/>
                      <a:pt x="194310" y="525780"/>
                    </a:cubicBezTo>
                    <a:cubicBezTo>
                      <a:pt x="227330" y="455930"/>
                      <a:pt x="243840" y="420370"/>
                      <a:pt x="287020" y="361950"/>
                    </a:cubicBezTo>
                    <a:cubicBezTo>
                      <a:pt x="349250" y="278130"/>
                      <a:pt x="452120" y="143510"/>
                      <a:pt x="553720" y="83820"/>
                    </a:cubicBezTo>
                    <a:cubicBezTo>
                      <a:pt x="646430" y="29210"/>
                      <a:pt x="773430" y="0"/>
                      <a:pt x="864870" y="0"/>
                    </a:cubicBezTo>
                    <a:cubicBezTo>
                      <a:pt x="938530" y="0"/>
                      <a:pt x="998220" y="43180"/>
                      <a:pt x="1061720" y="54610"/>
                    </a:cubicBezTo>
                    <a:cubicBezTo>
                      <a:pt x="1120140" y="64770"/>
                      <a:pt x="1193800" y="54610"/>
                      <a:pt x="1230630" y="68580"/>
                    </a:cubicBezTo>
                    <a:cubicBezTo>
                      <a:pt x="1252220" y="76200"/>
                      <a:pt x="1266190" y="86360"/>
                      <a:pt x="1275080" y="100330"/>
                    </a:cubicBezTo>
                    <a:cubicBezTo>
                      <a:pt x="1283970" y="114300"/>
                      <a:pt x="1290320" y="135890"/>
                      <a:pt x="1287780" y="152400"/>
                    </a:cubicBezTo>
                    <a:cubicBezTo>
                      <a:pt x="1285240" y="168910"/>
                      <a:pt x="1275080" y="189230"/>
                      <a:pt x="1262380" y="200660"/>
                    </a:cubicBezTo>
                    <a:cubicBezTo>
                      <a:pt x="1249680" y="212090"/>
                      <a:pt x="1211580" y="219710"/>
                      <a:pt x="1211580" y="219710"/>
                    </a:cubicBezTo>
                  </a:path>
                </a:pathLst>
              </a:custGeom>
              <a:solidFill>
                <a:srgbClr val="FFDE59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29"/>
            <p:cNvGrpSpPr>
              <a:grpSpLocks/>
            </p:cNvGrpSpPr>
            <p:nvPr/>
          </p:nvGrpSpPr>
          <p:grpSpPr>
            <a:xfrm>
              <a:off x="373380" y="3408045"/>
              <a:ext cx="1628775" cy="2390775"/>
              <a:chOff x="0" y="0"/>
              <a:chExt cx="2171700" cy="3187700"/>
            </a:xfrm>
          </p:grpSpPr>
          <p:sp>
            <p:nvSpPr>
              <p:cNvPr id="30" name="Freeform 30"/>
              <p:cNvSpPr>
                <a:spLocks/>
              </p:cNvSpPr>
              <p:nvPr/>
            </p:nvSpPr>
            <p:spPr>
              <a:xfrm>
                <a:off x="48260" y="46990"/>
                <a:ext cx="2085340" cy="3092450"/>
              </a:xfrm>
              <a:custGeom>
                <a:avLst/>
                <a:gdLst/>
                <a:ahLst/>
                <a:cxnLst/>
                <a:rect l="l" t="t" r="r" b="b"/>
                <a:pathLst>
                  <a:path w="2085340" h="3092450">
                    <a:moveTo>
                      <a:pt x="876300" y="925830"/>
                    </a:moveTo>
                    <a:cubicBezTo>
                      <a:pt x="938530" y="787400"/>
                      <a:pt x="967740" y="778510"/>
                      <a:pt x="986790" y="778510"/>
                    </a:cubicBezTo>
                    <a:cubicBezTo>
                      <a:pt x="999490" y="778510"/>
                      <a:pt x="1010920" y="783590"/>
                      <a:pt x="1021080" y="791210"/>
                    </a:cubicBezTo>
                    <a:cubicBezTo>
                      <a:pt x="1033780" y="800100"/>
                      <a:pt x="1047750" y="820420"/>
                      <a:pt x="1052830" y="835660"/>
                    </a:cubicBezTo>
                    <a:cubicBezTo>
                      <a:pt x="1056640" y="848360"/>
                      <a:pt x="1056640" y="858520"/>
                      <a:pt x="1052830" y="872490"/>
                    </a:cubicBezTo>
                    <a:cubicBezTo>
                      <a:pt x="1047750" y="892810"/>
                      <a:pt x="1029970" y="937260"/>
                      <a:pt x="1010920" y="942340"/>
                    </a:cubicBezTo>
                    <a:cubicBezTo>
                      <a:pt x="991870" y="947420"/>
                      <a:pt x="941070" y="920750"/>
                      <a:pt x="937260" y="897890"/>
                    </a:cubicBezTo>
                    <a:cubicBezTo>
                      <a:pt x="930910" y="854710"/>
                      <a:pt x="1087120" y="713740"/>
                      <a:pt x="1132840" y="680720"/>
                    </a:cubicBezTo>
                    <a:cubicBezTo>
                      <a:pt x="1151890" y="666750"/>
                      <a:pt x="1163320" y="659130"/>
                      <a:pt x="1181100" y="659130"/>
                    </a:cubicBezTo>
                    <a:cubicBezTo>
                      <a:pt x="1201420" y="659130"/>
                      <a:pt x="1233170" y="674370"/>
                      <a:pt x="1245870" y="687070"/>
                    </a:cubicBezTo>
                    <a:cubicBezTo>
                      <a:pt x="1256030" y="695960"/>
                      <a:pt x="1259840" y="708660"/>
                      <a:pt x="1261110" y="721360"/>
                    </a:cubicBezTo>
                    <a:cubicBezTo>
                      <a:pt x="1263650" y="736600"/>
                      <a:pt x="1262380" y="753110"/>
                      <a:pt x="1252220" y="773430"/>
                    </a:cubicBezTo>
                    <a:cubicBezTo>
                      <a:pt x="1231900" y="816610"/>
                      <a:pt x="1154430" y="877570"/>
                      <a:pt x="1097280" y="948690"/>
                    </a:cubicBezTo>
                    <a:cubicBezTo>
                      <a:pt x="1014730" y="1049020"/>
                      <a:pt x="873760" y="1275080"/>
                      <a:pt x="814070" y="1325880"/>
                    </a:cubicBezTo>
                    <a:cubicBezTo>
                      <a:pt x="793750" y="1343660"/>
                      <a:pt x="782320" y="1350010"/>
                      <a:pt x="765810" y="1352550"/>
                    </a:cubicBezTo>
                    <a:cubicBezTo>
                      <a:pt x="749300" y="1355090"/>
                      <a:pt x="727710" y="1348740"/>
                      <a:pt x="713740" y="1341120"/>
                    </a:cubicBezTo>
                    <a:cubicBezTo>
                      <a:pt x="702310" y="1334770"/>
                      <a:pt x="693420" y="1325880"/>
                      <a:pt x="688340" y="1314450"/>
                    </a:cubicBezTo>
                    <a:cubicBezTo>
                      <a:pt x="681990" y="1300480"/>
                      <a:pt x="676910" y="1281430"/>
                      <a:pt x="680720" y="1261110"/>
                    </a:cubicBezTo>
                    <a:cubicBezTo>
                      <a:pt x="688340" y="1225550"/>
                      <a:pt x="723900" y="1179830"/>
                      <a:pt x="763270" y="1125220"/>
                    </a:cubicBezTo>
                    <a:cubicBezTo>
                      <a:pt x="829310" y="1032510"/>
                      <a:pt x="998220" y="834390"/>
                      <a:pt x="1061720" y="770890"/>
                    </a:cubicBezTo>
                    <a:cubicBezTo>
                      <a:pt x="1088390" y="744220"/>
                      <a:pt x="1103630" y="728980"/>
                      <a:pt x="1122680" y="720090"/>
                    </a:cubicBezTo>
                    <a:cubicBezTo>
                      <a:pt x="1135380" y="713740"/>
                      <a:pt x="1145540" y="709930"/>
                      <a:pt x="1158240" y="711200"/>
                    </a:cubicBezTo>
                    <a:cubicBezTo>
                      <a:pt x="1177290" y="713740"/>
                      <a:pt x="1210310" y="726440"/>
                      <a:pt x="1221740" y="744220"/>
                    </a:cubicBezTo>
                    <a:cubicBezTo>
                      <a:pt x="1233170" y="762000"/>
                      <a:pt x="1236980" y="783590"/>
                      <a:pt x="1229360" y="815340"/>
                    </a:cubicBezTo>
                    <a:cubicBezTo>
                      <a:pt x="1211580" y="890270"/>
                      <a:pt x="1082040" y="1075690"/>
                      <a:pt x="1008380" y="1172210"/>
                    </a:cubicBezTo>
                    <a:cubicBezTo>
                      <a:pt x="951230" y="1247140"/>
                      <a:pt x="875030" y="1334770"/>
                      <a:pt x="835660" y="1356360"/>
                    </a:cubicBezTo>
                    <a:cubicBezTo>
                      <a:pt x="820420" y="1363980"/>
                      <a:pt x="810260" y="1363980"/>
                      <a:pt x="798830" y="1362710"/>
                    </a:cubicBezTo>
                    <a:cubicBezTo>
                      <a:pt x="787400" y="1361440"/>
                      <a:pt x="774700" y="1358900"/>
                      <a:pt x="764540" y="1350010"/>
                    </a:cubicBezTo>
                    <a:cubicBezTo>
                      <a:pt x="750570" y="1338580"/>
                      <a:pt x="730250" y="1309370"/>
                      <a:pt x="728980" y="1289050"/>
                    </a:cubicBezTo>
                    <a:cubicBezTo>
                      <a:pt x="727710" y="1271270"/>
                      <a:pt x="736600" y="1256030"/>
                      <a:pt x="746760" y="1238250"/>
                    </a:cubicBezTo>
                    <a:cubicBezTo>
                      <a:pt x="762000" y="1211580"/>
                      <a:pt x="793750" y="1174750"/>
                      <a:pt x="819150" y="1149350"/>
                    </a:cubicBezTo>
                    <a:cubicBezTo>
                      <a:pt x="840740" y="1127760"/>
                      <a:pt x="861060" y="1120140"/>
                      <a:pt x="885190" y="1094740"/>
                    </a:cubicBezTo>
                    <a:cubicBezTo>
                      <a:pt x="927100" y="1050290"/>
                      <a:pt x="981710" y="939800"/>
                      <a:pt x="1033780" y="895350"/>
                    </a:cubicBezTo>
                    <a:cubicBezTo>
                      <a:pt x="1073150" y="862330"/>
                      <a:pt x="1121410" y="826770"/>
                      <a:pt x="1155700" y="831850"/>
                    </a:cubicBezTo>
                    <a:cubicBezTo>
                      <a:pt x="1184910" y="836930"/>
                      <a:pt x="1221740" y="876300"/>
                      <a:pt x="1228090" y="906780"/>
                    </a:cubicBezTo>
                    <a:cubicBezTo>
                      <a:pt x="1235710" y="941070"/>
                      <a:pt x="1209040" y="980440"/>
                      <a:pt x="1181100" y="1029970"/>
                    </a:cubicBezTo>
                    <a:cubicBezTo>
                      <a:pt x="1131570" y="1118870"/>
                      <a:pt x="965200" y="1334770"/>
                      <a:pt x="915670" y="1374140"/>
                    </a:cubicBezTo>
                    <a:cubicBezTo>
                      <a:pt x="901700" y="1385570"/>
                      <a:pt x="895350" y="1388110"/>
                      <a:pt x="882650" y="1389380"/>
                    </a:cubicBezTo>
                    <a:cubicBezTo>
                      <a:pt x="867410" y="1390650"/>
                      <a:pt x="843280" y="1388110"/>
                      <a:pt x="829310" y="1379220"/>
                    </a:cubicBezTo>
                    <a:cubicBezTo>
                      <a:pt x="815340" y="1370330"/>
                      <a:pt x="801370" y="1352550"/>
                      <a:pt x="796290" y="1336040"/>
                    </a:cubicBezTo>
                    <a:cubicBezTo>
                      <a:pt x="791210" y="1319530"/>
                      <a:pt x="789940" y="1305560"/>
                      <a:pt x="800100" y="1281430"/>
                    </a:cubicBezTo>
                    <a:cubicBezTo>
                      <a:pt x="831850" y="1205230"/>
                      <a:pt x="1084580" y="939800"/>
                      <a:pt x="1165860" y="872490"/>
                    </a:cubicBezTo>
                    <a:cubicBezTo>
                      <a:pt x="1200150" y="844550"/>
                      <a:pt x="1223010" y="826770"/>
                      <a:pt x="1247140" y="824230"/>
                    </a:cubicBezTo>
                    <a:cubicBezTo>
                      <a:pt x="1266190" y="821690"/>
                      <a:pt x="1285240" y="828040"/>
                      <a:pt x="1299210" y="839470"/>
                    </a:cubicBezTo>
                    <a:cubicBezTo>
                      <a:pt x="1314450" y="852170"/>
                      <a:pt x="1328420" y="876300"/>
                      <a:pt x="1329690" y="902970"/>
                    </a:cubicBezTo>
                    <a:cubicBezTo>
                      <a:pt x="1332230" y="944880"/>
                      <a:pt x="1289050" y="1027430"/>
                      <a:pt x="1267460" y="1070610"/>
                    </a:cubicBezTo>
                    <a:cubicBezTo>
                      <a:pt x="1253490" y="1099820"/>
                      <a:pt x="1239520" y="1118870"/>
                      <a:pt x="1223010" y="1141730"/>
                    </a:cubicBezTo>
                    <a:cubicBezTo>
                      <a:pt x="1205230" y="1165860"/>
                      <a:pt x="1187450" y="1189990"/>
                      <a:pt x="1162050" y="1214120"/>
                    </a:cubicBezTo>
                    <a:cubicBezTo>
                      <a:pt x="1130300" y="1244600"/>
                      <a:pt x="1080770" y="1299210"/>
                      <a:pt x="1045210" y="1309370"/>
                    </a:cubicBezTo>
                    <a:cubicBezTo>
                      <a:pt x="1021080" y="1316990"/>
                      <a:pt x="991870" y="1309370"/>
                      <a:pt x="975360" y="1300480"/>
                    </a:cubicBezTo>
                    <a:cubicBezTo>
                      <a:pt x="963930" y="1294130"/>
                      <a:pt x="956310" y="1283970"/>
                      <a:pt x="951230" y="1272540"/>
                    </a:cubicBezTo>
                    <a:cubicBezTo>
                      <a:pt x="944880" y="1258570"/>
                      <a:pt x="942340" y="1234440"/>
                      <a:pt x="944880" y="1219200"/>
                    </a:cubicBezTo>
                    <a:cubicBezTo>
                      <a:pt x="947420" y="1206500"/>
                      <a:pt x="949960" y="1201420"/>
                      <a:pt x="961390" y="1186180"/>
                    </a:cubicBezTo>
                    <a:cubicBezTo>
                      <a:pt x="998220" y="1132840"/>
                      <a:pt x="1186180" y="922020"/>
                      <a:pt x="1263650" y="872490"/>
                    </a:cubicBezTo>
                    <a:cubicBezTo>
                      <a:pt x="1300480" y="848360"/>
                      <a:pt x="1332230" y="829310"/>
                      <a:pt x="1358900" y="838200"/>
                    </a:cubicBezTo>
                    <a:cubicBezTo>
                      <a:pt x="1389380" y="848360"/>
                      <a:pt x="1428750" y="902970"/>
                      <a:pt x="1430020" y="944880"/>
                    </a:cubicBezTo>
                    <a:cubicBezTo>
                      <a:pt x="1432560" y="1003300"/>
                      <a:pt x="1353820" y="1099820"/>
                      <a:pt x="1305560" y="1160780"/>
                    </a:cubicBezTo>
                    <a:cubicBezTo>
                      <a:pt x="1262380" y="1216660"/>
                      <a:pt x="1197610" y="1281430"/>
                      <a:pt x="1158240" y="1301750"/>
                    </a:cubicBezTo>
                    <a:cubicBezTo>
                      <a:pt x="1137920" y="1311910"/>
                      <a:pt x="1122680" y="1315720"/>
                      <a:pt x="1106170" y="1313180"/>
                    </a:cubicBezTo>
                    <a:cubicBezTo>
                      <a:pt x="1089660" y="1310640"/>
                      <a:pt x="1069340" y="1300480"/>
                      <a:pt x="1057910" y="1287780"/>
                    </a:cubicBezTo>
                    <a:cubicBezTo>
                      <a:pt x="1046480" y="1275080"/>
                      <a:pt x="1040130" y="1253490"/>
                      <a:pt x="1040130" y="1236980"/>
                    </a:cubicBezTo>
                    <a:cubicBezTo>
                      <a:pt x="1040130" y="1220470"/>
                      <a:pt x="1045210" y="1207770"/>
                      <a:pt x="1060450" y="1186180"/>
                    </a:cubicBezTo>
                    <a:cubicBezTo>
                      <a:pt x="1099820" y="1129030"/>
                      <a:pt x="1285240" y="947420"/>
                      <a:pt x="1346200" y="920750"/>
                    </a:cubicBezTo>
                    <a:cubicBezTo>
                      <a:pt x="1369060" y="910590"/>
                      <a:pt x="1384300" y="911860"/>
                      <a:pt x="1399540" y="915670"/>
                    </a:cubicBezTo>
                    <a:cubicBezTo>
                      <a:pt x="1412240" y="918210"/>
                      <a:pt x="1422400" y="925830"/>
                      <a:pt x="1431290" y="933450"/>
                    </a:cubicBezTo>
                    <a:cubicBezTo>
                      <a:pt x="1440180" y="941070"/>
                      <a:pt x="1447800" y="951230"/>
                      <a:pt x="1451610" y="963930"/>
                    </a:cubicBezTo>
                    <a:cubicBezTo>
                      <a:pt x="1455420" y="979170"/>
                      <a:pt x="1454150" y="1005840"/>
                      <a:pt x="1450340" y="1018540"/>
                    </a:cubicBezTo>
                    <a:cubicBezTo>
                      <a:pt x="1447800" y="1026160"/>
                      <a:pt x="1447800" y="1029970"/>
                      <a:pt x="1441450" y="1033780"/>
                    </a:cubicBezTo>
                    <a:cubicBezTo>
                      <a:pt x="1426210" y="1043940"/>
                      <a:pt x="1360170" y="1018540"/>
                      <a:pt x="1330960" y="1038860"/>
                    </a:cubicBezTo>
                    <a:cubicBezTo>
                      <a:pt x="1292860" y="1065530"/>
                      <a:pt x="1278890" y="1186180"/>
                      <a:pt x="1254760" y="1214120"/>
                    </a:cubicBezTo>
                    <a:cubicBezTo>
                      <a:pt x="1244600" y="1226820"/>
                      <a:pt x="1236980" y="1230630"/>
                      <a:pt x="1224280" y="1234440"/>
                    </a:cubicBezTo>
                    <a:cubicBezTo>
                      <a:pt x="1209040" y="1238250"/>
                      <a:pt x="1186180" y="1239520"/>
                      <a:pt x="1170940" y="1233170"/>
                    </a:cubicBezTo>
                    <a:cubicBezTo>
                      <a:pt x="1155700" y="1226820"/>
                      <a:pt x="1137920" y="1212850"/>
                      <a:pt x="1130300" y="1197610"/>
                    </a:cubicBezTo>
                    <a:cubicBezTo>
                      <a:pt x="1122680" y="1182370"/>
                      <a:pt x="1121410" y="1163320"/>
                      <a:pt x="1125220" y="1143000"/>
                    </a:cubicBezTo>
                    <a:cubicBezTo>
                      <a:pt x="1130300" y="1113790"/>
                      <a:pt x="1155700" y="1073150"/>
                      <a:pt x="1177290" y="1040130"/>
                    </a:cubicBezTo>
                    <a:cubicBezTo>
                      <a:pt x="1202690" y="1002030"/>
                      <a:pt x="1234440" y="969010"/>
                      <a:pt x="1270000" y="929640"/>
                    </a:cubicBezTo>
                    <a:cubicBezTo>
                      <a:pt x="1314450" y="881380"/>
                      <a:pt x="1374140" y="820420"/>
                      <a:pt x="1428750" y="774700"/>
                    </a:cubicBezTo>
                    <a:cubicBezTo>
                      <a:pt x="1480820" y="730250"/>
                      <a:pt x="1549400" y="703580"/>
                      <a:pt x="1591310" y="657860"/>
                    </a:cubicBezTo>
                    <a:cubicBezTo>
                      <a:pt x="1630680" y="615950"/>
                      <a:pt x="1647190" y="548640"/>
                      <a:pt x="1677670" y="511810"/>
                    </a:cubicBezTo>
                    <a:cubicBezTo>
                      <a:pt x="1699260" y="483870"/>
                      <a:pt x="1725930" y="459740"/>
                      <a:pt x="1746250" y="448310"/>
                    </a:cubicBezTo>
                    <a:cubicBezTo>
                      <a:pt x="1758950" y="441960"/>
                      <a:pt x="1769110" y="438150"/>
                      <a:pt x="1781810" y="439420"/>
                    </a:cubicBezTo>
                    <a:cubicBezTo>
                      <a:pt x="1797050" y="440690"/>
                      <a:pt x="1819910" y="449580"/>
                      <a:pt x="1831340" y="459740"/>
                    </a:cubicBezTo>
                    <a:cubicBezTo>
                      <a:pt x="1841500" y="467360"/>
                      <a:pt x="1847850" y="477520"/>
                      <a:pt x="1851660" y="490220"/>
                    </a:cubicBezTo>
                    <a:cubicBezTo>
                      <a:pt x="1856740" y="505460"/>
                      <a:pt x="1860550" y="520700"/>
                      <a:pt x="1851660" y="543560"/>
                    </a:cubicBezTo>
                    <a:cubicBezTo>
                      <a:pt x="1823720" y="614680"/>
                      <a:pt x="1581150" y="839470"/>
                      <a:pt x="1503680" y="910590"/>
                    </a:cubicBezTo>
                    <a:cubicBezTo>
                      <a:pt x="1468120" y="942340"/>
                      <a:pt x="1450340" y="958850"/>
                      <a:pt x="1422400" y="975360"/>
                    </a:cubicBezTo>
                    <a:cubicBezTo>
                      <a:pt x="1397000" y="990600"/>
                      <a:pt x="1369060" y="1005840"/>
                      <a:pt x="1346200" y="1007110"/>
                    </a:cubicBezTo>
                    <a:cubicBezTo>
                      <a:pt x="1327150" y="1008380"/>
                      <a:pt x="1308100" y="1002030"/>
                      <a:pt x="1295400" y="990600"/>
                    </a:cubicBezTo>
                    <a:cubicBezTo>
                      <a:pt x="1280160" y="976630"/>
                      <a:pt x="1267460" y="944880"/>
                      <a:pt x="1267460" y="924560"/>
                    </a:cubicBezTo>
                    <a:cubicBezTo>
                      <a:pt x="1267460" y="906780"/>
                      <a:pt x="1275080" y="895350"/>
                      <a:pt x="1290320" y="876300"/>
                    </a:cubicBezTo>
                    <a:cubicBezTo>
                      <a:pt x="1329690" y="828040"/>
                      <a:pt x="1490980" y="735330"/>
                      <a:pt x="1558290" y="670560"/>
                    </a:cubicBezTo>
                    <a:cubicBezTo>
                      <a:pt x="1606550" y="623570"/>
                      <a:pt x="1631950" y="572770"/>
                      <a:pt x="1667510" y="535940"/>
                    </a:cubicBezTo>
                    <a:cubicBezTo>
                      <a:pt x="1695450" y="506730"/>
                      <a:pt x="1719580" y="483870"/>
                      <a:pt x="1748790" y="463550"/>
                    </a:cubicBezTo>
                    <a:cubicBezTo>
                      <a:pt x="1776730" y="444500"/>
                      <a:pt x="1817370" y="438150"/>
                      <a:pt x="1840230" y="417830"/>
                    </a:cubicBezTo>
                    <a:cubicBezTo>
                      <a:pt x="1860550" y="400050"/>
                      <a:pt x="1866900" y="370840"/>
                      <a:pt x="1884680" y="351790"/>
                    </a:cubicBezTo>
                    <a:cubicBezTo>
                      <a:pt x="1901190" y="332740"/>
                      <a:pt x="1922780" y="313690"/>
                      <a:pt x="1943100" y="302260"/>
                    </a:cubicBezTo>
                    <a:cubicBezTo>
                      <a:pt x="1959610" y="293370"/>
                      <a:pt x="1978660" y="285750"/>
                      <a:pt x="1995170" y="287020"/>
                    </a:cubicBezTo>
                    <a:cubicBezTo>
                      <a:pt x="2011680" y="288290"/>
                      <a:pt x="2033270" y="297180"/>
                      <a:pt x="2044700" y="309880"/>
                    </a:cubicBezTo>
                    <a:cubicBezTo>
                      <a:pt x="2056130" y="321310"/>
                      <a:pt x="2065020" y="344170"/>
                      <a:pt x="2066290" y="359410"/>
                    </a:cubicBezTo>
                    <a:cubicBezTo>
                      <a:pt x="2067560" y="372110"/>
                      <a:pt x="2067560" y="389890"/>
                      <a:pt x="2058670" y="394970"/>
                    </a:cubicBezTo>
                    <a:cubicBezTo>
                      <a:pt x="2039620" y="403860"/>
                      <a:pt x="1921510" y="349250"/>
                      <a:pt x="1916430" y="328930"/>
                    </a:cubicBezTo>
                    <a:cubicBezTo>
                      <a:pt x="1913890" y="318770"/>
                      <a:pt x="1929130" y="307340"/>
                      <a:pt x="1939290" y="299720"/>
                    </a:cubicBezTo>
                    <a:cubicBezTo>
                      <a:pt x="1951990" y="290830"/>
                      <a:pt x="1976120" y="284480"/>
                      <a:pt x="1991360" y="284480"/>
                    </a:cubicBezTo>
                    <a:cubicBezTo>
                      <a:pt x="2004060" y="284480"/>
                      <a:pt x="2015490" y="288290"/>
                      <a:pt x="2025650" y="295910"/>
                    </a:cubicBezTo>
                    <a:cubicBezTo>
                      <a:pt x="2038350" y="304800"/>
                      <a:pt x="2053590" y="322580"/>
                      <a:pt x="2058670" y="339090"/>
                    </a:cubicBezTo>
                    <a:cubicBezTo>
                      <a:pt x="2063750" y="355600"/>
                      <a:pt x="2065020" y="386080"/>
                      <a:pt x="2054860" y="392430"/>
                    </a:cubicBezTo>
                    <a:cubicBezTo>
                      <a:pt x="2037080" y="402590"/>
                      <a:pt x="1927860" y="349250"/>
                      <a:pt x="1924050" y="327660"/>
                    </a:cubicBezTo>
                    <a:cubicBezTo>
                      <a:pt x="1921510" y="314960"/>
                      <a:pt x="1948180" y="295910"/>
                      <a:pt x="1963420" y="289560"/>
                    </a:cubicBezTo>
                    <a:cubicBezTo>
                      <a:pt x="1978660" y="283210"/>
                      <a:pt x="2001520" y="283210"/>
                      <a:pt x="2016760" y="287020"/>
                    </a:cubicBezTo>
                    <a:cubicBezTo>
                      <a:pt x="2029460" y="290830"/>
                      <a:pt x="2038350" y="297180"/>
                      <a:pt x="2047240" y="306070"/>
                    </a:cubicBezTo>
                    <a:cubicBezTo>
                      <a:pt x="2057400" y="317500"/>
                      <a:pt x="2068830" y="340360"/>
                      <a:pt x="2070100" y="355600"/>
                    </a:cubicBezTo>
                    <a:cubicBezTo>
                      <a:pt x="2071370" y="368300"/>
                      <a:pt x="2071370" y="386080"/>
                      <a:pt x="2062480" y="391160"/>
                    </a:cubicBezTo>
                    <a:cubicBezTo>
                      <a:pt x="2043430" y="401320"/>
                      <a:pt x="1921510" y="347980"/>
                      <a:pt x="1917700" y="326390"/>
                    </a:cubicBezTo>
                    <a:cubicBezTo>
                      <a:pt x="1915160" y="313690"/>
                      <a:pt x="1941830" y="295910"/>
                      <a:pt x="1957070" y="289560"/>
                    </a:cubicBezTo>
                    <a:cubicBezTo>
                      <a:pt x="1972310" y="283210"/>
                      <a:pt x="1993900" y="280670"/>
                      <a:pt x="2010410" y="287020"/>
                    </a:cubicBezTo>
                    <a:cubicBezTo>
                      <a:pt x="2029460" y="294640"/>
                      <a:pt x="2053590" y="317500"/>
                      <a:pt x="2059940" y="336550"/>
                    </a:cubicBezTo>
                    <a:cubicBezTo>
                      <a:pt x="2066290" y="353060"/>
                      <a:pt x="2066290" y="386080"/>
                      <a:pt x="2056130" y="391160"/>
                    </a:cubicBezTo>
                    <a:cubicBezTo>
                      <a:pt x="2039620" y="398780"/>
                      <a:pt x="1978660" y="334010"/>
                      <a:pt x="1943100" y="318770"/>
                    </a:cubicBezTo>
                    <a:cubicBezTo>
                      <a:pt x="1915160" y="306070"/>
                      <a:pt x="1894840" y="308610"/>
                      <a:pt x="1864360" y="297180"/>
                    </a:cubicBezTo>
                    <a:cubicBezTo>
                      <a:pt x="1817370" y="279400"/>
                      <a:pt x="1758950" y="237490"/>
                      <a:pt x="1692910" y="217170"/>
                    </a:cubicBezTo>
                    <a:cubicBezTo>
                      <a:pt x="1612900" y="191770"/>
                      <a:pt x="1518920" y="176530"/>
                      <a:pt x="1417320" y="170180"/>
                    </a:cubicBezTo>
                    <a:cubicBezTo>
                      <a:pt x="1295400" y="162560"/>
                      <a:pt x="1092200" y="194310"/>
                      <a:pt x="1009650" y="187960"/>
                    </a:cubicBezTo>
                    <a:cubicBezTo>
                      <a:pt x="972820" y="185420"/>
                      <a:pt x="967740" y="176530"/>
                      <a:pt x="932180" y="172720"/>
                    </a:cubicBezTo>
                    <a:cubicBezTo>
                      <a:pt x="857250" y="165100"/>
                      <a:pt x="678180" y="175260"/>
                      <a:pt x="581660" y="171450"/>
                    </a:cubicBezTo>
                    <a:cubicBezTo>
                      <a:pt x="511810" y="168910"/>
                      <a:pt x="433070" y="133350"/>
                      <a:pt x="403860" y="156210"/>
                    </a:cubicBezTo>
                    <a:cubicBezTo>
                      <a:pt x="383540" y="172720"/>
                      <a:pt x="400050" y="208280"/>
                      <a:pt x="387350" y="246380"/>
                    </a:cubicBezTo>
                    <a:cubicBezTo>
                      <a:pt x="363220" y="322580"/>
                      <a:pt x="266700" y="477520"/>
                      <a:pt x="232410" y="570230"/>
                    </a:cubicBezTo>
                    <a:cubicBezTo>
                      <a:pt x="208280" y="635000"/>
                      <a:pt x="199390" y="681990"/>
                      <a:pt x="186690" y="740410"/>
                    </a:cubicBezTo>
                    <a:cubicBezTo>
                      <a:pt x="173990" y="802640"/>
                      <a:pt x="161290" y="859790"/>
                      <a:pt x="157480" y="934720"/>
                    </a:cubicBezTo>
                    <a:cubicBezTo>
                      <a:pt x="151130" y="1035050"/>
                      <a:pt x="157480" y="1209040"/>
                      <a:pt x="170180" y="1291590"/>
                    </a:cubicBezTo>
                    <a:cubicBezTo>
                      <a:pt x="176530" y="1336040"/>
                      <a:pt x="182880" y="1355090"/>
                      <a:pt x="196850" y="1393190"/>
                    </a:cubicBezTo>
                    <a:cubicBezTo>
                      <a:pt x="215900" y="1445260"/>
                      <a:pt x="265430" y="1522730"/>
                      <a:pt x="278130" y="1572260"/>
                    </a:cubicBezTo>
                    <a:cubicBezTo>
                      <a:pt x="287020" y="1605280"/>
                      <a:pt x="278130" y="1623060"/>
                      <a:pt x="285750" y="1659890"/>
                    </a:cubicBezTo>
                    <a:cubicBezTo>
                      <a:pt x="299720" y="1723390"/>
                      <a:pt x="355600" y="1832610"/>
                      <a:pt x="377190" y="1917700"/>
                    </a:cubicBezTo>
                    <a:cubicBezTo>
                      <a:pt x="397510" y="1998980"/>
                      <a:pt x="388620" y="2090420"/>
                      <a:pt x="415290" y="2160270"/>
                    </a:cubicBezTo>
                    <a:cubicBezTo>
                      <a:pt x="439420" y="2222500"/>
                      <a:pt x="491490" y="2266950"/>
                      <a:pt x="521970" y="2322830"/>
                    </a:cubicBezTo>
                    <a:cubicBezTo>
                      <a:pt x="551180" y="2376170"/>
                      <a:pt x="574040" y="2430780"/>
                      <a:pt x="594360" y="2486660"/>
                    </a:cubicBezTo>
                    <a:cubicBezTo>
                      <a:pt x="613410" y="2542540"/>
                      <a:pt x="614680" y="2604770"/>
                      <a:pt x="640080" y="2656840"/>
                    </a:cubicBezTo>
                    <a:cubicBezTo>
                      <a:pt x="666750" y="2708910"/>
                      <a:pt x="717550" y="2749550"/>
                      <a:pt x="750570" y="2796540"/>
                    </a:cubicBezTo>
                    <a:cubicBezTo>
                      <a:pt x="782320" y="2842260"/>
                      <a:pt x="817880" y="2898140"/>
                      <a:pt x="835660" y="2934970"/>
                    </a:cubicBezTo>
                    <a:cubicBezTo>
                      <a:pt x="847090" y="2957830"/>
                      <a:pt x="854710" y="2973070"/>
                      <a:pt x="855980" y="2993390"/>
                    </a:cubicBezTo>
                    <a:cubicBezTo>
                      <a:pt x="857250" y="3014980"/>
                      <a:pt x="854710" y="3046730"/>
                      <a:pt x="840740" y="3063240"/>
                    </a:cubicBezTo>
                    <a:cubicBezTo>
                      <a:pt x="826770" y="3079750"/>
                      <a:pt x="795020" y="3092450"/>
                      <a:pt x="773430" y="3089910"/>
                    </a:cubicBezTo>
                    <a:cubicBezTo>
                      <a:pt x="753110" y="3087370"/>
                      <a:pt x="725170" y="3068320"/>
                      <a:pt x="715010" y="3049270"/>
                    </a:cubicBezTo>
                    <a:cubicBezTo>
                      <a:pt x="704850" y="3030220"/>
                      <a:pt x="707390" y="2994660"/>
                      <a:pt x="715010" y="2976880"/>
                    </a:cubicBezTo>
                    <a:cubicBezTo>
                      <a:pt x="721360" y="2961640"/>
                      <a:pt x="736600" y="2950210"/>
                      <a:pt x="750570" y="2943860"/>
                    </a:cubicBezTo>
                    <a:cubicBezTo>
                      <a:pt x="764540" y="2937510"/>
                      <a:pt x="783590" y="2933700"/>
                      <a:pt x="798830" y="2938780"/>
                    </a:cubicBezTo>
                    <a:cubicBezTo>
                      <a:pt x="817880" y="2945130"/>
                      <a:pt x="844550" y="2967990"/>
                      <a:pt x="853440" y="2985770"/>
                    </a:cubicBezTo>
                    <a:cubicBezTo>
                      <a:pt x="861060" y="3001010"/>
                      <a:pt x="859790" y="3018790"/>
                      <a:pt x="855980" y="3034030"/>
                    </a:cubicBezTo>
                    <a:cubicBezTo>
                      <a:pt x="852170" y="3049270"/>
                      <a:pt x="840740" y="3065780"/>
                      <a:pt x="828040" y="3074670"/>
                    </a:cubicBezTo>
                    <a:cubicBezTo>
                      <a:pt x="815340" y="3083560"/>
                      <a:pt x="797560" y="3089910"/>
                      <a:pt x="782320" y="3089910"/>
                    </a:cubicBezTo>
                    <a:cubicBezTo>
                      <a:pt x="767080" y="3089910"/>
                      <a:pt x="749300" y="3082290"/>
                      <a:pt x="736600" y="3073400"/>
                    </a:cubicBezTo>
                    <a:cubicBezTo>
                      <a:pt x="723900" y="3064510"/>
                      <a:pt x="711200" y="3046730"/>
                      <a:pt x="708660" y="3034030"/>
                    </a:cubicBezTo>
                    <a:cubicBezTo>
                      <a:pt x="706120" y="3023870"/>
                      <a:pt x="716280" y="3018790"/>
                      <a:pt x="713740" y="3004820"/>
                    </a:cubicBezTo>
                    <a:cubicBezTo>
                      <a:pt x="703580" y="2957830"/>
                      <a:pt x="562610" y="2820670"/>
                      <a:pt x="510540" y="2720340"/>
                    </a:cubicBezTo>
                    <a:cubicBezTo>
                      <a:pt x="459740" y="2622550"/>
                      <a:pt x="443230" y="2500630"/>
                      <a:pt x="401320" y="2411730"/>
                    </a:cubicBezTo>
                    <a:cubicBezTo>
                      <a:pt x="365760" y="2338070"/>
                      <a:pt x="309880" y="2283460"/>
                      <a:pt x="283210" y="2221230"/>
                    </a:cubicBezTo>
                    <a:cubicBezTo>
                      <a:pt x="260350" y="2167890"/>
                      <a:pt x="251460" y="2109470"/>
                      <a:pt x="243840" y="2062480"/>
                    </a:cubicBezTo>
                    <a:cubicBezTo>
                      <a:pt x="237490" y="2025650"/>
                      <a:pt x="243840" y="1995170"/>
                      <a:pt x="236220" y="1963420"/>
                    </a:cubicBezTo>
                    <a:cubicBezTo>
                      <a:pt x="228600" y="1932940"/>
                      <a:pt x="210820" y="1916430"/>
                      <a:pt x="198120" y="1878330"/>
                    </a:cubicBezTo>
                    <a:cubicBezTo>
                      <a:pt x="173990" y="1811020"/>
                      <a:pt x="151130" y="1672590"/>
                      <a:pt x="120650" y="1587500"/>
                    </a:cubicBezTo>
                    <a:cubicBezTo>
                      <a:pt x="95250" y="1517650"/>
                      <a:pt x="53340" y="1452880"/>
                      <a:pt x="36830" y="1400810"/>
                    </a:cubicBezTo>
                    <a:cubicBezTo>
                      <a:pt x="25400" y="1366520"/>
                      <a:pt x="21590" y="1350010"/>
                      <a:pt x="17780" y="1311910"/>
                    </a:cubicBezTo>
                    <a:cubicBezTo>
                      <a:pt x="11430" y="1248410"/>
                      <a:pt x="26670" y="1118870"/>
                      <a:pt x="20320" y="1055370"/>
                    </a:cubicBezTo>
                    <a:cubicBezTo>
                      <a:pt x="16510" y="1017270"/>
                      <a:pt x="3810" y="1002030"/>
                      <a:pt x="2540" y="966470"/>
                    </a:cubicBezTo>
                    <a:cubicBezTo>
                      <a:pt x="0" y="916940"/>
                      <a:pt x="7620" y="852170"/>
                      <a:pt x="19050" y="786130"/>
                    </a:cubicBezTo>
                    <a:cubicBezTo>
                      <a:pt x="34290" y="704850"/>
                      <a:pt x="66040" y="598170"/>
                      <a:pt x="92710" y="518160"/>
                    </a:cubicBezTo>
                    <a:cubicBezTo>
                      <a:pt x="115570" y="452120"/>
                      <a:pt x="138430" y="396240"/>
                      <a:pt x="165100" y="340360"/>
                    </a:cubicBezTo>
                    <a:cubicBezTo>
                      <a:pt x="189230" y="288290"/>
                      <a:pt x="227330" y="237490"/>
                      <a:pt x="245110" y="194310"/>
                    </a:cubicBezTo>
                    <a:cubicBezTo>
                      <a:pt x="259080" y="162560"/>
                      <a:pt x="259080" y="135890"/>
                      <a:pt x="271780" y="109220"/>
                    </a:cubicBezTo>
                    <a:cubicBezTo>
                      <a:pt x="285750" y="80010"/>
                      <a:pt x="302260" y="44450"/>
                      <a:pt x="327660" y="26670"/>
                    </a:cubicBezTo>
                    <a:cubicBezTo>
                      <a:pt x="353060" y="8890"/>
                      <a:pt x="391160" y="7620"/>
                      <a:pt x="424180" y="3810"/>
                    </a:cubicBezTo>
                    <a:cubicBezTo>
                      <a:pt x="455930" y="0"/>
                      <a:pt x="483870" y="0"/>
                      <a:pt x="520700" y="3810"/>
                    </a:cubicBezTo>
                    <a:cubicBezTo>
                      <a:pt x="570230" y="8890"/>
                      <a:pt x="642620" y="36830"/>
                      <a:pt x="694690" y="38100"/>
                    </a:cubicBezTo>
                    <a:cubicBezTo>
                      <a:pt x="736600" y="39370"/>
                      <a:pt x="760730" y="22860"/>
                      <a:pt x="810260" y="20320"/>
                    </a:cubicBezTo>
                    <a:cubicBezTo>
                      <a:pt x="899160" y="15240"/>
                      <a:pt x="1104900" y="45720"/>
                      <a:pt x="1186180" y="39370"/>
                    </a:cubicBezTo>
                    <a:cubicBezTo>
                      <a:pt x="1225550" y="35560"/>
                      <a:pt x="1239520" y="24130"/>
                      <a:pt x="1273810" y="20320"/>
                    </a:cubicBezTo>
                    <a:cubicBezTo>
                      <a:pt x="1323340" y="15240"/>
                      <a:pt x="1385570" y="17780"/>
                      <a:pt x="1454150" y="25400"/>
                    </a:cubicBezTo>
                    <a:cubicBezTo>
                      <a:pt x="1548130" y="36830"/>
                      <a:pt x="1696720" y="62230"/>
                      <a:pt x="1786890" y="92710"/>
                    </a:cubicBezTo>
                    <a:cubicBezTo>
                      <a:pt x="1851660" y="114300"/>
                      <a:pt x="1899920" y="138430"/>
                      <a:pt x="1948180" y="170180"/>
                    </a:cubicBezTo>
                    <a:cubicBezTo>
                      <a:pt x="1993900" y="200660"/>
                      <a:pt x="2058670" y="234950"/>
                      <a:pt x="2072640" y="275590"/>
                    </a:cubicBezTo>
                    <a:cubicBezTo>
                      <a:pt x="2085340" y="312420"/>
                      <a:pt x="2068830" y="388620"/>
                      <a:pt x="2044700" y="398780"/>
                    </a:cubicBezTo>
                    <a:cubicBezTo>
                      <a:pt x="2019300" y="410210"/>
                      <a:pt x="1920240" y="347980"/>
                      <a:pt x="1917700" y="326390"/>
                    </a:cubicBezTo>
                    <a:cubicBezTo>
                      <a:pt x="1916430" y="313690"/>
                      <a:pt x="1940560" y="295910"/>
                      <a:pt x="1957070" y="289560"/>
                    </a:cubicBezTo>
                    <a:cubicBezTo>
                      <a:pt x="1976120" y="283210"/>
                      <a:pt x="2009140" y="285750"/>
                      <a:pt x="2026920" y="294640"/>
                    </a:cubicBezTo>
                    <a:cubicBezTo>
                      <a:pt x="2042160" y="302260"/>
                      <a:pt x="2054860" y="320040"/>
                      <a:pt x="2059940" y="336550"/>
                    </a:cubicBezTo>
                    <a:cubicBezTo>
                      <a:pt x="2065020" y="353060"/>
                      <a:pt x="2067560" y="384810"/>
                      <a:pt x="2056130" y="391160"/>
                    </a:cubicBezTo>
                    <a:cubicBezTo>
                      <a:pt x="2038350" y="401320"/>
                      <a:pt x="1929130" y="347980"/>
                      <a:pt x="1924050" y="327660"/>
                    </a:cubicBezTo>
                    <a:cubicBezTo>
                      <a:pt x="1921510" y="317500"/>
                      <a:pt x="1936750" y="306070"/>
                      <a:pt x="1946910" y="298450"/>
                    </a:cubicBezTo>
                    <a:cubicBezTo>
                      <a:pt x="1959610" y="289560"/>
                      <a:pt x="1982470" y="281940"/>
                      <a:pt x="1998980" y="283210"/>
                    </a:cubicBezTo>
                    <a:cubicBezTo>
                      <a:pt x="2015490" y="284480"/>
                      <a:pt x="2035810" y="294640"/>
                      <a:pt x="2047240" y="306070"/>
                    </a:cubicBezTo>
                    <a:cubicBezTo>
                      <a:pt x="2058670" y="318770"/>
                      <a:pt x="2068830" y="340360"/>
                      <a:pt x="2070100" y="355600"/>
                    </a:cubicBezTo>
                    <a:cubicBezTo>
                      <a:pt x="2071370" y="368300"/>
                      <a:pt x="2071370" y="386080"/>
                      <a:pt x="2062480" y="391160"/>
                    </a:cubicBezTo>
                    <a:cubicBezTo>
                      <a:pt x="2043430" y="401320"/>
                      <a:pt x="1921510" y="349250"/>
                      <a:pt x="1916430" y="328930"/>
                    </a:cubicBezTo>
                    <a:cubicBezTo>
                      <a:pt x="1913890" y="318770"/>
                      <a:pt x="1929130" y="307340"/>
                      <a:pt x="1939290" y="299720"/>
                    </a:cubicBezTo>
                    <a:cubicBezTo>
                      <a:pt x="1951990" y="290830"/>
                      <a:pt x="1976120" y="284480"/>
                      <a:pt x="1991360" y="284480"/>
                    </a:cubicBezTo>
                    <a:cubicBezTo>
                      <a:pt x="2004060" y="284480"/>
                      <a:pt x="2015490" y="288290"/>
                      <a:pt x="2025650" y="295910"/>
                    </a:cubicBezTo>
                    <a:cubicBezTo>
                      <a:pt x="2038350" y="304800"/>
                      <a:pt x="2053590" y="322580"/>
                      <a:pt x="2058670" y="339090"/>
                    </a:cubicBezTo>
                    <a:cubicBezTo>
                      <a:pt x="2063750" y="355600"/>
                      <a:pt x="2066290" y="386080"/>
                      <a:pt x="2054860" y="392430"/>
                    </a:cubicBezTo>
                    <a:cubicBezTo>
                      <a:pt x="2037080" y="403860"/>
                      <a:pt x="1922780" y="351790"/>
                      <a:pt x="1920240" y="331470"/>
                    </a:cubicBezTo>
                    <a:cubicBezTo>
                      <a:pt x="1918970" y="317500"/>
                      <a:pt x="1957070" y="292100"/>
                      <a:pt x="1977390" y="288290"/>
                    </a:cubicBezTo>
                    <a:cubicBezTo>
                      <a:pt x="1997710" y="284480"/>
                      <a:pt x="2029460" y="295910"/>
                      <a:pt x="2044700" y="309880"/>
                    </a:cubicBezTo>
                    <a:cubicBezTo>
                      <a:pt x="2057400" y="321310"/>
                      <a:pt x="2065020" y="344170"/>
                      <a:pt x="2066290" y="359410"/>
                    </a:cubicBezTo>
                    <a:cubicBezTo>
                      <a:pt x="2067560" y="372110"/>
                      <a:pt x="2065020" y="381000"/>
                      <a:pt x="2058670" y="394970"/>
                    </a:cubicBezTo>
                    <a:cubicBezTo>
                      <a:pt x="2045970" y="420370"/>
                      <a:pt x="2001520" y="464820"/>
                      <a:pt x="1973580" y="492760"/>
                    </a:cubicBezTo>
                    <a:cubicBezTo>
                      <a:pt x="1950720" y="516890"/>
                      <a:pt x="1931670" y="537210"/>
                      <a:pt x="1906270" y="554990"/>
                    </a:cubicBezTo>
                    <a:cubicBezTo>
                      <a:pt x="1879600" y="574040"/>
                      <a:pt x="1845310" y="579120"/>
                      <a:pt x="1814830" y="603250"/>
                    </a:cubicBezTo>
                    <a:cubicBezTo>
                      <a:pt x="1772920" y="636270"/>
                      <a:pt x="1738630" y="697230"/>
                      <a:pt x="1689100" y="746760"/>
                    </a:cubicBezTo>
                    <a:cubicBezTo>
                      <a:pt x="1626870" y="808990"/>
                      <a:pt x="1530350" y="899160"/>
                      <a:pt x="1468120" y="943610"/>
                    </a:cubicBezTo>
                    <a:cubicBezTo>
                      <a:pt x="1428750" y="972820"/>
                      <a:pt x="1395730" y="998220"/>
                      <a:pt x="1365250" y="1004570"/>
                    </a:cubicBezTo>
                    <a:cubicBezTo>
                      <a:pt x="1344930" y="1009650"/>
                      <a:pt x="1325880" y="1008380"/>
                      <a:pt x="1310640" y="999490"/>
                    </a:cubicBezTo>
                    <a:cubicBezTo>
                      <a:pt x="1292860" y="989330"/>
                      <a:pt x="1272540" y="963930"/>
                      <a:pt x="1268730" y="943610"/>
                    </a:cubicBezTo>
                    <a:cubicBezTo>
                      <a:pt x="1264920" y="923290"/>
                      <a:pt x="1275080" y="896620"/>
                      <a:pt x="1290320" y="876300"/>
                    </a:cubicBezTo>
                    <a:cubicBezTo>
                      <a:pt x="1310640" y="849630"/>
                      <a:pt x="1351280" y="840740"/>
                      <a:pt x="1394460" y="805180"/>
                    </a:cubicBezTo>
                    <a:cubicBezTo>
                      <a:pt x="1479550" y="734060"/>
                      <a:pt x="1686560" y="482600"/>
                      <a:pt x="1746250" y="448310"/>
                    </a:cubicBezTo>
                    <a:cubicBezTo>
                      <a:pt x="1762760" y="439420"/>
                      <a:pt x="1769110" y="438150"/>
                      <a:pt x="1781810" y="439420"/>
                    </a:cubicBezTo>
                    <a:cubicBezTo>
                      <a:pt x="1797050" y="440690"/>
                      <a:pt x="1819910" y="449580"/>
                      <a:pt x="1831340" y="459740"/>
                    </a:cubicBezTo>
                    <a:cubicBezTo>
                      <a:pt x="1841500" y="467360"/>
                      <a:pt x="1847850" y="477520"/>
                      <a:pt x="1851660" y="490220"/>
                    </a:cubicBezTo>
                    <a:cubicBezTo>
                      <a:pt x="1856740" y="505460"/>
                      <a:pt x="1859280" y="520700"/>
                      <a:pt x="1851660" y="543560"/>
                    </a:cubicBezTo>
                    <a:cubicBezTo>
                      <a:pt x="1833880" y="598170"/>
                      <a:pt x="1734820" y="726440"/>
                      <a:pt x="1672590" y="789940"/>
                    </a:cubicBezTo>
                    <a:cubicBezTo>
                      <a:pt x="1623060" y="839470"/>
                      <a:pt x="1567180" y="862330"/>
                      <a:pt x="1517650" y="904240"/>
                    </a:cubicBezTo>
                    <a:cubicBezTo>
                      <a:pt x="1468120" y="946150"/>
                      <a:pt x="1418590" y="989330"/>
                      <a:pt x="1374140" y="1040130"/>
                    </a:cubicBezTo>
                    <a:cubicBezTo>
                      <a:pt x="1325880" y="1094740"/>
                      <a:pt x="1283970" y="1200150"/>
                      <a:pt x="1240790" y="1225550"/>
                    </a:cubicBezTo>
                    <a:cubicBezTo>
                      <a:pt x="1216660" y="1239520"/>
                      <a:pt x="1188720" y="1236980"/>
                      <a:pt x="1170940" y="1233170"/>
                    </a:cubicBezTo>
                    <a:cubicBezTo>
                      <a:pt x="1158240" y="1230630"/>
                      <a:pt x="1148080" y="1223010"/>
                      <a:pt x="1140460" y="1212850"/>
                    </a:cubicBezTo>
                    <a:cubicBezTo>
                      <a:pt x="1131570" y="1200150"/>
                      <a:pt x="1121410" y="1182370"/>
                      <a:pt x="1122680" y="1162050"/>
                    </a:cubicBezTo>
                    <a:cubicBezTo>
                      <a:pt x="1123950" y="1129030"/>
                      <a:pt x="1155700" y="1070610"/>
                      <a:pt x="1178560" y="1032510"/>
                    </a:cubicBezTo>
                    <a:cubicBezTo>
                      <a:pt x="1198880" y="998220"/>
                      <a:pt x="1219200" y="965200"/>
                      <a:pt x="1247140" y="943610"/>
                    </a:cubicBezTo>
                    <a:cubicBezTo>
                      <a:pt x="1272540" y="924560"/>
                      <a:pt x="1304290" y="908050"/>
                      <a:pt x="1333500" y="906780"/>
                    </a:cubicBezTo>
                    <a:cubicBezTo>
                      <a:pt x="1362710" y="905510"/>
                      <a:pt x="1423670" y="925830"/>
                      <a:pt x="1423670" y="932180"/>
                    </a:cubicBezTo>
                    <a:cubicBezTo>
                      <a:pt x="1423670" y="938530"/>
                      <a:pt x="1320800" y="949960"/>
                      <a:pt x="1318260" y="943610"/>
                    </a:cubicBezTo>
                    <a:cubicBezTo>
                      <a:pt x="1316990" y="938530"/>
                      <a:pt x="1348740" y="918210"/>
                      <a:pt x="1363980" y="914400"/>
                    </a:cubicBezTo>
                    <a:cubicBezTo>
                      <a:pt x="1376680" y="910590"/>
                      <a:pt x="1388110" y="911860"/>
                      <a:pt x="1399540" y="915670"/>
                    </a:cubicBezTo>
                    <a:cubicBezTo>
                      <a:pt x="1414780" y="920750"/>
                      <a:pt x="1435100" y="933450"/>
                      <a:pt x="1443990" y="947420"/>
                    </a:cubicBezTo>
                    <a:cubicBezTo>
                      <a:pt x="1452880" y="961390"/>
                      <a:pt x="1456690" y="985520"/>
                      <a:pt x="1455420" y="1000760"/>
                    </a:cubicBezTo>
                    <a:cubicBezTo>
                      <a:pt x="1454150" y="1013460"/>
                      <a:pt x="1451610" y="1019810"/>
                      <a:pt x="1441450" y="1033780"/>
                    </a:cubicBezTo>
                    <a:cubicBezTo>
                      <a:pt x="1413510" y="1075690"/>
                      <a:pt x="1285240" y="1198880"/>
                      <a:pt x="1231900" y="1245870"/>
                    </a:cubicBezTo>
                    <a:cubicBezTo>
                      <a:pt x="1202690" y="1272540"/>
                      <a:pt x="1182370" y="1290320"/>
                      <a:pt x="1158240" y="1301750"/>
                    </a:cubicBezTo>
                    <a:cubicBezTo>
                      <a:pt x="1140460" y="1310640"/>
                      <a:pt x="1121410" y="1314450"/>
                      <a:pt x="1106170" y="1313180"/>
                    </a:cubicBezTo>
                    <a:cubicBezTo>
                      <a:pt x="1093470" y="1311910"/>
                      <a:pt x="1082040" y="1305560"/>
                      <a:pt x="1071880" y="1299210"/>
                    </a:cubicBezTo>
                    <a:cubicBezTo>
                      <a:pt x="1061720" y="1292860"/>
                      <a:pt x="1052830" y="1283970"/>
                      <a:pt x="1047750" y="1272540"/>
                    </a:cubicBezTo>
                    <a:cubicBezTo>
                      <a:pt x="1041400" y="1258570"/>
                      <a:pt x="1035050" y="1239520"/>
                      <a:pt x="1042670" y="1217930"/>
                    </a:cubicBezTo>
                    <a:cubicBezTo>
                      <a:pt x="1059180" y="1169670"/>
                      <a:pt x="1176020" y="1084580"/>
                      <a:pt x="1220470" y="1021080"/>
                    </a:cubicBezTo>
                    <a:cubicBezTo>
                      <a:pt x="1256030" y="971550"/>
                      <a:pt x="1272540" y="877570"/>
                      <a:pt x="1299210" y="876300"/>
                    </a:cubicBezTo>
                    <a:cubicBezTo>
                      <a:pt x="1323340" y="875030"/>
                      <a:pt x="1375410" y="938530"/>
                      <a:pt x="1372870" y="979170"/>
                    </a:cubicBezTo>
                    <a:cubicBezTo>
                      <a:pt x="1367790" y="1049020"/>
                      <a:pt x="1178560" y="1187450"/>
                      <a:pt x="1122680" y="1243330"/>
                    </a:cubicBezTo>
                    <a:cubicBezTo>
                      <a:pt x="1096010" y="1270000"/>
                      <a:pt x="1083310" y="1289050"/>
                      <a:pt x="1061720" y="1300480"/>
                    </a:cubicBezTo>
                    <a:cubicBezTo>
                      <a:pt x="1043940" y="1309370"/>
                      <a:pt x="1024890" y="1315720"/>
                      <a:pt x="1008380" y="1313180"/>
                    </a:cubicBezTo>
                    <a:cubicBezTo>
                      <a:pt x="991870" y="1310640"/>
                      <a:pt x="971550" y="1301750"/>
                      <a:pt x="961390" y="1287780"/>
                    </a:cubicBezTo>
                    <a:cubicBezTo>
                      <a:pt x="948690" y="1272540"/>
                      <a:pt x="942340" y="1238250"/>
                      <a:pt x="944880" y="1219200"/>
                    </a:cubicBezTo>
                    <a:cubicBezTo>
                      <a:pt x="946150" y="1206500"/>
                      <a:pt x="951230" y="1200150"/>
                      <a:pt x="961390" y="1186180"/>
                    </a:cubicBezTo>
                    <a:cubicBezTo>
                      <a:pt x="984250" y="1155700"/>
                      <a:pt x="1056640" y="1111250"/>
                      <a:pt x="1094740" y="1059180"/>
                    </a:cubicBezTo>
                    <a:cubicBezTo>
                      <a:pt x="1137920" y="1000760"/>
                      <a:pt x="1163320" y="882650"/>
                      <a:pt x="1197610" y="848360"/>
                    </a:cubicBezTo>
                    <a:cubicBezTo>
                      <a:pt x="1214120" y="831850"/>
                      <a:pt x="1230630" y="825500"/>
                      <a:pt x="1247140" y="824230"/>
                    </a:cubicBezTo>
                    <a:cubicBezTo>
                      <a:pt x="1263650" y="822960"/>
                      <a:pt x="1286510" y="830580"/>
                      <a:pt x="1299210" y="839470"/>
                    </a:cubicBezTo>
                    <a:cubicBezTo>
                      <a:pt x="1309370" y="847090"/>
                      <a:pt x="1318260" y="854710"/>
                      <a:pt x="1322070" y="867410"/>
                    </a:cubicBezTo>
                    <a:cubicBezTo>
                      <a:pt x="1328420" y="885190"/>
                      <a:pt x="1332230" y="908050"/>
                      <a:pt x="1319530" y="938530"/>
                    </a:cubicBezTo>
                    <a:cubicBezTo>
                      <a:pt x="1282700" y="1026160"/>
                      <a:pt x="977900" y="1328420"/>
                      <a:pt x="915670" y="1374140"/>
                    </a:cubicBezTo>
                    <a:cubicBezTo>
                      <a:pt x="900430" y="1385570"/>
                      <a:pt x="895350" y="1388110"/>
                      <a:pt x="882650" y="1389380"/>
                    </a:cubicBezTo>
                    <a:cubicBezTo>
                      <a:pt x="867410" y="1390650"/>
                      <a:pt x="843280" y="1388110"/>
                      <a:pt x="829310" y="1379220"/>
                    </a:cubicBezTo>
                    <a:cubicBezTo>
                      <a:pt x="815340" y="1370330"/>
                      <a:pt x="801370" y="1352550"/>
                      <a:pt x="796290" y="1336040"/>
                    </a:cubicBezTo>
                    <a:cubicBezTo>
                      <a:pt x="791210" y="1319530"/>
                      <a:pt x="791210" y="1305560"/>
                      <a:pt x="800100" y="1281430"/>
                    </a:cubicBezTo>
                    <a:cubicBezTo>
                      <a:pt x="828040" y="1210310"/>
                      <a:pt x="1027430" y="919480"/>
                      <a:pt x="1099820" y="908050"/>
                    </a:cubicBezTo>
                    <a:cubicBezTo>
                      <a:pt x="1131570" y="902970"/>
                      <a:pt x="1174750" y="934720"/>
                      <a:pt x="1179830" y="960120"/>
                    </a:cubicBezTo>
                    <a:cubicBezTo>
                      <a:pt x="1186180" y="996950"/>
                      <a:pt x="1104900" y="1065530"/>
                      <a:pt x="1057910" y="1122680"/>
                    </a:cubicBezTo>
                    <a:cubicBezTo>
                      <a:pt x="1002030" y="1189990"/>
                      <a:pt x="901700" y="1301750"/>
                      <a:pt x="864870" y="1334770"/>
                    </a:cubicBezTo>
                    <a:cubicBezTo>
                      <a:pt x="852170" y="1346200"/>
                      <a:pt x="847090" y="1352550"/>
                      <a:pt x="835660" y="1356360"/>
                    </a:cubicBezTo>
                    <a:cubicBezTo>
                      <a:pt x="820420" y="1361440"/>
                      <a:pt x="797560" y="1363980"/>
                      <a:pt x="781050" y="1358900"/>
                    </a:cubicBezTo>
                    <a:cubicBezTo>
                      <a:pt x="764540" y="1353820"/>
                      <a:pt x="748030" y="1337310"/>
                      <a:pt x="739140" y="1324610"/>
                    </a:cubicBezTo>
                    <a:cubicBezTo>
                      <a:pt x="731520" y="1314450"/>
                      <a:pt x="728980" y="1301750"/>
                      <a:pt x="728980" y="1289050"/>
                    </a:cubicBezTo>
                    <a:cubicBezTo>
                      <a:pt x="728980" y="1273810"/>
                      <a:pt x="734060" y="1259840"/>
                      <a:pt x="746760" y="1238250"/>
                    </a:cubicBezTo>
                    <a:cubicBezTo>
                      <a:pt x="775970" y="1186180"/>
                      <a:pt x="883920" y="1085850"/>
                      <a:pt x="943610" y="1002030"/>
                    </a:cubicBezTo>
                    <a:cubicBezTo>
                      <a:pt x="1004570" y="916940"/>
                      <a:pt x="1064260" y="767080"/>
                      <a:pt x="1108710" y="730250"/>
                    </a:cubicBezTo>
                    <a:cubicBezTo>
                      <a:pt x="1126490" y="715010"/>
                      <a:pt x="1140460" y="709930"/>
                      <a:pt x="1158240" y="711200"/>
                    </a:cubicBezTo>
                    <a:cubicBezTo>
                      <a:pt x="1178560" y="712470"/>
                      <a:pt x="1209040" y="727710"/>
                      <a:pt x="1221740" y="744220"/>
                    </a:cubicBezTo>
                    <a:cubicBezTo>
                      <a:pt x="1233170" y="758190"/>
                      <a:pt x="1235710" y="782320"/>
                      <a:pt x="1234440" y="797560"/>
                    </a:cubicBezTo>
                    <a:cubicBezTo>
                      <a:pt x="1233170" y="810260"/>
                      <a:pt x="1230630" y="815340"/>
                      <a:pt x="1220470" y="831850"/>
                    </a:cubicBezTo>
                    <a:cubicBezTo>
                      <a:pt x="1182370" y="894080"/>
                      <a:pt x="938530" y="1144270"/>
                      <a:pt x="872490" y="1233170"/>
                    </a:cubicBezTo>
                    <a:cubicBezTo>
                      <a:pt x="842010" y="1273810"/>
                      <a:pt x="835660" y="1305560"/>
                      <a:pt x="814070" y="1325880"/>
                    </a:cubicBezTo>
                    <a:cubicBezTo>
                      <a:pt x="798830" y="1339850"/>
                      <a:pt x="782320" y="1350010"/>
                      <a:pt x="765810" y="1352550"/>
                    </a:cubicBezTo>
                    <a:cubicBezTo>
                      <a:pt x="749300" y="1355090"/>
                      <a:pt x="727710" y="1348740"/>
                      <a:pt x="713740" y="1341120"/>
                    </a:cubicBezTo>
                    <a:cubicBezTo>
                      <a:pt x="702310" y="1334770"/>
                      <a:pt x="693420" y="1325880"/>
                      <a:pt x="688340" y="1314450"/>
                    </a:cubicBezTo>
                    <a:cubicBezTo>
                      <a:pt x="681990" y="1300480"/>
                      <a:pt x="674370" y="1285240"/>
                      <a:pt x="680720" y="1261110"/>
                    </a:cubicBezTo>
                    <a:cubicBezTo>
                      <a:pt x="699770" y="1186180"/>
                      <a:pt x="895350" y="956310"/>
                      <a:pt x="980440" y="850900"/>
                    </a:cubicBezTo>
                    <a:cubicBezTo>
                      <a:pt x="1037590" y="779780"/>
                      <a:pt x="1093470" y="708660"/>
                      <a:pt x="1132840" y="680720"/>
                    </a:cubicBezTo>
                    <a:cubicBezTo>
                      <a:pt x="1151890" y="666750"/>
                      <a:pt x="1163320" y="659130"/>
                      <a:pt x="1181100" y="659130"/>
                    </a:cubicBezTo>
                    <a:cubicBezTo>
                      <a:pt x="1201420" y="659130"/>
                      <a:pt x="1231900" y="671830"/>
                      <a:pt x="1245870" y="687070"/>
                    </a:cubicBezTo>
                    <a:cubicBezTo>
                      <a:pt x="1257300" y="699770"/>
                      <a:pt x="1263650" y="721360"/>
                      <a:pt x="1262380" y="739140"/>
                    </a:cubicBezTo>
                    <a:cubicBezTo>
                      <a:pt x="1261110" y="760730"/>
                      <a:pt x="1249680" y="779780"/>
                      <a:pt x="1230630" y="807720"/>
                    </a:cubicBezTo>
                    <a:cubicBezTo>
                      <a:pt x="1192530" y="862330"/>
                      <a:pt x="1083310" y="994410"/>
                      <a:pt x="1018540" y="1026160"/>
                    </a:cubicBezTo>
                    <a:cubicBezTo>
                      <a:pt x="979170" y="1045210"/>
                      <a:pt x="928370" y="1054100"/>
                      <a:pt x="905510" y="1037590"/>
                    </a:cubicBezTo>
                    <a:cubicBezTo>
                      <a:pt x="882650" y="1021080"/>
                      <a:pt x="876300" y="967740"/>
                      <a:pt x="877570" y="930910"/>
                    </a:cubicBezTo>
                    <a:cubicBezTo>
                      <a:pt x="878840" y="890270"/>
                      <a:pt x="900430" y="829310"/>
                      <a:pt x="920750" y="805180"/>
                    </a:cubicBezTo>
                    <a:cubicBezTo>
                      <a:pt x="934720" y="789940"/>
                      <a:pt x="952500" y="782320"/>
                      <a:pt x="969010" y="779780"/>
                    </a:cubicBezTo>
                    <a:cubicBezTo>
                      <a:pt x="985520" y="777240"/>
                      <a:pt x="1007110" y="782320"/>
                      <a:pt x="1021080" y="791210"/>
                    </a:cubicBezTo>
                    <a:cubicBezTo>
                      <a:pt x="1035050" y="800100"/>
                      <a:pt x="1047750" y="820420"/>
                      <a:pt x="1052830" y="835660"/>
                    </a:cubicBezTo>
                    <a:cubicBezTo>
                      <a:pt x="1056640" y="848360"/>
                      <a:pt x="1055370" y="857250"/>
                      <a:pt x="1052830" y="872490"/>
                    </a:cubicBezTo>
                    <a:cubicBezTo>
                      <a:pt x="1046480" y="902970"/>
                      <a:pt x="1023620" y="980440"/>
                      <a:pt x="1000760" y="1004570"/>
                    </a:cubicBezTo>
                    <a:cubicBezTo>
                      <a:pt x="986790" y="1019810"/>
                      <a:pt x="966470" y="1024890"/>
                      <a:pt x="951230" y="1026160"/>
                    </a:cubicBezTo>
                    <a:cubicBezTo>
                      <a:pt x="938530" y="1027430"/>
                      <a:pt x="927100" y="1024890"/>
                      <a:pt x="915670" y="1018540"/>
                    </a:cubicBezTo>
                    <a:cubicBezTo>
                      <a:pt x="901700" y="1010920"/>
                      <a:pt x="883920" y="994410"/>
                      <a:pt x="877570" y="979170"/>
                    </a:cubicBezTo>
                    <a:cubicBezTo>
                      <a:pt x="871220" y="963930"/>
                      <a:pt x="876300" y="925830"/>
                      <a:pt x="876300" y="925830"/>
                    </a:cubicBezTo>
                  </a:path>
                </a:pathLst>
              </a:custGeom>
              <a:solidFill>
                <a:srgbClr val="EBE5A4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1"/>
            <p:cNvGrpSpPr>
              <a:grpSpLocks/>
            </p:cNvGrpSpPr>
            <p:nvPr/>
          </p:nvGrpSpPr>
          <p:grpSpPr>
            <a:xfrm>
              <a:off x="1553527" y="3716655"/>
              <a:ext cx="200978" cy="189548"/>
              <a:chOff x="0" y="0"/>
              <a:chExt cx="267970" cy="252730"/>
            </a:xfrm>
          </p:grpSpPr>
          <p:sp>
            <p:nvSpPr>
              <p:cNvPr id="32" name="Freeform 32"/>
              <p:cNvSpPr>
                <a:spLocks/>
              </p:cNvSpPr>
              <p:nvPr/>
            </p:nvSpPr>
            <p:spPr>
              <a:xfrm>
                <a:off x="49530" y="45720"/>
                <a:ext cx="175260" cy="15748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57480">
                    <a:moveTo>
                      <a:pt x="95250" y="156210"/>
                    </a:moveTo>
                    <a:cubicBezTo>
                      <a:pt x="17780" y="132080"/>
                      <a:pt x="6350" y="116840"/>
                      <a:pt x="3810" y="100330"/>
                    </a:cubicBezTo>
                    <a:cubicBezTo>
                      <a:pt x="0" y="81280"/>
                      <a:pt x="7620" y="46990"/>
                      <a:pt x="19050" y="30480"/>
                    </a:cubicBezTo>
                    <a:cubicBezTo>
                      <a:pt x="29210" y="16510"/>
                      <a:pt x="44450" y="7620"/>
                      <a:pt x="60960" y="5080"/>
                    </a:cubicBezTo>
                    <a:cubicBezTo>
                      <a:pt x="80010" y="2540"/>
                      <a:pt x="114300" y="10160"/>
                      <a:pt x="129540" y="24130"/>
                    </a:cubicBezTo>
                    <a:cubicBezTo>
                      <a:pt x="144780" y="38100"/>
                      <a:pt x="156210" y="72390"/>
                      <a:pt x="152400" y="92710"/>
                    </a:cubicBezTo>
                    <a:cubicBezTo>
                      <a:pt x="148590" y="113030"/>
                      <a:pt x="128270" y="139700"/>
                      <a:pt x="109220" y="148590"/>
                    </a:cubicBezTo>
                    <a:cubicBezTo>
                      <a:pt x="90170" y="157480"/>
                      <a:pt x="55880" y="154940"/>
                      <a:pt x="38100" y="144780"/>
                    </a:cubicBezTo>
                    <a:cubicBezTo>
                      <a:pt x="20320" y="133350"/>
                      <a:pt x="2540" y="105410"/>
                      <a:pt x="1270" y="83820"/>
                    </a:cubicBezTo>
                    <a:cubicBezTo>
                      <a:pt x="0" y="63500"/>
                      <a:pt x="12700" y="31750"/>
                      <a:pt x="30480" y="19050"/>
                    </a:cubicBezTo>
                    <a:cubicBezTo>
                      <a:pt x="49530" y="5080"/>
                      <a:pt x="91440" y="0"/>
                      <a:pt x="114300" y="6350"/>
                    </a:cubicBezTo>
                    <a:cubicBezTo>
                      <a:pt x="135890" y="12700"/>
                      <a:pt x="160020" y="34290"/>
                      <a:pt x="167640" y="53340"/>
                    </a:cubicBezTo>
                    <a:cubicBezTo>
                      <a:pt x="175260" y="72390"/>
                      <a:pt x="170180" y="106680"/>
                      <a:pt x="158750" y="123190"/>
                    </a:cubicBezTo>
                    <a:cubicBezTo>
                      <a:pt x="147320" y="140970"/>
                      <a:pt x="95250" y="156210"/>
                      <a:pt x="95250" y="156210"/>
                    </a:cubicBezTo>
                  </a:path>
                </a:pathLst>
              </a:custGeom>
              <a:solidFill>
                <a:srgbClr val="EBE5A4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33"/>
            <p:cNvGrpSpPr>
              <a:grpSpLocks/>
            </p:cNvGrpSpPr>
            <p:nvPr/>
          </p:nvGrpSpPr>
          <p:grpSpPr>
            <a:xfrm>
              <a:off x="717232" y="3802380"/>
              <a:ext cx="892493" cy="2253615"/>
              <a:chOff x="0" y="0"/>
              <a:chExt cx="1189990" cy="3004820"/>
            </a:xfrm>
          </p:grpSpPr>
          <p:sp>
            <p:nvSpPr>
              <p:cNvPr id="34" name="Freeform 34"/>
              <p:cNvSpPr>
                <a:spLocks/>
              </p:cNvSpPr>
              <p:nvPr/>
            </p:nvSpPr>
            <p:spPr>
              <a:xfrm>
                <a:off x="45720" y="48260"/>
                <a:ext cx="1094740" cy="2913380"/>
              </a:xfrm>
              <a:custGeom>
                <a:avLst/>
                <a:gdLst/>
                <a:ahLst/>
                <a:cxnLst/>
                <a:rect l="l" t="t" r="r" b="b"/>
                <a:pathLst>
                  <a:path w="1094740" h="2913380">
                    <a:moveTo>
                      <a:pt x="1071880" y="132080"/>
                    </a:moveTo>
                    <a:cubicBezTo>
                      <a:pt x="824230" y="422910"/>
                      <a:pt x="699770" y="681990"/>
                      <a:pt x="612140" y="807720"/>
                    </a:cubicBezTo>
                    <a:cubicBezTo>
                      <a:pt x="554990" y="889000"/>
                      <a:pt x="500380" y="957580"/>
                      <a:pt x="458470" y="999490"/>
                    </a:cubicBezTo>
                    <a:cubicBezTo>
                      <a:pt x="434340" y="1023620"/>
                      <a:pt x="417830" y="1042670"/>
                      <a:pt x="396240" y="1050290"/>
                    </a:cubicBezTo>
                    <a:cubicBezTo>
                      <a:pt x="378460" y="1056640"/>
                      <a:pt x="359410" y="1057910"/>
                      <a:pt x="342900" y="1051560"/>
                    </a:cubicBezTo>
                    <a:cubicBezTo>
                      <a:pt x="323850" y="1043940"/>
                      <a:pt x="299720" y="1019810"/>
                      <a:pt x="293370" y="1000760"/>
                    </a:cubicBezTo>
                    <a:cubicBezTo>
                      <a:pt x="287020" y="984250"/>
                      <a:pt x="288290" y="969010"/>
                      <a:pt x="298450" y="946150"/>
                    </a:cubicBezTo>
                    <a:cubicBezTo>
                      <a:pt x="327660" y="882650"/>
                      <a:pt x="529590" y="712470"/>
                      <a:pt x="586740" y="650240"/>
                    </a:cubicBezTo>
                    <a:cubicBezTo>
                      <a:pt x="612140" y="622300"/>
                      <a:pt x="622300" y="613410"/>
                      <a:pt x="638810" y="588010"/>
                    </a:cubicBezTo>
                    <a:cubicBezTo>
                      <a:pt x="660400" y="556260"/>
                      <a:pt x="676910" y="506730"/>
                      <a:pt x="699770" y="473710"/>
                    </a:cubicBezTo>
                    <a:cubicBezTo>
                      <a:pt x="718820" y="445770"/>
                      <a:pt x="736600" y="416560"/>
                      <a:pt x="763270" y="402590"/>
                    </a:cubicBezTo>
                    <a:cubicBezTo>
                      <a:pt x="789940" y="388620"/>
                      <a:pt x="835660" y="382270"/>
                      <a:pt x="862330" y="393700"/>
                    </a:cubicBezTo>
                    <a:cubicBezTo>
                      <a:pt x="889000" y="405130"/>
                      <a:pt x="918210" y="439420"/>
                      <a:pt x="924560" y="467360"/>
                    </a:cubicBezTo>
                    <a:cubicBezTo>
                      <a:pt x="930910" y="495300"/>
                      <a:pt x="911860" y="532130"/>
                      <a:pt x="900430" y="562610"/>
                    </a:cubicBezTo>
                    <a:cubicBezTo>
                      <a:pt x="889000" y="594360"/>
                      <a:pt x="875030" y="621030"/>
                      <a:pt x="857250" y="654050"/>
                    </a:cubicBezTo>
                    <a:cubicBezTo>
                      <a:pt x="834390" y="695960"/>
                      <a:pt x="803910" y="744220"/>
                      <a:pt x="768350" y="788670"/>
                    </a:cubicBezTo>
                    <a:cubicBezTo>
                      <a:pt x="728980" y="838200"/>
                      <a:pt x="666750" y="889000"/>
                      <a:pt x="629920" y="934720"/>
                    </a:cubicBezTo>
                    <a:cubicBezTo>
                      <a:pt x="600710" y="971550"/>
                      <a:pt x="591820" y="1002030"/>
                      <a:pt x="561340" y="1038860"/>
                    </a:cubicBezTo>
                    <a:cubicBezTo>
                      <a:pt x="519430" y="1089660"/>
                      <a:pt x="429260" y="1158240"/>
                      <a:pt x="392430" y="1205230"/>
                    </a:cubicBezTo>
                    <a:cubicBezTo>
                      <a:pt x="369570" y="1234440"/>
                      <a:pt x="365760" y="1270000"/>
                      <a:pt x="345440" y="1283970"/>
                    </a:cubicBezTo>
                    <a:cubicBezTo>
                      <a:pt x="330200" y="1295400"/>
                      <a:pt x="308610" y="1296670"/>
                      <a:pt x="293370" y="1295400"/>
                    </a:cubicBezTo>
                    <a:cubicBezTo>
                      <a:pt x="280670" y="1294130"/>
                      <a:pt x="269240" y="1289050"/>
                      <a:pt x="259080" y="1281430"/>
                    </a:cubicBezTo>
                    <a:cubicBezTo>
                      <a:pt x="247650" y="1271270"/>
                      <a:pt x="233680" y="1250950"/>
                      <a:pt x="229870" y="1235710"/>
                    </a:cubicBezTo>
                    <a:cubicBezTo>
                      <a:pt x="226060" y="1223010"/>
                      <a:pt x="223520" y="1206500"/>
                      <a:pt x="231140" y="1200150"/>
                    </a:cubicBezTo>
                    <a:cubicBezTo>
                      <a:pt x="247650" y="1187450"/>
                      <a:pt x="374650" y="1225550"/>
                      <a:pt x="382270" y="1244600"/>
                    </a:cubicBezTo>
                    <a:cubicBezTo>
                      <a:pt x="386080" y="1253490"/>
                      <a:pt x="374650" y="1267460"/>
                      <a:pt x="364490" y="1276350"/>
                    </a:cubicBezTo>
                    <a:cubicBezTo>
                      <a:pt x="350520" y="1287780"/>
                      <a:pt x="316230" y="1299210"/>
                      <a:pt x="297180" y="1299210"/>
                    </a:cubicBezTo>
                    <a:cubicBezTo>
                      <a:pt x="283210" y="1299210"/>
                      <a:pt x="273050" y="1292860"/>
                      <a:pt x="262890" y="1285240"/>
                    </a:cubicBezTo>
                    <a:cubicBezTo>
                      <a:pt x="251460" y="1275080"/>
                      <a:pt x="237490" y="1261110"/>
                      <a:pt x="233680" y="1240790"/>
                    </a:cubicBezTo>
                    <a:cubicBezTo>
                      <a:pt x="227330" y="1206500"/>
                      <a:pt x="251460" y="1134110"/>
                      <a:pt x="265430" y="1089660"/>
                    </a:cubicBezTo>
                    <a:cubicBezTo>
                      <a:pt x="276860" y="1054100"/>
                      <a:pt x="287020" y="1029970"/>
                      <a:pt x="308610" y="994410"/>
                    </a:cubicBezTo>
                    <a:cubicBezTo>
                      <a:pt x="341630" y="941070"/>
                      <a:pt x="425450" y="859790"/>
                      <a:pt x="461010" y="807720"/>
                    </a:cubicBezTo>
                    <a:cubicBezTo>
                      <a:pt x="483870" y="773430"/>
                      <a:pt x="491490" y="745490"/>
                      <a:pt x="511810" y="718820"/>
                    </a:cubicBezTo>
                    <a:cubicBezTo>
                      <a:pt x="530860" y="693420"/>
                      <a:pt x="553720" y="662940"/>
                      <a:pt x="579120" y="650240"/>
                    </a:cubicBezTo>
                    <a:cubicBezTo>
                      <a:pt x="600710" y="638810"/>
                      <a:pt x="628650" y="633730"/>
                      <a:pt x="648970" y="640080"/>
                    </a:cubicBezTo>
                    <a:cubicBezTo>
                      <a:pt x="669290" y="646430"/>
                      <a:pt x="692150" y="670560"/>
                      <a:pt x="698500" y="690880"/>
                    </a:cubicBezTo>
                    <a:cubicBezTo>
                      <a:pt x="704850" y="711200"/>
                      <a:pt x="697230" y="734060"/>
                      <a:pt x="683260" y="760730"/>
                    </a:cubicBezTo>
                    <a:cubicBezTo>
                      <a:pt x="656590" y="814070"/>
                      <a:pt x="552450" y="899160"/>
                      <a:pt x="502920" y="962660"/>
                    </a:cubicBezTo>
                    <a:cubicBezTo>
                      <a:pt x="462280" y="1013460"/>
                      <a:pt x="427990" y="1054100"/>
                      <a:pt x="401320" y="1107440"/>
                    </a:cubicBezTo>
                    <a:cubicBezTo>
                      <a:pt x="374650" y="1162050"/>
                      <a:pt x="367030" y="1240790"/>
                      <a:pt x="345440" y="1287780"/>
                    </a:cubicBezTo>
                    <a:cubicBezTo>
                      <a:pt x="330200" y="1320800"/>
                      <a:pt x="304800" y="1339850"/>
                      <a:pt x="295910" y="1366520"/>
                    </a:cubicBezTo>
                    <a:cubicBezTo>
                      <a:pt x="287020" y="1391920"/>
                      <a:pt x="288290" y="1413510"/>
                      <a:pt x="289560" y="1443990"/>
                    </a:cubicBezTo>
                    <a:cubicBezTo>
                      <a:pt x="292100" y="1488440"/>
                      <a:pt x="316230" y="1549400"/>
                      <a:pt x="321310" y="1605280"/>
                    </a:cubicBezTo>
                    <a:cubicBezTo>
                      <a:pt x="326390" y="1662430"/>
                      <a:pt x="314960" y="1723390"/>
                      <a:pt x="320040" y="1783080"/>
                    </a:cubicBezTo>
                    <a:cubicBezTo>
                      <a:pt x="325120" y="1842770"/>
                      <a:pt x="336550" y="1905000"/>
                      <a:pt x="353060" y="1962150"/>
                    </a:cubicBezTo>
                    <a:cubicBezTo>
                      <a:pt x="369570" y="2018030"/>
                      <a:pt x="402590" y="2067560"/>
                      <a:pt x="417830" y="2123440"/>
                    </a:cubicBezTo>
                    <a:cubicBezTo>
                      <a:pt x="433070" y="2179320"/>
                      <a:pt x="433070" y="2251710"/>
                      <a:pt x="447040" y="2296160"/>
                    </a:cubicBezTo>
                    <a:cubicBezTo>
                      <a:pt x="457200" y="2326640"/>
                      <a:pt x="474980" y="2344420"/>
                      <a:pt x="483870" y="2371090"/>
                    </a:cubicBezTo>
                    <a:cubicBezTo>
                      <a:pt x="492760" y="2396490"/>
                      <a:pt x="487680" y="2428240"/>
                      <a:pt x="500380" y="2452370"/>
                    </a:cubicBezTo>
                    <a:cubicBezTo>
                      <a:pt x="513080" y="2476500"/>
                      <a:pt x="542290" y="2482850"/>
                      <a:pt x="561340" y="2514600"/>
                    </a:cubicBezTo>
                    <a:cubicBezTo>
                      <a:pt x="595630" y="2573020"/>
                      <a:pt x="642620" y="2733040"/>
                      <a:pt x="648970" y="2800350"/>
                    </a:cubicBezTo>
                    <a:cubicBezTo>
                      <a:pt x="651510" y="2835910"/>
                      <a:pt x="655320" y="2865120"/>
                      <a:pt x="638810" y="2882900"/>
                    </a:cubicBezTo>
                    <a:cubicBezTo>
                      <a:pt x="619760" y="2903220"/>
                      <a:pt x="562610" y="2913380"/>
                      <a:pt x="532130" y="2905760"/>
                    </a:cubicBezTo>
                    <a:cubicBezTo>
                      <a:pt x="502920" y="2898140"/>
                      <a:pt x="480060" y="2865120"/>
                      <a:pt x="458470" y="2840990"/>
                    </a:cubicBezTo>
                    <a:cubicBezTo>
                      <a:pt x="436880" y="2815590"/>
                      <a:pt x="426720" y="2774950"/>
                      <a:pt x="401320" y="2755900"/>
                    </a:cubicBezTo>
                    <a:cubicBezTo>
                      <a:pt x="377190" y="2736850"/>
                      <a:pt x="337820" y="2745740"/>
                      <a:pt x="312420" y="2724150"/>
                    </a:cubicBezTo>
                    <a:cubicBezTo>
                      <a:pt x="279400" y="2696210"/>
                      <a:pt x="264160" y="2630170"/>
                      <a:pt x="232410" y="2586990"/>
                    </a:cubicBezTo>
                    <a:cubicBezTo>
                      <a:pt x="199390" y="2541270"/>
                      <a:pt x="148590" y="2499360"/>
                      <a:pt x="119380" y="2456180"/>
                    </a:cubicBezTo>
                    <a:cubicBezTo>
                      <a:pt x="93980" y="2419350"/>
                      <a:pt x="77470" y="2393950"/>
                      <a:pt x="60960" y="2348230"/>
                    </a:cubicBezTo>
                    <a:cubicBezTo>
                      <a:pt x="35560" y="2278380"/>
                      <a:pt x="17780" y="2160270"/>
                      <a:pt x="8890" y="2066290"/>
                    </a:cubicBezTo>
                    <a:cubicBezTo>
                      <a:pt x="0" y="1973580"/>
                      <a:pt x="0" y="1868170"/>
                      <a:pt x="5080" y="1785620"/>
                    </a:cubicBezTo>
                    <a:cubicBezTo>
                      <a:pt x="10160" y="1720850"/>
                      <a:pt x="16510" y="1668780"/>
                      <a:pt x="31750" y="1611630"/>
                    </a:cubicBezTo>
                    <a:cubicBezTo>
                      <a:pt x="46990" y="1553210"/>
                      <a:pt x="73660" y="1511300"/>
                      <a:pt x="97790" y="1438910"/>
                    </a:cubicBezTo>
                    <a:cubicBezTo>
                      <a:pt x="137160" y="1320800"/>
                      <a:pt x="199390" y="1054100"/>
                      <a:pt x="231140" y="965200"/>
                    </a:cubicBezTo>
                    <a:cubicBezTo>
                      <a:pt x="243840" y="928370"/>
                      <a:pt x="245110" y="920750"/>
                      <a:pt x="264160" y="890270"/>
                    </a:cubicBezTo>
                    <a:cubicBezTo>
                      <a:pt x="303530" y="826770"/>
                      <a:pt x="425450" y="702310"/>
                      <a:pt x="481330" y="622300"/>
                    </a:cubicBezTo>
                    <a:cubicBezTo>
                      <a:pt x="521970" y="563880"/>
                      <a:pt x="546100" y="501650"/>
                      <a:pt x="576580" y="461010"/>
                    </a:cubicBezTo>
                    <a:cubicBezTo>
                      <a:pt x="596900" y="433070"/>
                      <a:pt x="618490" y="421640"/>
                      <a:pt x="637540" y="397510"/>
                    </a:cubicBezTo>
                    <a:cubicBezTo>
                      <a:pt x="657860" y="370840"/>
                      <a:pt x="668020" y="323850"/>
                      <a:pt x="692150" y="304800"/>
                    </a:cubicBezTo>
                    <a:cubicBezTo>
                      <a:pt x="711200" y="289560"/>
                      <a:pt x="740410" y="278130"/>
                      <a:pt x="760730" y="281940"/>
                    </a:cubicBezTo>
                    <a:cubicBezTo>
                      <a:pt x="781050" y="285750"/>
                      <a:pt x="807720" y="307340"/>
                      <a:pt x="816610" y="326390"/>
                    </a:cubicBezTo>
                    <a:cubicBezTo>
                      <a:pt x="825500" y="345440"/>
                      <a:pt x="822960" y="379730"/>
                      <a:pt x="811530" y="397510"/>
                    </a:cubicBezTo>
                    <a:cubicBezTo>
                      <a:pt x="800100" y="415290"/>
                      <a:pt x="770890" y="431800"/>
                      <a:pt x="749300" y="433070"/>
                    </a:cubicBezTo>
                    <a:cubicBezTo>
                      <a:pt x="728980" y="434340"/>
                      <a:pt x="698500" y="419100"/>
                      <a:pt x="685800" y="402590"/>
                    </a:cubicBezTo>
                    <a:cubicBezTo>
                      <a:pt x="673100" y="386080"/>
                      <a:pt x="666750" y="351790"/>
                      <a:pt x="674370" y="331470"/>
                    </a:cubicBezTo>
                    <a:cubicBezTo>
                      <a:pt x="681990" y="311150"/>
                      <a:pt x="708660" y="289560"/>
                      <a:pt x="727710" y="283210"/>
                    </a:cubicBezTo>
                    <a:cubicBezTo>
                      <a:pt x="742950" y="278130"/>
                      <a:pt x="762000" y="279400"/>
                      <a:pt x="775970" y="287020"/>
                    </a:cubicBezTo>
                    <a:cubicBezTo>
                      <a:pt x="793750" y="295910"/>
                      <a:pt x="816610" y="322580"/>
                      <a:pt x="821690" y="341630"/>
                    </a:cubicBezTo>
                    <a:cubicBezTo>
                      <a:pt x="826770" y="358140"/>
                      <a:pt x="821690" y="372110"/>
                      <a:pt x="815340" y="391160"/>
                    </a:cubicBezTo>
                    <a:cubicBezTo>
                      <a:pt x="806450" y="419100"/>
                      <a:pt x="783590" y="458470"/>
                      <a:pt x="763270" y="487680"/>
                    </a:cubicBezTo>
                    <a:cubicBezTo>
                      <a:pt x="744220" y="515620"/>
                      <a:pt x="720090" y="532130"/>
                      <a:pt x="695960" y="563880"/>
                    </a:cubicBezTo>
                    <a:cubicBezTo>
                      <a:pt x="662940" y="607060"/>
                      <a:pt x="629920" y="678180"/>
                      <a:pt x="590550" y="728980"/>
                    </a:cubicBezTo>
                    <a:cubicBezTo>
                      <a:pt x="551180" y="778510"/>
                      <a:pt x="496570" y="819150"/>
                      <a:pt x="461010" y="864870"/>
                    </a:cubicBezTo>
                    <a:cubicBezTo>
                      <a:pt x="430530" y="904240"/>
                      <a:pt x="414020" y="927100"/>
                      <a:pt x="387350" y="985520"/>
                    </a:cubicBezTo>
                    <a:cubicBezTo>
                      <a:pt x="330200" y="1111250"/>
                      <a:pt x="229870" y="1465580"/>
                      <a:pt x="193040" y="1610360"/>
                    </a:cubicBezTo>
                    <a:cubicBezTo>
                      <a:pt x="173990" y="1686560"/>
                      <a:pt x="163830" y="1720850"/>
                      <a:pt x="157480" y="1785620"/>
                    </a:cubicBezTo>
                    <a:cubicBezTo>
                      <a:pt x="149860" y="1864360"/>
                      <a:pt x="152400" y="1962150"/>
                      <a:pt x="160020" y="2049780"/>
                    </a:cubicBezTo>
                    <a:cubicBezTo>
                      <a:pt x="167640" y="2137410"/>
                      <a:pt x="166370" y="2230120"/>
                      <a:pt x="200660" y="2308860"/>
                    </a:cubicBezTo>
                    <a:cubicBezTo>
                      <a:pt x="234950" y="2388870"/>
                      <a:pt x="334010" y="2468880"/>
                      <a:pt x="369570" y="2524760"/>
                    </a:cubicBezTo>
                    <a:cubicBezTo>
                      <a:pt x="389890" y="2556510"/>
                      <a:pt x="388620" y="2578100"/>
                      <a:pt x="411480" y="2603500"/>
                    </a:cubicBezTo>
                    <a:cubicBezTo>
                      <a:pt x="444500" y="2640330"/>
                      <a:pt x="538480" y="2668270"/>
                      <a:pt x="568960" y="2707640"/>
                    </a:cubicBezTo>
                    <a:cubicBezTo>
                      <a:pt x="590550" y="2735580"/>
                      <a:pt x="610870" y="2774950"/>
                      <a:pt x="601980" y="2797810"/>
                    </a:cubicBezTo>
                    <a:cubicBezTo>
                      <a:pt x="593090" y="2821940"/>
                      <a:pt x="533400" y="2860040"/>
                      <a:pt x="509270" y="2849880"/>
                    </a:cubicBezTo>
                    <a:cubicBezTo>
                      <a:pt x="476250" y="2835910"/>
                      <a:pt x="478790" y="2712720"/>
                      <a:pt x="452120" y="2649220"/>
                    </a:cubicBezTo>
                    <a:cubicBezTo>
                      <a:pt x="426720" y="2585720"/>
                      <a:pt x="381000" y="2528570"/>
                      <a:pt x="353060" y="2467610"/>
                    </a:cubicBezTo>
                    <a:cubicBezTo>
                      <a:pt x="326390" y="2407920"/>
                      <a:pt x="295910" y="2335530"/>
                      <a:pt x="285750" y="2287270"/>
                    </a:cubicBezTo>
                    <a:cubicBezTo>
                      <a:pt x="279400" y="2256790"/>
                      <a:pt x="287020" y="2241550"/>
                      <a:pt x="280670" y="2208530"/>
                    </a:cubicBezTo>
                    <a:cubicBezTo>
                      <a:pt x="269240" y="2151380"/>
                      <a:pt x="224790" y="2048510"/>
                      <a:pt x="205740" y="1974850"/>
                    </a:cubicBezTo>
                    <a:cubicBezTo>
                      <a:pt x="189230" y="1910080"/>
                      <a:pt x="176530" y="1854200"/>
                      <a:pt x="171450" y="1791970"/>
                    </a:cubicBezTo>
                    <a:cubicBezTo>
                      <a:pt x="165100" y="1725930"/>
                      <a:pt x="182880" y="1643380"/>
                      <a:pt x="172720" y="1588770"/>
                    </a:cubicBezTo>
                    <a:cubicBezTo>
                      <a:pt x="166370" y="1550670"/>
                      <a:pt x="143510" y="1531620"/>
                      <a:pt x="137160" y="1494790"/>
                    </a:cubicBezTo>
                    <a:cubicBezTo>
                      <a:pt x="129540" y="1446530"/>
                      <a:pt x="130810" y="1366520"/>
                      <a:pt x="146050" y="1320800"/>
                    </a:cubicBezTo>
                    <a:cubicBezTo>
                      <a:pt x="157480" y="1285240"/>
                      <a:pt x="184150" y="1272540"/>
                      <a:pt x="201930" y="1235710"/>
                    </a:cubicBezTo>
                    <a:cubicBezTo>
                      <a:pt x="228600" y="1181100"/>
                      <a:pt x="246380" y="1082040"/>
                      <a:pt x="278130" y="1019810"/>
                    </a:cubicBezTo>
                    <a:cubicBezTo>
                      <a:pt x="304800" y="966470"/>
                      <a:pt x="336550" y="925830"/>
                      <a:pt x="372110" y="878840"/>
                    </a:cubicBezTo>
                    <a:cubicBezTo>
                      <a:pt x="410210" y="828040"/>
                      <a:pt x="464820" y="768350"/>
                      <a:pt x="502920" y="726440"/>
                    </a:cubicBezTo>
                    <a:cubicBezTo>
                      <a:pt x="530860" y="695960"/>
                      <a:pt x="557530" y="664210"/>
                      <a:pt x="579120" y="650240"/>
                    </a:cubicBezTo>
                    <a:cubicBezTo>
                      <a:pt x="591820" y="641350"/>
                      <a:pt x="600710" y="637540"/>
                      <a:pt x="613410" y="636270"/>
                    </a:cubicBezTo>
                    <a:cubicBezTo>
                      <a:pt x="628650" y="635000"/>
                      <a:pt x="651510" y="640080"/>
                      <a:pt x="665480" y="647700"/>
                    </a:cubicBezTo>
                    <a:cubicBezTo>
                      <a:pt x="676910" y="654050"/>
                      <a:pt x="685800" y="661670"/>
                      <a:pt x="690880" y="674370"/>
                    </a:cubicBezTo>
                    <a:cubicBezTo>
                      <a:pt x="698500" y="690880"/>
                      <a:pt x="703580" y="715010"/>
                      <a:pt x="693420" y="745490"/>
                    </a:cubicBezTo>
                    <a:cubicBezTo>
                      <a:pt x="670560" y="816610"/>
                      <a:pt x="497840" y="967740"/>
                      <a:pt x="441960" y="1068070"/>
                    </a:cubicBezTo>
                    <a:cubicBezTo>
                      <a:pt x="401320" y="1141730"/>
                      <a:pt x="394970" y="1242060"/>
                      <a:pt x="364490" y="1276350"/>
                    </a:cubicBezTo>
                    <a:cubicBezTo>
                      <a:pt x="349250" y="1292860"/>
                      <a:pt x="332740" y="1299210"/>
                      <a:pt x="316230" y="1300480"/>
                    </a:cubicBezTo>
                    <a:cubicBezTo>
                      <a:pt x="299720" y="1301750"/>
                      <a:pt x="276860" y="1295400"/>
                      <a:pt x="262890" y="1285240"/>
                    </a:cubicBezTo>
                    <a:cubicBezTo>
                      <a:pt x="248920" y="1275080"/>
                      <a:pt x="237490" y="1256030"/>
                      <a:pt x="233680" y="1240790"/>
                    </a:cubicBezTo>
                    <a:cubicBezTo>
                      <a:pt x="229870" y="1228090"/>
                      <a:pt x="227330" y="1210310"/>
                      <a:pt x="234950" y="1203960"/>
                    </a:cubicBezTo>
                    <a:cubicBezTo>
                      <a:pt x="251460" y="1191260"/>
                      <a:pt x="370840" y="1220470"/>
                      <a:pt x="377190" y="1239520"/>
                    </a:cubicBezTo>
                    <a:cubicBezTo>
                      <a:pt x="381000" y="1253490"/>
                      <a:pt x="345440" y="1283970"/>
                      <a:pt x="328930" y="1291590"/>
                    </a:cubicBezTo>
                    <a:cubicBezTo>
                      <a:pt x="317500" y="1297940"/>
                      <a:pt x="306070" y="1297940"/>
                      <a:pt x="293370" y="1295400"/>
                    </a:cubicBezTo>
                    <a:cubicBezTo>
                      <a:pt x="278130" y="1292860"/>
                      <a:pt x="257810" y="1281430"/>
                      <a:pt x="246380" y="1268730"/>
                    </a:cubicBezTo>
                    <a:cubicBezTo>
                      <a:pt x="236220" y="1256030"/>
                      <a:pt x="228600" y="1235710"/>
                      <a:pt x="228600" y="1217930"/>
                    </a:cubicBezTo>
                    <a:cubicBezTo>
                      <a:pt x="228600" y="1197610"/>
                      <a:pt x="236220" y="1183640"/>
                      <a:pt x="254000" y="1154430"/>
                    </a:cubicBezTo>
                    <a:cubicBezTo>
                      <a:pt x="306070" y="1068070"/>
                      <a:pt x="557530" y="816610"/>
                      <a:pt x="650240" y="690880"/>
                    </a:cubicBezTo>
                    <a:cubicBezTo>
                      <a:pt x="707390" y="612140"/>
                      <a:pt x="735330" y="502920"/>
                      <a:pt x="777240" y="490220"/>
                    </a:cubicBezTo>
                    <a:cubicBezTo>
                      <a:pt x="801370" y="482600"/>
                      <a:pt x="844550" y="501650"/>
                      <a:pt x="850900" y="521970"/>
                    </a:cubicBezTo>
                    <a:cubicBezTo>
                      <a:pt x="861060" y="553720"/>
                      <a:pt x="784860" y="642620"/>
                      <a:pt x="755650" y="684530"/>
                    </a:cubicBezTo>
                    <a:cubicBezTo>
                      <a:pt x="735330" y="713740"/>
                      <a:pt x="725170" y="723900"/>
                      <a:pt x="697230" y="754380"/>
                    </a:cubicBezTo>
                    <a:cubicBezTo>
                      <a:pt x="638810" y="817880"/>
                      <a:pt x="480060" y="1007110"/>
                      <a:pt x="412750" y="1041400"/>
                    </a:cubicBezTo>
                    <a:cubicBezTo>
                      <a:pt x="384810" y="1055370"/>
                      <a:pt x="363220" y="1057910"/>
                      <a:pt x="342900" y="1051560"/>
                    </a:cubicBezTo>
                    <a:cubicBezTo>
                      <a:pt x="322580" y="1045210"/>
                      <a:pt x="299720" y="1019810"/>
                      <a:pt x="293370" y="1000760"/>
                    </a:cubicBezTo>
                    <a:cubicBezTo>
                      <a:pt x="287020" y="984250"/>
                      <a:pt x="289560" y="967740"/>
                      <a:pt x="298450" y="946150"/>
                    </a:cubicBezTo>
                    <a:cubicBezTo>
                      <a:pt x="318770" y="897890"/>
                      <a:pt x="411480" y="830580"/>
                      <a:pt x="472440" y="746760"/>
                    </a:cubicBezTo>
                    <a:cubicBezTo>
                      <a:pt x="560070" y="624840"/>
                      <a:pt x="670560" y="391160"/>
                      <a:pt x="754380" y="270510"/>
                    </a:cubicBezTo>
                    <a:cubicBezTo>
                      <a:pt x="810260" y="190500"/>
                      <a:pt x="861060" y="128270"/>
                      <a:pt x="906780" y="81280"/>
                    </a:cubicBezTo>
                    <a:cubicBezTo>
                      <a:pt x="938530" y="48260"/>
                      <a:pt x="970280" y="15240"/>
                      <a:pt x="994410" y="5080"/>
                    </a:cubicBezTo>
                    <a:cubicBezTo>
                      <a:pt x="1008380" y="0"/>
                      <a:pt x="1018540" y="0"/>
                      <a:pt x="1031240" y="2540"/>
                    </a:cubicBezTo>
                    <a:cubicBezTo>
                      <a:pt x="1046480" y="6350"/>
                      <a:pt x="1068070" y="16510"/>
                      <a:pt x="1078230" y="30480"/>
                    </a:cubicBezTo>
                    <a:cubicBezTo>
                      <a:pt x="1088390" y="43180"/>
                      <a:pt x="1094740" y="66040"/>
                      <a:pt x="1093470" y="82550"/>
                    </a:cubicBezTo>
                    <a:cubicBezTo>
                      <a:pt x="1092200" y="99060"/>
                      <a:pt x="1071880" y="132080"/>
                      <a:pt x="1071880" y="132080"/>
                    </a:cubicBezTo>
                  </a:path>
                </a:pathLst>
              </a:custGeom>
              <a:solidFill>
                <a:srgbClr val="EBE5A4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35"/>
            <p:cNvGrpSpPr>
              <a:grpSpLocks/>
            </p:cNvGrpSpPr>
            <p:nvPr/>
          </p:nvGrpSpPr>
          <p:grpSpPr>
            <a:xfrm>
              <a:off x="401003" y="3285172"/>
              <a:ext cx="1617345" cy="2763202"/>
              <a:chOff x="0" y="0"/>
              <a:chExt cx="2156460" cy="3684270"/>
            </a:xfrm>
          </p:grpSpPr>
          <p:sp>
            <p:nvSpPr>
              <p:cNvPr id="36" name="Freeform 36"/>
              <p:cNvSpPr>
                <a:spLocks/>
              </p:cNvSpPr>
              <p:nvPr/>
            </p:nvSpPr>
            <p:spPr>
              <a:xfrm>
                <a:off x="49530" y="49530"/>
                <a:ext cx="2059940" cy="3592830"/>
              </a:xfrm>
              <a:custGeom>
                <a:avLst/>
                <a:gdLst/>
                <a:ahLst/>
                <a:cxnLst/>
                <a:rect l="l" t="t" r="r" b="b"/>
                <a:pathLst>
                  <a:path w="2059940" h="3592830">
                    <a:moveTo>
                      <a:pt x="1113790" y="811530"/>
                    </a:moveTo>
                    <a:cubicBezTo>
                      <a:pt x="1097280" y="622300"/>
                      <a:pt x="1102360" y="595630"/>
                      <a:pt x="1109980" y="563880"/>
                    </a:cubicBezTo>
                    <a:cubicBezTo>
                      <a:pt x="1118870" y="528320"/>
                      <a:pt x="1132840" y="455930"/>
                      <a:pt x="1151890" y="453390"/>
                    </a:cubicBezTo>
                    <a:cubicBezTo>
                      <a:pt x="1169670" y="450850"/>
                      <a:pt x="1217930" y="502920"/>
                      <a:pt x="1220470" y="539750"/>
                    </a:cubicBezTo>
                    <a:cubicBezTo>
                      <a:pt x="1224280" y="600710"/>
                      <a:pt x="1103630" y="720090"/>
                      <a:pt x="1074420" y="788670"/>
                    </a:cubicBezTo>
                    <a:cubicBezTo>
                      <a:pt x="1055370" y="833120"/>
                      <a:pt x="1056640" y="901700"/>
                      <a:pt x="1042670" y="904240"/>
                    </a:cubicBezTo>
                    <a:cubicBezTo>
                      <a:pt x="1031240" y="905510"/>
                      <a:pt x="998220" y="857250"/>
                      <a:pt x="1002030" y="838200"/>
                    </a:cubicBezTo>
                    <a:cubicBezTo>
                      <a:pt x="1005840" y="816610"/>
                      <a:pt x="1046480" y="808990"/>
                      <a:pt x="1075690" y="782320"/>
                    </a:cubicBezTo>
                    <a:cubicBezTo>
                      <a:pt x="1127760" y="734060"/>
                      <a:pt x="1223010" y="586740"/>
                      <a:pt x="1271270" y="558800"/>
                    </a:cubicBezTo>
                    <a:cubicBezTo>
                      <a:pt x="1291590" y="547370"/>
                      <a:pt x="1309370" y="547370"/>
                      <a:pt x="1324610" y="548640"/>
                    </a:cubicBezTo>
                    <a:cubicBezTo>
                      <a:pt x="1337310" y="549910"/>
                      <a:pt x="1348740" y="554990"/>
                      <a:pt x="1358900" y="563880"/>
                    </a:cubicBezTo>
                    <a:cubicBezTo>
                      <a:pt x="1370330" y="574040"/>
                      <a:pt x="1383030" y="594360"/>
                      <a:pt x="1386840" y="609600"/>
                    </a:cubicBezTo>
                    <a:cubicBezTo>
                      <a:pt x="1389380" y="622300"/>
                      <a:pt x="1393190" y="640080"/>
                      <a:pt x="1384300" y="646430"/>
                    </a:cubicBezTo>
                    <a:cubicBezTo>
                      <a:pt x="1366520" y="657860"/>
                      <a:pt x="1240790" y="621030"/>
                      <a:pt x="1234440" y="599440"/>
                    </a:cubicBezTo>
                    <a:cubicBezTo>
                      <a:pt x="1230630" y="586740"/>
                      <a:pt x="1254760" y="565150"/>
                      <a:pt x="1267460" y="556260"/>
                    </a:cubicBezTo>
                    <a:cubicBezTo>
                      <a:pt x="1277620" y="548640"/>
                      <a:pt x="1289050" y="544830"/>
                      <a:pt x="1301750" y="544830"/>
                    </a:cubicBezTo>
                    <a:cubicBezTo>
                      <a:pt x="1316990" y="544830"/>
                      <a:pt x="1341120" y="551180"/>
                      <a:pt x="1353820" y="560070"/>
                    </a:cubicBezTo>
                    <a:cubicBezTo>
                      <a:pt x="1363980" y="567690"/>
                      <a:pt x="1371600" y="577850"/>
                      <a:pt x="1376680" y="589280"/>
                    </a:cubicBezTo>
                    <a:cubicBezTo>
                      <a:pt x="1381760" y="603250"/>
                      <a:pt x="1369060" y="637540"/>
                      <a:pt x="1380490" y="642620"/>
                    </a:cubicBezTo>
                    <a:cubicBezTo>
                      <a:pt x="1402080" y="654050"/>
                      <a:pt x="1562100" y="529590"/>
                      <a:pt x="1562100" y="529590"/>
                    </a:cubicBezTo>
                    <a:cubicBezTo>
                      <a:pt x="1562100" y="529590"/>
                      <a:pt x="1501140" y="553720"/>
                      <a:pt x="1477010" y="580390"/>
                    </a:cubicBezTo>
                    <a:cubicBezTo>
                      <a:pt x="1443990" y="615950"/>
                      <a:pt x="1412240" y="741680"/>
                      <a:pt x="1399540" y="739140"/>
                    </a:cubicBezTo>
                    <a:cubicBezTo>
                      <a:pt x="1390650" y="737870"/>
                      <a:pt x="1389380" y="681990"/>
                      <a:pt x="1393190" y="655320"/>
                    </a:cubicBezTo>
                    <a:cubicBezTo>
                      <a:pt x="1397000" y="628650"/>
                      <a:pt x="1430020" y="594360"/>
                      <a:pt x="1419860" y="576580"/>
                    </a:cubicBezTo>
                    <a:cubicBezTo>
                      <a:pt x="1405890" y="553720"/>
                      <a:pt x="1319530" y="551180"/>
                      <a:pt x="1277620" y="554990"/>
                    </a:cubicBezTo>
                    <a:cubicBezTo>
                      <a:pt x="1243330" y="557530"/>
                      <a:pt x="1211580" y="566420"/>
                      <a:pt x="1187450" y="584200"/>
                    </a:cubicBezTo>
                    <a:cubicBezTo>
                      <a:pt x="1163320" y="603250"/>
                      <a:pt x="1131570" y="665480"/>
                      <a:pt x="1131570" y="665480"/>
                    </a:cubicBezTo>
                    <a:cubicBezTo>
                      <a:pt x="1131570" y="665480"/>
                      <a:pt x="1248410" y="542290"/>
                      <a:pt x="1248410" y="499110"/>
                    </a:cubicBezTo>
                    <a:cubicBezTo>
                      <a:pt x="1248410" y="469900"/>
                      <a:pt x="1220470" y="433070"/>
                      <a:pt x="1196340" y="427990"/>
                    </a:cubicBezTo>
                    <a:cubicBezTo>
                      <a:pt x="1165860" y="421640"/>
                      <a:pt x="1109980" y="471170"/>
                      <a:pt x="1073150" y="504190"/>
                    </a:cubicBezTo>
                    <a:cubicBezTo>
                      <a:pt x="1032510" y="539750"/>
                      <a:pt x="991870" y="598170"/>
                      <a:pt x="963930" y="638810"/>
                    </a:cubicBezTo>
                    <a:cubicBezTo>
                      <a:pt x="942340" y="669290"/>
                      <a:pt x="908050" y="718820"/>
                      <a:pt x="914400" y="725170"/>
                    </a:cubicBezTo>
                    <a:cubicBezTo>
                      <a:pt x="922020" y="732790"/>
                      <a:pt x="1010920" y="669290"/>
                      <a:pt x="1046480" y="638810"/>
                    </a:cubicBezTo>
                    <a:cubicBezTo>
                      <a:pt x="1075690" y="613410"/>
                      <a:pt x="1099820" y="585470"/>
                      <a:pt x="1115060" y="557530"/>
                    </a:cubicBezTo>
                    <a:cubicBezTo>
                      <a:pt x="1129030" y="533400"/>
                      <a:pt x="1136650" y="509270"/>
                      <a:pt x="1140460" y="483870"/>
                    </a:cubicBezTo>
                    <a:cubicBezTo>
                      <a:pt x="1144270" y="458470"/>
                      <a:pt x="1149350" y="419100"/>
                      <a:pt x="1135380" y="405130"/>
                    </a:cubicBezTo>
                    <a:cubicBezTo>
                      <a:pt x="1121410" y="391160"/>
                      <a:pt x="1085850" y="393700"/>
                      <a:pt x="1055370" y="402590"/>
                    </a:cubicBezTo>
                    <a:cubicBezTo>
                      <a:pt x="1005840" y="417830"/>
                      <a:pt x="918210" y="480060"/>
                      <a:pt x="878840" y="527050"/>
                    </a:cubicBezTo>
                    <a:cubicBezTo>
                      <a:pt x="848360" y="563880"/>
                      <a:pt x="834390" y="607060"/>
                      <a:pt x="821690" y="645160"/>
                    </a:cubicBezTo>
                    <a:cubicBezTo>
                      <a:pt x="811530" y="679450"/>
                      <a:pt x="792480" y="722630"/>
                      <a:pt x="805180" y="744220"/>
                    </a:cubicBezTo>
                    <a:cubicBezTo>
                      <a:pt x="816610" y="764540"/>
                      <a:pt x="861060" y="778510"/>
                      <a:pt x="886460" y="775970"/>
                    </a:cubicBezTo>
                    <a:cubicBezTo>
                      <a:pt x="910590" y="773430"/>
                      <a:pt x="929640" y="751840"/>
                      <a:pt x="952500" y="732790"/>
                    </a:cubicBezTo>
                    <a:cubicBezTo>
                      <a:pt x="982980" y="708660"/>
                      <a:pt x="1026160" y="673100"/>
                      <a:pt x="1049020" y="638810"/>
                    </a:cubicBezTo>
                    <a:cubicBezTo>
                      <a:pt x="1069340" y="607060"/>
                      <a:pt x="1093470" y="563880"/>
                      <a:pt x="1087120" y="535940"/>
                    </a:cubicBezTo>
                    <a:cubicBezTo>
                      <a:pt x="1082040" y="511810"/>
                      <a:pt x="1055370" y="490220"/>
                      <a:pt x="1032510" y="478790"/>
                    </a:cubicBezTo>
                    <a:cubicBezTo>
                      <a:pt x="1008380" y="467360"/>
                      <a:pt x="972820" y="471170"/>
                      <a:pt x="943610" y="469900"/>
                    </a:cubicBezTo>
                    <a:cubicBezTo>
                      <a:pt x="915670" y="468630"/>
                      <a:pt x="889000" y="463550"/>
                      <a:pt x="859790" y="467360"/>
                    </a:cubicBezTo>
                    <a:cubicBezTo>
                      <a:pt x="826770" y="472440"/>
                      <a:pt x="778510" y="481330"/>
                      <a:pt x="754380" y="502920"/>
                    </a:cubicBezTo>
                    <a:cubicBezTo>
                      <a:pt x="731520" y="523240"/>
                      <a:pt x="709930" y="563880"/>
                      <a:pt x="715010" y="589280"/>
                    </a:cubicBezTo>
                    <a:cubicBezTo>
                      <a:pt x="720090" y="615950"/>
                      <a:pt x="760730" y="648970"/>
                      <a:pt x="789940" y="659130"/>
                    </a:cubicBezTo>
                    <a:cubicBezTo>
                      <a:pt x="819150" y="669290"/>
                      <a:pt x="866140" y="666750"/>
                      <a:pt x="889000" y="651510"/>
                    </a:cubicBezTo>
                    <a:cubicBezTo>
                      <a:pt x="910590" y="636270"/>
                      <a:pt x="927100" y="598170"/>
                      <a:pt x="928370" y="571500"/>
                    </a:cubicBezTo>
                    <a:cubicBezTo>
                      <a:pt x="929640" y="544830"/>
                      <a:pt x="916940" y="511810"/>
                      <a:pt x="897890" y="491490"/>
                    </a:cubicBezTo>
                    <a:cubicBezTo>
                      <a:pt x="877570" y="468630"/>
                      <a:pt x="836930" y="455930"/>
                      <a:pt x="803910" y="447040"/>
                    </a:cubicBezTo>
                    <a:cubicBezTo>
                      <a:pt x="770890" y="438150"/>
                      <a:pt x="731520" y="429260"/>
                      <a:pt x="699770" y="435610"/>
                    </a:cubicBezTo>
                    <a:cubicBezTo>
                      <a:pt x="669290" y="440690"/>
                      <a:pt x="633730" y="457200"/>
                      <a:pt x="614680" y="478790"/>
                    </a:cubicBezTo>
                    <a:cubicBezTo>
                      <a:pt x="596900" y="499110"/>
                      <a:pt x="580390" y="537210"/>
                      <a:pt x="586740" y="558800"/>
                    </a:cubicBezTo>
                    <a:cubicBezTo>
                      <a:pt x="593090" y="580390"/>
                      <a:pt x="628650" y="613410"/>
                      <a:pt x="651510" y="610870"/>
                    </a:cubicBezTo>
                    <a:cubicBezTo>
                      <a:pt x="687070" y="607060"/>
                      <a:pt x="758190" y="506730"/>
                      <a:pt x="768350" y="463550"/>
                    </a:cubicBezTo>
                    <a:cubicBezTo>
                      <a:pt x="774700" y="435610"/>
                      <a:pt x="768350" y="401320"/>
                      <a:pt x="753110" y="384810"/>
                    </a:cubicBezTo>
                    <a:cubicBezTo>
                      <a:pt x="736600" y="368300"/>
                      <a:pt x="701040" y="365760"/>
                      <a:pt x="671830" y="364490"/>
                    </a:cubicBezTo>
                    <a:cubicBezTo>
                      <a:pt x="640080" y="363220"/>
                      <a:pt x="600710" y="369570"/>
                      <a:pt x="568960" y="381000"/>
                    </a:cubicBezTo>
                    <a:cubicBezTo>
                      <a:pt x="535940" y="392430"/>
                      <a:pt x="506730" y="411480"/>
                      <a:pt x="477520" y="431800"/>
                    </a:cubicBezTo>
                    <a:cubicBezTo>
                      <a:pt x="447040" y="453390"/>
                      <a:pt x="387350" y="485140"/>
                      <a:pt x="391160" y="505460"/>
                    </a:cubicBezTo>
                    <a:cubicBezTo>
                      <a:pt x="396240" y="532130"/>
                      <a:pt x="537210" y="577850"/>
                      <a:pt x="575310" y="563880"/>
                    </a:cubicBezTo>
                    <a:cubicBezTo>
                      <a:pt x="599440" y="554990"/>
                      <a:pt x="613410" y="524510"/>
                      <a:pt x="618490" y="497840"/>
                    </a:cubicBezTo>
                    <a:cubicBezTo>
                      <a:pt x="626110" y="464820"/>
                      <a:pt x="609600" y="410210"/>
                      <a:pt x="598170" y="375920"/>
                    </a:cubicBezTo>
                    <a:cubicBezTo>
                      <a:pt x="588010" y="346710"/>
                      <a:pt x="576580" y="307340"/>
                      <a:pt x="557530" y="300990"/>
                    </a:cubicBezTo>
                    <a:cubicBezTo>
                      <a:pt x="538480" y="295910"/>
                      <a:pt x="508000" y="321310"/>
                      <a:pt x="486410" y="337820"/>
                    </a:cubicBezTo>
                    <a:cubicBezTo>
                      <a:pt x="462280" y="356870"/>
                      <a:pt x="433070" y="384810"/>
                      <a:pt x="421640" y="412750"/>
                    </a:cubicBezTo>
                    <a:cubicBezTo>
                      <a:pt x="410210" y="438150"/>
                      <a:pt x="412750" y="468630"/>
                      <a:pt x="414020" y="497840"/>
                    </a:cubicBezTo>
                    <a:cubicBezTo>
                      <a:pt x="415290" y="528320"/>
                      <a:pt x="424180" y="593090"/>
                      <a:pt x="433070" y="593090"/>
                    </a:cubicBezTo>
                    <a:cubicBezTo>
                      <a:pt x="440690" y="593090"/>
                      <a:pt x="467360" y="533400"/>
                      <a:pt x="462280" y="508000"/>
                    </a:cubicBezTo>
                    <a:cubicBezTo>
                      <a:pt x="457200" y="483870"/>
                      <a:pt x="430530" y="450850"/>
                      <a:pt x="406400" y="444500"/>
                    </a:cubicBezTo>
                    <a:cubicBezTo>
                      <a:pt x="377190" y="436880"/>
                      <a:pt x="328930" y="459740"/>
                      <a:pt x="294640" y="478790"/>
                    </a:cubicBezTo>
                    <a:cubicBezTo>
                      <a:pt x="256540" y="500380"/>
                      <a:pt x="214630" y="535940"/>
                      <a:pt x="191770" y="572770"/>
                    </a:cubicBezTo>
                    <a:cubicBezTo>
                      <a:pt x="170180" y="607060"/>
                      <a:pt x="165100" y="643890"/>
                      <a:pt x="158750" y="689610"/>
                    </a:cubicBezTo>
                    <a:cubicBezTo>
                      <a:pt x="149860" y="750570"/>
                      <a:pt x="149860" y="850900"/>
                      <a:pt x="160020" y="908050"/>
                    </a:cubicBezTo>
                    <a:cubicBezTo>
                      <a:pt x="167640" y="946150"/>
                      <a:pt x="177800" y="971550"/>
                      <a:pt x="195580" y="1000760"/>
                    </a:cubicBezTo>
                    <a:cubicBezTo>
                      <a:pt x="214630" y="1032510"/>
                      <a:pt x="243840" y="1083310"/>
                      <a:pt x="271780" y="1087120"/>
                    </a:cubicBezTo>
                    <a:cubicBezTo>
                      <a:pt x="298450" y="1090930"/>
                      <a:pt x="336550" y="1049020"/>
                      <a:pt x="360680" y="1027430"/>
                    </a:cubicBezTo>
                    <a:cubicBezTo>
                      <a:pt x="381000" y="1008380"/>
                      <a:pt x="393700" y="991870"/>
                      <a:pt x="411480" y="966470"/>
                    </a:cubicBezTo>
                    <a:cubicBezTo>
                      <a:pt x="436880" y="930910"/>
                      <a:pt x="477520" y="878840"/>
                      <a:pt x="495300" y="831850"/>
                    </a:cubicBezTo>
                    <a:cubicBezTo>
                      <a:pt x="511810" y="788670"/>
                      <a:pt x="530860" y="709930"/>
                      <a:pt x="515620" y="698500"/>
                    </a:cubicBezTo>
                    <a:cubicBezTo>
                      <a:pt x="502920" y="689610"/>
                      <a:pt x="448310" y="721360"/>
                      <a:pt x="426720" y="744220"/>
                    </a:cubicBezTo>
                    <a:cubicBezTo>
                      <a:pt x="406400" y="765810"/>
                      <a:pt x="398780" y="792480"/>
                      <a:pt x="387350" y="829310"/>
                    </a:cubicBezTo>
                    <a:cubicBezTo>
                      <a:pt x="368300" y="891540"/>
                      <a:pt x="341630" y="1026160"/>
                      <a:pt x="340360" y="1089660"/>
                    </a:cubicBezTo>
                    <a:cubicBezTo>
                      <a:pt x="339090" y="1125220"/>
                      <a:pt x="336550" y="1165860"/>
                      <a:pt x="351790" y="1173480"/>
                    </a:cubicBezTo>
                    <a:cubicBezTo>
                      <a:pt x="368300" y="1182370"/>
                      <a:pt x="416560" y="1150620"/>
                      <a:pt x="439420" y="1130300"/>
                    </a:cubicBezTo>
                    <a:cubicBezTo>
                      <a:pt x="459740" y="1111250"/>
                      <a:pt x="469900" y="1084580"/>
                      <a:pt x="483870" y="1059180"/>
                    </a:cubicBezTo>
                    <a:cubicBezTo>
                      <a:pt x="499110" y="1032510"/>
                      <a:pt x="515620" y="1009650"/>
                      <a:pt x="528320" y="975360"/>
                    </a:cubicBezTo>
                    <a:cubicBezTo>
                      <a:pt x="544830" y="928370"/>
                      <a:pt x="563880" y="848360"/>
                      <a:pt x="562610" y="798830"/>
                    </a:cubicBezTo>
                    <a:cubicBezTo>
                      <a:pt x="561340" y="762000"/>
                      <a:pt x="553720" y="706120"/>
                      <a:pt x="538480" y="703580"/>
                    </a:cubicBezTo>
                    <a:cubicBezTo>
                      <a:pt x="518160" y="699770"/>
                      <a:pt x="464820" y="789940"/>
                      <a:pt x="438150" y="840740"/>
                    </a:cubicBezTo>
                    <a:cubicBezTo>
                      <a:pt x="411480" y="892810"/>
                      <a:pt x="392430" y="951230"/>
                      <a:pt x="379730" y="1009650"/>
                    </a:cubicBezTo>
                    <a:cubicBezTo>
                      <a:pt x="367030" y="1070610"/>
                      <a:pt x="359410" y="1135380"/>
                      <a:pt x="365760" y="1198880"/>
                    </a:cubicBezTo>
                    <a:cubicBezTo>
                      <a:pt x="372110" y="1263650"/>
                      <a:pt x="415290" y="1395730"/>
                      <a:pt x="421640" y="1394460"/>
                    </a:cubicBezTo>
                    <a:cubicBezTo>
                      <a:pt x="425450" y="1393190"/>
                      <a:pt x="408940" y="1320800"/>
                      <a:pt x="412750" y="1278890"/>
                    </a:cubicBezTo>
                    <a:cubicBezTo>
                      <a:pt x="417830" y="1226820"/>
                      <a:pt x="444500" y="1172210"/>
                      <a:pt x="457200" y="1106170"/>
                    </a:cubicBezTo>
                    <a:cubicBezTo>
                      <a:pt x="474980" y="1018540"/>
                      <a:pt x="519430" y="802640"/>
                      <a:pt x="500380" y="795020"/>
                    </a:cubicBezTo>
                    <a:cubicBezTo>
                      <a:pt x="486410" y="789940"/>
                      <a:pt x="427990" y="891540"/>
                      <a:pt x="407670" y="930910"/>
                    </a:cubicBezTo>
                    <a:cubicBezTo>
                      <a:pt x="393700" y="958850"/>
                      <a:pt x="388620" y="974090"/>
                      <a:pt x="381000" y="1007110"/>
                    </a:cubicBezTo>
                    <a:cubicBezTo>
                      <a:pt x="367030" y="1066800"/>
                      <a:pt x="349250" y="1193800"/>
                      <a:pt x="350520" y="1262380"/>
                    </a:cubicBezTo>
                    <a:cubicBezTo>
                      <a:pt x="351790" y="1309370"/>
                      <a:pt x="365760" y="1381760"/>
                      <a:pt x="368300" y="1381760"/>
                    </a:cubicBezTo>
                    <a:cubicBezTo>
                      <a:pt x="370840" y="1381760"/>
                      <a:pt x="363220" y="1324610"/>
                      <a:pt x="368300" y="1286510"/>
                    </a:cubicBezTo>
                    <a:cubicBezTo>
                      <a:pt x="375920" y="1228090"/>
                      <a:pt x="411480" y="1140460"/>
                      <a:pt x="422910" y="1068070"/>
                    </a:cubicBezTo>
                    <a:cubicBezTo>
                      <a:pt x="434340" y="999490"/>
                      <a:pt x="441960" y="914400"/>
                      <a:pt x="436880" y="862330"/>
                    </a:cubicBezTo>
                    <a:cubicBezTo>
                      <a:pt x="434340" y="830580"/>
                      <a:pt x="426720" y="786130"/>
                      <a:pt x="417830" y="786130"/>
                    </a:cubicBezTo>
                    <a:cubicBezTo>
                      <a:pt x="407670" y="784860"/>
                      <a:pt x="387350" y="840740"/>
                      <a:pt x="377190" y="887730"/>
                    </a:cubicBezTo>
                    <a:cubicBezTo>
                      <a:pt x="356870" y="982980"/>
                      <a:pt x="358140" y="1196340"/>
                      <a:pt x="361950" y="1334770"/>
                    </a:cubicBezTo>
                    <a:cubicBezTo>
                      <a:pt x="365760" y="1456690"/>
                      <a:pt x="424180" y="1624330"/>
                      <a:pt x="393700" y="1677670"/>
                    </a:cubicBezTo>
                    <a:cubicBezTo>
                      <a:pt x="378460" y="1704340"/>
                      <a:pt x="344170" y="1715770"/>
                      <a:pt x="320040" y="1713230"/>
                    </a:cubicBezTo>
                    <a:cubicBezTo>
                      <a:pt x="294640" y="1710690"/>
                      <a:pt x="264160" y="1687830"/>
                      <a:pt x="245110" y="1651000"/>
                    </a:cubicBezTo>
                    <a:cubicBezTo>
                      <a:pt x="199390" y="1564640"/>
                      <a:pt x="227330" y="1176020"/>
                      <a:pt x="198120" y="1123950"/>
                    </a:cubicBezTo>
                    <a:cubicBezTo>
                      <a:pt x="191770" y="1111250"/>
                      <a:pt x="180340" y="1115060"/>
                      <a:pt x="175260" y="1107440"/>
                    </a:cubicBezTo>
                    <a:cubicBezTo>
                      <a:pt x="170180" y="1098550"/>
                      <a:pt x="168910" y="1083310"/>
                      <a:pt x="171450" y="1070610"/>
                    </a:cubicBezTo>
                    <a:cubicBezTo>
                      <a:pt x="173990" y="1055370"/>
                      <a:pt x="184150" y="1035050"/>
                      <a:pt x="196850" y="1023620"/>
                    </a:cubicBezTo>
                    <a:cubicBezTo>
                      <a:pt x="209550" y="1012190"/>
                      <a:pt x="232410" y="1005840"/>
                      <a:pt x="247650" y="1004570"/>
                    </a:cubicBezTo>
                    <a:cubicBezTo>
                      <a:pt x="260350" y="1003300"/>
                      <a:pt x="271780" y="1007110"/>
                      <a:pt x="283210" y="1013460"/>
                    </a:cubicBezTo>
                    <a:cubicBezTo>
                      <a:pt x="295910" y="1022350"/>
                      <a:pt x="307340" y="1029970"/>
                      <a:pt x="318770" y="1055370"/>
                    </a:cubicBezTo>
                    <a:cubicBezTo>
                      <a:pt x="356870" y="1143000"/>
                      <a:pt x="369570" y="1551940"/>
                      <a:pt x="398780" y="1732280"/>
                    </a:cubicBezTo>
                    <a:cubicBezTo>
                      <a:pt x="417830" y="1852930"/>
                      <a:pt x="482600" y="1968500"/>
                      <a:pt x="459740" y="2033270"/>
                    </a:cubicBezTo>
                    <a:cubicBezTo>
                      <a:pt x="445770" y="2075180"/>
                      <a:pt x="396240" y="2112010"/>
                      <a:pt x="363220" y="2114550"/>
                    </a:cubicBezTo>
                    <a:cubicBezTo>
                      <a:pt x="331470" y="2117090"/>
                      <a:pt x="288290" y="2081530"/>
                      <a:pt x="265430" y="2053590"/>
                    </a:cubicBezTo>
                    <a:cubicBezTo>
                      <a:pt x="243840" y="2028190"/>
                      <a:pt x="240030" y="1993900"/>
                      <a:pt x="229870" y="1957070"/>
                    </a:cubicBezTo>
                    <a:cubicBezTo>
                      <a:pt x="217170" y="1912620"/>
                      <a:pt x="215900" y="1865630"/>
                      <a:pt x="199390" y="1805940"/>
                    </a:cubicBezTo>
                    <a:cubicBezTo>
                      <a:pt x="173990" y="1711960"/>
                      <a:pt x="107950" y="1569720"/>
                      <a:pt x="82550" y="1454150"/>
                    </a:cubicBezTo>
                    <a:cubicBezTo>
                      <a:pt x="59690" y="1348740"/>
                      <a:pt x="36830" y="1207770"/>
                      <a:pt x="46990" y="1143000"/>
                    </a:cubicBezTo>
                    <a:cubicBezTo>
                      <a:pt x="52070" y="1112520"/>
                      <a:pt x="60960" y="1090930"/>
                      <a:pt x="76200" y="1078230"/>
                    </a:cubicBezTo>
                    <a:cubicBezTo>
                      <a:pt x="88900" y="1066800"/>
                      <a:pt x="113030" y="1062990"/>
                      <a:pt x="128270" y="1062990"/>
                    </a:cubicBezTo>
                    <a:cubicBezTo>
                      <a:pt x="140970" y="1062990"/>
                      <a:pt x="152400" y="1068070"/>
                      <a:pt x="162560" y="1074420"/>
                    </a:cubicBezTo>
                    <a:cubicBezTo>
                      <a:pt x="172720" y="1080770"/>
                      <a:pt x="179070" y="1087120"/>
                      <a:pt x="187960" y="1099820"/>
                    </a:cubicBezTo>
                    <a:cubicBezTo>
                      <a:pt x="205740" y="1126490"/>
                      <a:pt x="218440" y="1172210"/>
                      <a:pt x="240030" y="1239520"/>
                    </a:cubicBezTo>
                    <a:cubicBezTo>
                      <a:pt x="293370" y="1409700"/>
                      <a:pt x="450850" y="1985010"/>
                      <a:pt x="473710" y="2146300"/>
                    </a:cubicBezTo>
                    <a:cubicBezTo>
                      <a:pt x="482600" y="2203450"/>
                      <a:pt x="488950" y="2236470"/>
                      <a:pt x="477520" y="2265680"/>
                    </a:cubicBezTo>
                    <a:cubicBezTo>
                      <a:pt x="468630" y="2288540"/>
                      <a:pt x="447040" y="2308860"/>
                      <a:pt x="427990" y="2316480"/>
                    </a:cubicBezTo>
                    <a:cubicBezTo>
                      <a:pt x="411480" y="2322830"/>
                      <a:pt x="388620" y="2320290"/>
                      <a:pt x="373380" y="2312670"/>
                    </a:cubicBezTo>
                    <a:cubicBezTo>
                      <a:pt x="358140" y="2305050"/>
                      <a:pt x="347980" y="2296160"/>
                      <a:pt x="335280" y="2274570"/>
                    </a:cubicBezTo>
                    <a:cubicBezTo>
                      <a:pt x="307340" y="2226310"/>
                      <a:pt x="269240" y="2073910"/>
                      <a:pt x="259080" y="1995170"/>
                    </a:cubicBezTo>
                    <a:cubicBezTo>
                      <a:pt x="251460" y="1939290"/>
                      <a:pt x="254000" y="1906270"/>
                      <a:pt x="259080" y="1849120"/>
                    </a:cubicBezTo>
                    <a:cubicBezTo>
                      <a:pt x="266700" y="1767840"/>
                      <a:pt x="293370" y="1633220"/>
                      <a:pt x="316230" y="1553210"/>
                    </a:cubicBezTo>
                    <a:cubicBezTo>
                      <a:pt x="332740" y="1496060"/>
                      <a:pt x="346710" y="1461770"/>
                      <a:pt x="373380" y="1409700"/>
                    </a:cubicBezTo>
                    <a:cubicBezTo>
                      <a:pt x="408940" y="1339850"/>
                      <a:pt x="477520" y="1223010"/>
                      <a:pt x="518160" y="1173480"/>
                    </a:cubicBezTo>
                    <a:cubicBezTo>
                      <a:pt x="539750" y="1146810"/>
                      <a:pt x="554990" y="1132840"/>
                      <a:pt x="577850" y="1117600"/>
                    </a:cubicBezTo>
                    <a:cubicBezTo>
                      <a:pt x="601980" y="1102360"/>
                      <a:pt x="632460" y="1080770"/>
                      <a:pt x="657860" y="1080770"/>
                    </a:cubicBezTo>
                    <a:cubicBezTo>
                      <a:pt x="680720" y="1080770"/>
                      <a:pt x="708660" y="1098550"/>
                      <a:pt x="721360" y="1113790"/>
                    </a:cubicBezTo>
                    <a:cubicBezTo>
                      <a:pt x="731520" y="1127760"/>
                      <a:pt x="736600" y="1149350"/>
                      <a:pt x="734060" y="1165860"/>
                    </a:cubicBezTo>
                    <a:cubicBezTo>
                      <a:pt x="731520" y="1182370"/>
                      <a:pt x="713740" y="1193800"/>
                      <a:pt x="708660" y="1214120"/>
                    </a:cubicBezTo>
                    <a:cubicBezTo>
                      <a:pt x="701040" y="1243330"/>
                      <a:pt x="713740" y="1280160"/>
                      <a:pt x="703580" y="1329690"/>
                    </a:cubicBezTo>
                    <a:cubicBezTo>
                      <a:pt x="684530" y="1428750"/>
                      <a:pt x="596900" y="1643380"/>
                      <a:pt x="548640" y="1762760"/>
                    </a:cubicBezTo>
                    <a:cubicBezTo>
                      <a:pt x="514350" y="1849120"/>
                      <a:pt x="478790" y="1936750"/>
                      <a:pt x="449580" y="1981200"/>
                    </a:cubicBezTo>
                    <a:cubicBezTo>
                      <a:pt x="435610" y="2004060"/>
                      <a:pt x="425450" y="2018030"/>
                      <a:pt x="408940" y="2026920"/>
                    </a:cubicBezTo>
                    <a:cubicBezTo>
                      <a:pt x="393700" y="2034540"/>
                      <a:pt x="370840" y="2037080"/>
                      <a:pt x="355600" y="2034540"/>
                    </a:cubicBezTo>
                    <a:cubicBezTo>
                      <a:pt x="342900" y="2032000"/>
                      <a:pt x="331470" y="2026920"/>
                      <a:pt x="322580" y="2018030"/>
                    </a:cubicBezTo>
                    <a:cubicBezTo>
                      <a:pt x="311150" y="2007870"/>
                      <a:pt x="299720" y="1986280"/>
                      <a:pt x="297180" y="1971040"/>
                    </a:cubicBezTo>
                    <a:cubicBezTo>
                      <a:pt x="294640" y="1958340"/>
                      <a:pt x="295910" y="1953260"/>
                      <a:pt x="300990" y="1934210"/>
                    </a:cubicBezTo>
                    <a:cubicBezTo>
                      <a:pt x="317500" y="1866900"/>
                      <a:pt x="414020" y="1643380"/>
                      <a:pt x="480060" y="1489710"/>
                    </a:cubicBezTo>
                    <a:cubicBezTo>
                      <a:pt x="552450" y="1319530"/>
                      <a:pt x="664210" y="1022350"/>
                      <a:pt x="721360" y="957580"/>
                    </a:cubicBezTo>
                    <a:cubicBezTo>
                      <a:pt x="739140" y="938530"/>
                      <a:pt x="750570" y="933450"/>
                      <a:pt x="767080" y="929640"/>
                    </a:cubicBezTo>
                    <a:cubicBezTo>
                      <a:pt x="783590" y="925830"/>
                      <a:pt x="806450" y="929640"/>
                      <a:pt x="820420" y="938530"/>
                    </a:cubicBezTo>
                    <a:cubicBezTo>
                      <a:pt x="834390" y="947420"/>
                      <a:pt x="848360" y="967740"/>
                      <a:pt x="853440" y="981710"/>
                    </a:cubicBezTo>
                    <a:cubicBezTo>
                      <a:pt x="858520" y="993140"/>
                      <a:pt x="858520" y="998220"/>
                      <a:pt x="855980" y="1017270"/>
                    </a:cubicBezTo>
                    <a:cubicBezTo>
                      <a:pt x="843280" y="1109980"/>
                      <a:pt x="629920" y="1662430"/>
                      <a:pt x="567690" y="1802130"/>
                    </a:cubicBezTo>
                    <a:cubicBezTo>
                      <a:pt x="543560" y="1855470"/>
                      <a:pt x="528320" y="1887220"/>
                      <a:pt x="510540" y="1908810"/>
                    </a:cubicBezTo>
                    <a:cubicBezTo>
                      <a:pt x="500380" y="1920240"/>
                      <a:pt x="492760" y="1926590"/>
                      <a:pt x="481330" y="1931670"/>
                    </a:cubicBezTo>
                    <a:cubicBezTo>
                      <a:pt x="471170" y="1936750"/>
                      <a:pt x="458470" y="1940560"/>
                      <a:pt x="445770" y="1939290"/>
                    </a:cubicBezTo>
                    <a:cubicBezTo>
                      <a:pt x="430530" y="1938020"/>
                      <a:pt x="407670" y="1929130"/>
                      <a:pt x="396240" y="1917700"/>
                    </a:cubicBezTo>
                    <a:cubicBezTo>
                      <a:pt x="383540" y="1906270"/>
                      <a:pt x="375920" y="1883410"/>
                      <a:pt x="373380" y="1868170"/>
                    </a:cubicBezTo>
                    <a:cubicBezTo>
                      <a:pt x="372110" y="1855470"/>
                      <a:pt x="373380" y="1849120"/>
                      <a:pt x="379730" y="1832610"/>
                    </a:cubicBezTo>
                    <a:cubicBezTo>
                      <a:pt x="402590" y="1778000"/>
                      <a:pt x="524510" y="1612900"/>
                      <a:pt x="600710" y="1511300"/>
                    </a:cubicBezTo>
                    <a:cubicBezTo>
                      <a:pt x="673100" y="1414780"/>
                      <a:pt x="764540" y="1320800"/>
                      <a:pt x="825500" y="1239520"/>
                    </a:cubicBezTo>
                    <a:cubicBezTo>
                      <a:pt x="872490" y="1177290"/>
                      <a:pt x="914400" y="1096010"/>
                      <a:pt x="943610" y="1068070"/>
                    </a:cubicBezTo>
                    <a:cubicBezTo>
                      <a:pt x="956310" y="1056640"/>
                      <a:pt x="962660" y="1051560"/>
                      <a:pt x="975360" y="1049020"/>
                    </a:cubicBezTo>
                    <a:cubicBezTo>
                      <a:pt x="990600" y="1045210"/>
                      <a:pt x="1013460" y="1046480"/>
                      <a:pt x="1028700" y="1052830"/>
                    </a:cubicBezTo>
                    <a:cubicBezTo>
                      <a:pt x="1043940" y="1059180"/>
                      <a:pt x="1059180" y="1075690"/>
                      <a:pt x="1066800" y="1090930"/>
                    </a:cubicBezTo>
                    <a:cubicBezTo>
                      <a:pt x="1074420" y="1106170"/>
                      <a:pt x="1074420" y="1123950"/>
                      <a:pt x="1070610" y="1145540"/>
                    </a:cubicBezTo>
                    <a:cubicBezTo>
                      <a:pt x="1064260" y="1182370"/>
                      <a:pt x="1042670" y="1236980"/>
                      <a:pt x="1012190" y="1290320"/>
                    </a:cubicBezTo>
                    <a:cubicBezTo>
                      <a:pt x="966470" y="1371600"/>
                      <a:pt x="845820" y="1540510"/>
                      <a:pt x="801370" y="1570990"/>
                    </a:cubicBezTo>
                    <a:cubicBezTo>
                      <a:pt x="787400" y="1581150"/>
                      <a:pt x="779780" y="1581150"/>
                      <a:pt x="767080" y="1581150"/>
                    </a:cubicBezTo>
                    <a:cubicBezTo>
                      <a:pt x="751840" y="1581150"/>
                      <a:pt x="728980" y="1572260"/>
                      <a:pt x="716280" y="1563370"/>
                    </a:cubicBezTo>
                    <a:cubicBezTo>
                      <a:pt x="706120" y="1555750"/>
                      <a:pt x="698500" y="1545590"/>
                      <a:pt x="694690" y="1534160"/>
                    </a:cubicBezTo>
                    <a:cubicBezTo>
                      <a:pt x="689610" y="1518920"/>
                      <a:pt x="684530" y="1502410"/>
                      <a:pt x="692150" y="1479550"/>
                    </a:cubicBezTo>
                    <a:cubicBezTo>
                      <a:pt x="711200" y="1423670"/>
                      <a:pt x="825500" y="1311910"/>
                      <a:pt x="900430" y="1230630"/>
                    </a:cubicBezTo>
                    <a:cubicBezTo>
                      <a:pt x="979170" y="1144270"/>
                      <a:pt x="1089660" y="1027430"/>
                      <a:pt x="1155700" y="977900"/>
                    </a:cubicBezTo>
                    <a:cubicBezTo>
                      <a:pt x="1189990" y="952500"/>
                      <a:pt x="1212850" y="941070"/>
                      <a:pt x="1243330" y="929640"/>
                    </a:cubicBezTo>
                    <a:cubicBezTo>
                      <a:pt x="1272540" y="919480"/>
                      <a:pt x="1299210" y="924560"/>
                      <a:pt x="1333500" y="911860"/>
                    </a:cubicBezTo>
                    <a:cubicBezTo>
                      <a:pt x="1386840" y="891540"/>
                      <a:pt x="1468120" y="849630"/>
                      <a:pt x="1522730" y="803910"/>
                    </a:cubicBezTo>
                    <a:cubicBezTo>
                      <a:pt x="1574800" y="759460"/>
                      <a:pt x="1604010" y="695960"/>
                      <a:pt x="1654810" y="646430"/>
                    </a:cubicBezTo>
                    <a:cubicBezTo>
                      <a:pt x="1709420" y="594360"/>
                      <a:pt x="1821180" y="488950"/>
                      <a:pt x="1841500" y="500380"/>
                    </a:cubicBezTo>
                    <a:cubicBezTo>
                      <a:pt x="1852930" y="506730"/>
                      <a:pt x="1841500" y="576580"/>
                      <a:pt x="1835150" y="577850"/>
                    </a:cubicBezTo>
                    <a:cubicBezTo>
                      <a:pt x="1828800" y="579120"/>
                      <a:pt x="1824990" y="529590"/>
                      <a:pt x="1804670" y="505460"/>
                    </a:cubicBezTo>
                    <a:cubicBezTo>
                      <a:pt x="1772920" y="467360"/>
                      <a:pt x="1684020" y="421640"/>
                      <a:pt x="1637030" y="397510"/>
                    </a:cubicBezTo>
                    <a:cubicBezTo>
                      <a:pt x="1605280" y="381000"/>
                      <a:pt x="1583690" y="369570"/>
                      <a:pt x="1554480" y="363220"/>
                    </a:cubicBezTo>
                    <a:cubicBezTo>
                      <a:pt x="1524000" y="356870"/>
                      <a:pt x="1488440" y="369570"/>
                      <a:pt x="1459230" y="361950"/>
                    </a:cubicBezTo>
                    <a:cubicBezTo>
                      <a:pt x="1428750" y="354330"/>
                      <a:pt x="1418590" y="327660"/>
                      <a:pt x="1375410" y="316230"/>
                    </a:cubicBezTo>
                    <a:cubicBezTo>
                      <a:pt x="1259840" y="287020"/>
                      <a:pt x="854710" y="330200"/>
                      <a:pt x="698500" y="317500"/>
                    </a:cubicBezTo>
                    <a:cubicBezTo>
                      <a:pt x="614680" y="311150"/>
                      <a:pt x="554990" y="307340"/>
                      <a:pt x="508000" y="287020"/>
                    </a:cubicBezTo>
                    <a:cubicBezTo>
                      <a:pt x="474980" y="273050"/>
                      <a:pt x="438150" y="227330"/>
                      <a:pt x="431800" y="231140"/>
                    </a:cubicBezTo>
                    <a:cubicBezTo>
                      <a:pt x="429260" y="232410"/>
                      <a:pt x="435610" y="246380"/>
                      <a:pt x="433070" y="247650"/>
                    </a:cubicBezTo>
                    <a:cubicBezTo>
                      <a:pt x="430530" y="248920"/>
                      <a:pt x="421640" y="243840"/>
                      <a:pt x="416560" y="238760"/>
                    </a:cubicBezTo>
                    <a:cubicBezTo>
                      <a:pt x="408940" y="232410"/>
                      <a:pt x="398780" y="220980"/>
                      <a:pt x="393700" y="210820"/>
                    </a:cubicBezTo>
                    <a:cubicBezTo>
                      <a:pt x="388620" y="200660"/>
                      <a:pt x="383540" y="187960"/>
                      <a:pt x="384810" y="175260"/>
                    </a:cubicBezTo>
                    <a:cubicBezTo>
                      <a:pt x="386080" y="160020"/>
                      <a:pt x="393700" y="138430"/>
                      <a:pt x="405130" y="125730"/>
                    </a:cubicBezTo>
                    <a:cubicBezTo>
                      <a:pt x="416560" y="113030"/>
                      <a:pt x="438150" y="102870"/>
                      <a:pt x="453390" y="100330"/>
                    </a:cubicBezTo>
                    <a:cubicBezTo>
                      <a:pt x="466090" y="97790"/>
                      <a:pt x="474980" y="109220"/>
                      <a:pt x="488950" y="105410"/>
                    </a:cubicBezTo>
                    <a:cubicBezTo>
                      <a:pt x="511810" y="99060"/>
                      <a:pt x="535940" y="53340"/>
                      <a:pt x="572770" y="36830"/>
                    </a:cubicBezTo>
                    <a:cubicBezTo>
                      <a:pt x="621030" y="13970"/>
                      <a:pt x="712470" y="0"/>
                      <a:pt x="764540" y="1270"/>
                    </a:cubicBezTo>
                    <a:cubicBezTo>
                      <a:pt x="800100" y="1270"/>
                      <a:pt x="820420" y="8890"/>
                      <a:pt x="853440" y="20320"/>
                    </a:cubicBezTo>
                    <a:cubicBezTo>
                      <a:pt x="896620" y="35560"/>
                      <a:pt x="955040" y="74930"/>
                      <a:pt x="998220" y="91440"/>
                    </a:cubicBezTo>
                    <a:cubicBezTo>
                      <a:pt x="1031240" y="104140"/>
                      <a:pt x="1052830" y="110490"/>
                      <a:pt x="1088390" y="115570"/>
                    </a:cubicBezTo>
                    <a:cubicBezTo>
                      <a:pt x="1135380" y="121920"/>
                      <a:pt x="1191260" y="110490"/>
                      <a:pt x="1258570" y="115570"/>
                    </a:cubicBezTo>
                    <a:cubicBezTo>
                      <a:pt x="1361440" y="123190"/>
                      <a:pt x="1543050" y="146050"/>
                      <a:pt x="1644650" y="176530"/>
                    </a:cubicBezTo>
                    <a:cubicBezTo>
                      <a:pt x="1714500" y="198120"/>
                      <a:pt x="1776730" y="223520"/>
                      <a:pt x="1816100" y="254000"/>
                    </a:cubicBezTo>
                    <a:cubicBezTo>
                      <a:pt x="1842770" y="274320"/>
                      <a:pt x="1846580" y="298450"/>
                      <a:pt x="1870710" y="322580"/>
                    </a:cubicBezTo>
                    <a:cubicBezTo>
                      <a:pt x="1905000" y="358140"/>
                      <a:pt x="1986280" y="408940"/>
                      <a:pt x="2009140" y="438150"/>
                    </a:cubicBezTo>
                    <a:cubicBezTo>
                      <a:pt x="2019300" y="450850"/>
                      <a:pt x="2024380" y="458470"/>
                      <a:pt x="2025650" y="471170"/>
                    </a:cubicBezTo>
                    <a:cubicBezTo>
                      <a:pt x="2028190" y="486410"/>
                      <a:pt x="2025650" y="509270"/>
                      <a:pt x="2016760" y="523240"/>
                    </a:cubicBezTo>
                    <a:cubicBezTo>
                      <a:pt x="2007870" y="538480"/>
                      <a:pt x="1990090" y="552450"/>
                      <a:pt x="1973580" y="557530"/>
                    </a:cubicBezTo>
                    <a:cubicBezTo>
                      <a:pt x="1957070" y="562610"/>
                      <a:pt x="1926590" y="566420"/>
                      <a:pt x="1920240" y="554990"/>
                    </a:cubicBezTo>
                    <a:cubicBezTo>
                      <a:pt x="1908810" y="537210"/>
                      <a:pt x="1957070" y="420370"/>
                      <a:pt x="1977390" y="416560"/>
                    </a:cubicBezTo>
                    <a:cubicBezTo>
                      <a:pt x="1990090" y="414020"/>
                      <a:pt x="2007870" y="438150"/>
                      <a:pt x="2015490" y="453390"/>
                    </a:cubicBezTo>
                    <a:cubicBezTo>
                      <a:pt x="2023110" y="468630"/>
                      <a:pt x="2025650" y="491490"/>
                      <a:pt x="2020570" y="508000"/>
                    </a:cubicBezTo>
                    <a:cubicBezTo>
                      <a:pt x="2015490" y="524510"/>
                      <a:pt x="2001520" y="542290"/>
                      <a:pt x="1987550" y="551180"/>
                    </a:cubicBezTo>
                    <a:cubicBezTo>
                      <a:pt x="1973580" y="560070"/>
                      <a:pt x="1946910" y="561340"/>
                      <a:pt x="1934210" y="561340"/>
                    </a:cubicBezTo>
                    <a:cubicBezTo>
                      <a:pt x="1926590" y="561340"/>
                      <a:pt x="1922780" y="561340"/>
                      <a:pt x="1916430" y="556260"/>
                    </a:cubicBezTo>
                    <a:cubicBezTo>
                      <a:pt x="1903730" y="547370"/>
                      <a:pt x="1884680" y="515620"/>
                      <a:pt x="1871980" y="492760"/>
                    </a:cubicBezTo>
                    <a:cubicBezTo>
                      <a:pt x="1858010" y="468630"/>
                      <a:pt x="1854200" y="436880"/>
                      <a:pt x="1837690" y="411480"/>
                    </a:cubicBezTo>
                    <a:cubicBezTo>
                      <a:pt x="1819910" y="383540"/>
                      <a:pt x="1793240" y="351790"/>
                      <a:pt x="1764030" y="332740"/>
                    </a:cubicBezTo>
                    <a:cubicBezTo>
                      <a:pt x="1733550" y="313690"/>
                      <a:pt x="1687830" y="312420"/>
                      <a:pt x="1656080" y="297180"/>
                    </a:cubicBezTo>
                    <a:cubicBezTo>
                      <a:pt x="1628140" y="283210"/>
                      <a:pt x="1606550" y="241300"/>
                      <a:pt x="1581150" y="246380"/>
                    </a:cubicBezTo>
                    <a:cubicBezTo>
                      <a:pt x="1541780" y="254000"/>
                      <a:pt x="1485900" y="421640"/>
                      <a:pt x="1457960" y="422910"/>
                    </a:cubicBezTo>
                    <a:cubicBezTo>
                      <a:pt x="1445260" y="424180"/>
                      <a:pt x="1435100" y="402590"/>
                      <a:pt x="1428750" y="391160"/>
                    </a:cubicBezTo>
                    <a:cubicBezTo>
                      <a:pt x="1423670" y="379730"/>
                      <a:pt x="1421130" y="368300"/>
                      <a:pt x="1422400" y="355600"/>
                    </a:cubicBezTo>
                    <a:cubicBezTo>
                      <a:pt x="1424940" y="340360"/>
                      <a:pt x="1432560" y="318770"/>
                      <a:pt x="1445260" y="307340"/>
                    </a:cubicBezTo>
                    <a:cubicBezTo>
                      <a:pt x="1460500" y="294640"/>
                      <a:pt x="1489710" y="281940"/>
                      <a:pt x="1513840" y="287020"/>
                    </a:cubicBezTo>
                    <a:cubicBezTo>
                      <a:pt x="1548130" y="293370"/>
                      <a:pt x="1586230" y="358140"/>
                      <a:pt x="1625600" y="375920"/>
                    </a:cubicBezTo>
                    <a:cubicBezTo>
                      <a:pt x="1661160" y="391160"/>
                      <a:pt x="1705610" y="400050"/>
                      <a:pt x="1738630" y="392430"/>
                    </a:cubicBezTo>
                    <a:cubicBezTo>
                      <a:pt x="1769110" y="386080"/>
                      <a:pt x="1800860" y="363220"/>
                      <a:pt x="1818640" y="341630"/>
                    </a:cubicBezTo>
                    <a:cubicBezTo>
                      <a:pt x="1833880" y="323850"/>
                      <a:pt x="1833880" y="294640"/>
                      <a:pt x="1846580" y="278130"/>
                    </a:cubicBezTo>
                    <a:cubicBezTo>
                      <a:pt x="1858010" y="262890"/>
                      <a:pt x="1871980" y="248920"/>
                      <a:pt x="1888490" y="243840"/>
                    </a:cubicBezTo>
                    <a:cubicBezTo>
                      <a:pt x="1905000" y="238760"/>
                      <a:pt x="1927860" y="240030"/>
                      <a:pt x="1943100" y="246380"/>
                    </a:cubicBezTo>
                    <a:cubicBezTo>
                      <a:pt x="1958340" y="252730"/>
                      <a:pt x="1973580" y="269240"/>
                      <a:pt x="1981200" y="284480"/>
                    </a:cubicBezTo>
                    <a:cubicBezTo>
                      <a:pt x="1988820" y="299720"/>
                      <a:pt x="1990090" y="317500"/>
                      <a:pt x="1986280" y="337820"/>
                    </a:cubicBezTo>
                    <a:cubicBezTo>
                      <a:pt x="1979930" y="367030"/>
                      <a:pt x="1925320" y="408940"/>
                      <a:pt x="1931670" y="439420"/>
                    </a:cubicBezTo>
                    <a:cubicBezTo>
                      <a:pt x="1939290" y="474980"/>
                      <a:pt x="2033270" y="502920"/>
                      <a:pt x="2049780" y="533400"/>
                    </a:cubicBezTo>
                    <a:cubicBezTo>
                      <a:pt x="2059940" y="551180"/>
                      <a:pt x="2058670" y="571500"/>
                      <a:pt x="2056130" y="586740"/>
                    </a:cubicBezTo>
                    <a:cubicBezTo>
                      <a:pt x="2053590" y="599440"/>
                      <a:pt x="2048510" y="610870"/>
                      <a:pt x="2038350" y="619760"/>
                    </a:cubicBezTo>
                    <a:cubicBezTo>
                      <a:pt x="2024380" y="632460"/>
                      <a:pt x="1988820" y="627380"/>
                      <a:pt x="1972310" y="643890"/>
                    </a:cubicBezTo>
                    <a:cubicBezTo>
                      <a:pt x="1951990" y="662940"/>
                      <a:pt x="1950720" y="711200"/>
                      <a:pt x="1932940" y="736600"/>
                    </a:cubicBezTo>
                    <a:cubicBezTo>
                      <a:pt x="1916430" y="759460"/>
                      <a:pt x="1892300" y="775970"/>
                      <a:pt x="1869440" y="791210"/>
                    </a:cubicBezTo>
                    <a:cubicBezTo>
                      <a:pt x="1846580" y="806450"/>
                      <a:pt x="1816100" y="808990"/>
                      <a:pt x="1795780" y="828040"/>
                    </a:cubicBezTo>
                    <a:cubicBezTo>
                      <a:pt x="1772920" y="849630"/>
                      <a:pt x="1770380" y="881380"/>
                      <a:pt x="1744980" y="915670"/>
                    </a:cubicBezTo>
                    <a:cubicBezTo>
                      <a:pt x="1700530" y="976630"/>
                      <a:pt x="1611630" y="1079500"/>
                      <a:pt x="1539240" y="1150620"/>
                    </a:cubicBezTo>
                    <a:cubicBezTo>
                      <a:pt x="1471930" y="1216660"/>
                      <a:pt x="1380490" y="1277620"/>
                      <a:pt x="1327150" y="1329690"/>
                    </a:cubicBezTo>
                    <a:cubicBezTo>
                      <a:pt x="1291590" y="1363980"/>
                      <a:pt x="1267460" y="1407160"/>
                      <a:pt x="1243330" y="1423670"/>
                    </a:cubicBezTo>
                    <a:cubicBezTo>
                      <a:pt x="1230630" y="1432560"/>
                      <a:pt x="1220470" y="1435100"/>
                      <a:pt x="1209040" y="1436370"/>
                    </a:cubicBezTo>
                    <a:cubicBezTo>
                      <a:pt x="1197610" y="1437640"/>
                      <a:pt x="1183640" y="1437640"/>
                      <a:pt x="1172210" y="1432560"/>
                    </a:cubicBezTo>
                    <a:cubicBezTo>
                      <a:pt x="1158240" y="1426210"/>
                      <a:pt x="1139190" y="1413510"/>
                      <a:pt x="1131570" y="1397000"/>
                    </a:cubicBezTo>
                    <a:cubicBezTo>
                      <a:pt x="1122680" y="1379220"/>
                      <a:pt x="1120140" y="1355090"/>
                      <a:pt x="1131570" y="1325880"/>
                    </a:cubicBezTo>
                    <a:cubicBezTo>
                      <a:pt x="1160780" y="1249680"/>
                      <a:pt x="1375410" y="1064260"/>
                      <a:pt x="1443990" y="980440"/>
                    </a:cubicBezTo>
                    <a:cubicBezTo>
                      <a:pt x="1480820" y="934720"/>
                      <a:pt x="1498600" y="911860"/>
                      <a:pt x="1522730" y="871220"/>
                    </a:cubicBezTo>
                    <a:cubicBezTo>
                      <a:pt x="1550670" y="822960"/>
                      <a:pt x="1567180" y="734060"/>
                      <a:pt x="1601470" y="708660"/>
                    </a:cubicBezTo>
                    <a:cubicBezTo>
                      <a:pt x="1625600" y="690880"/>
                      <a:pt x="1676400" y="685800"/>
                      <a:pt x="1685290" y="697230"/>
                    </a:cubicBezTo>
                    <a:cubicBezTo>
                      <a:pt x="1694180" y="708660"/>
                      <a:pt x="1670050" y="741680"/>
                      <a:pt x="1651000" y="775970"/>
                    </a:cubicBezTo>
                    <a:cubicBezTo>
                      <a:pt x="1607820" y="853440"/>
                      <a:pt x="1474470" y="1023620"/>
                      <a:pt x="1404620" y="1132840"/>
                    </a:cubicBezTo>
                    <a:cubicBezTo>
                      <a:pt x="1347470" y="1221740"/>
                      <a:pt x="1318260" y="1294130"/>
                      <a:pt x="1257300" y="1379220"/>
                    </a:cubicBezTo>
                    <a:cubicBezTo>
                      <a:pt x="1183640" y="1483360"/>
                      <a:pt x="1062990" y="1626870"/>
                      <a:pt x="982980" y="1705610"/>
                    </a:cubicBezTo>
                    <a:cubicBezTo>
                      <a:pt x="929640" y="1757680"/>
                      <a:pt x="878840" y="1771650"/>
                      <a:pt x="838200" y="1823720"/>
                    </a:cubicBezTo>
                    <a:cubicBezTo>
                      <a:pt x="791210" y="1883410"/>
                      <a:pt x="773430" y="1978660"/>
                      <a:pt x="730250" y="2053590"/>
                    </a:cubicBezTo>
                    <a:cubicBezTo>
                      <a:pt x="685800" y="2131060"/>
                      <a:pt x="622300" y="2223770"/>
                      <a:pt x="575310" y="2282190"/>
                    </a:cubicBezTo>
                    <a:cubicBezTo>
                      <a:pt x="542290" y="2322830"/>
                      <a:pt x="513080" y="2377440"/>
                      <a:pt x="483870" y="2377440"/>
                    </a:cubicBezTo>
                    <a:cubicBezTo>
                      <a:pt x="457200" y="2377440"/>
                      <a:pt x="424180" y="2339340"/>
                      <a:pt x="408940" y="2298700"/>
                    </a:cubicBezTo>
                    <a:cubicBezTo>
                      <a:pt x="381000" y="2223770"/>
                      <a:pt x="419100" y="2014220"/>
                      <a:pt x="433070" y="1924050"/>
                    </a:cubicBezTo>
                    <a:cubicBezTo>
                      <a:pt x="441960" y="1871980"/>
                      <a:pt x="449580" y="1840230"/>
                      <a:pt x="464820" y="1802130"/>
                    </a:cubicBezTo>
                    <a:cubicBezTo>
                      <a:pt x="480060" y="1765300"/>
                      <a:pt x="500380" y="1719580"/>
                      <a:pt x="521970" y="1699260"/>
                    </a:cubicBezTo>
                    <a:cubicBezTo>
                      <a:pt x="537210" y="1685290"/>
                      <a:pt x="553720" y="1676400"/>
                      <a:pt x="571500" y="1676400"/>
                    </a:cubicBezTo>
                    <a:cubicBezTo>
                      <a:pt x="591820" y="1676400"/>
                      <a:pt x="623570" y="1689100"/>
                      <a:pt x="636270" y="1705610"/>
                    </a:cubicBezTo>
                    <a:cubicBezTo>
                      <a:pt x="648970" y="1722120"/>
                      <a:pt x="652780" y="1744980"/>
                      <a:pt x="648970" y="1775460"/>
                    </a:cubicBezTo>
                    <a:cubicBezTo>
                      <a:pt x="640080" y="1845310"/>
                      <a:pt x="534670" y="2014220"/>
                      <a:pt x="501650" y="2105660"/>
                    </a:cubicBezTo>
                    <a:cubicBezTo>
                      <a:pt x="478790" y="2166620"/>
                      <a:pt x="478790" y="2232660"/>
                      <a:pt x="455930" y="2263140"/>
                    </a:cubicBezTo>
                    <a:cubicBezTo>
                      <a:pt x="443230" y="2280920"/>
                      <a:pt x="426720" y="2288540"/>
                      <a:pt x="410210" y="2292350"/>
                    </a:cubicBezTo>
                    <a:cubicBezTo>
                      <a:pt x="393700" y="2296160"/>
                      <a:pt x="372110" y="2292350"/>
                      <a:pt x="356870" y="2284730"/>
                    </a:cubicBezTo>
                    <a:cubicBezTo>
                      <a:pt x="341630" y="2277110"/>
                      <a:pt x="327660" y="2259330"/>
                      <a:pt x="321310" y="2244090"/>
                    </a:cubicBezTo>
                    <a:cubicBezTo>
                      <a:pt x="314960" y="2227580"/>
                      <a:pt x="314960" y="2208530"/>
                      <a:pt x="322580" y="2189480"/>
                    </a:cubicBezTo>
                    <a:cubicBezTo>
                      <a:pt x="332740" y="2161540"/>
                      <a:pt x="368300" y="2139950"/>
                      <a:pt x="394970" y="2100580"/>
                    </a:cubicBezTo>
                    <a:cubicBezTo>
                      <a:pt x="436880" y="2038350"/>
                      <a:pt x="492760" y="1939290"/>
                      <a:pt x="534670" y="1844040"/>
                    </a:cubicBezTo>
                    <a:cubicBezTo>
                      <a:pt x="582930" y="1732280"/>
                      <a:pt x="628650" y="1518920"/>
                      <a:pt x="660400" y="1469390"/>
                    </a:cubicBezTo>
                    <a:cubicBezTo>
                      <a:pt x="670560" y="1454150"/>
                      <a:pt x="675640" y="1450340"/>
                      <a:pt x="687070" y="1445260"/>
                    </a:cubicBezTo>
                    <a:cubicBezTo>
                      <a:pt x="701040" y="1438910"/>
                      <a:pt x="725170" y="1435100"/>
                      <a:pt x="740410" y="1437640"/>
                    </a:cubicBezTo>
                    <a:cubicBezTo>
                      <a:pt x="753110" y="1440180"/>
                      <a:pt x="764540" y="1445260"/>
                      <a:pt x="773430" y="1454150"/>
                    </a:cubicBezTo>
                    <a:cubicBezTo>
                      <a:pt x="784860" y="1464310"/>
                      <a:pt x="796290" y="1485900"/>
                      <a:pt x="798830" y="1501140"/>
                    </a:cubicBezTo>
                    <a:cubicBezTo>
                      <a:pt x="801370" y="1513840"/>
                      <a:pt x="801370" y="1521460"/>
                      <a:pt x="795020" y="1537970"/>
                    </a:cubicBezTo>
                    <a:cubicBezTo>
                      <a:pt x="777240" y="1582420"/>
                      <a:pt x="665480" y="1686560"/>
                      <a:pt x="619760" y="1755140"/>
                    </a:cubicBezTo>
                    <a:cubicBezTo>
                      <a:pt x="582930" y="1811020"/>
                      <a:pt x="562610" y="1887220"/>
                      <a:pt x="532130" y="1913890"/>
                    </a:cubicBezTo>
                    <a:cubicBezTo>
                      <a:pt x="515620" y="1929130"/>
                      <a:pt x="499110" y="1934210"/>
                      <a:pt x="482600" y="1935480"/>
                    </a:cubicBezTo>
                    <a:cubicBezTo>
                      <a:pt x="466090" y="1936750"/>
                      <a:pt x="444500" y="1929130"/>
                      <a:pt x="431800" y="1920240"/>
                    </a:cubicBezTo>
                    <a:cubicBezTo>
                      <a:pt x="421640" y="1912620"/>
                      <a:pt x="414020" y="1902460"/>
                      <a:pt x="408940" y="1891030"/>
                    </a:cubicBezTo>
                    <a:cubicBezTo>
                      <a:pt x="403860" y="1877060"/>
                      <a:pt x="398780" y="1864360"/>
                      <a:pt x="405130" y="1837690"/>
                    </a:cubicBezTo>
                    <a:cubicBezTo>
                      <a:pt x="431800" y="1736090"/>
                      <a:pt x="784860" y="1310640"/>
                      <a:pt x="847090" y="1154430"/>
                    </a:cubicBezTo>
                    <a:cubicBezTo>
                      <a:pt x="876300" y="1082040"/>
                      <a:pt x="868680" y="984250"/>
                      <a:pt x="880110" y="984250"/>
                    </a:cubicBezTo>
                    <a:cubicBezTo>
                      <a:pt x="887730" y="984250"/>
                      <a:pt x="909320" y="1027430"/>
                      <a:pt x="902970" y="1060450"/>
                    </a:cubicBezTo>
                    <a:cubicBezTo>
                      <a:pt x="889000" y="1135380"/>
                      <a:pt x="704850" y="1299210"/>
                      <a:pt x="638810" y="1399540"/>
                    </a:cubicBezTo>
                    <a:cubicBezTo>
                      <a:pt x="591820" y="1470660"/>
                      <a:pt x="579120" y="1558290"/>
                      <a:pt x="532130" y="1593850"/>
                    </a:cubicBezTo>
                    <a:cubicBezTo>
                      <a:pt x="494030" y="1621790"/>
                      <a:pt x="411480" y="1644650"/>
                      <a:pt x="396240" y="1624330"/>
                    </a:cubicBezTo>
                    <a:cubicBezTo>
                      <a:pt x="369570" y="1590040"/>
                      <a:pt x="543560" y="1360170"/>
                      <a:pt x="585470" y="1249680"/>
                    </a:cubicBezTo>
                    <a:cubicBezTo>
                      <a:pt x="615950" y="1168400"/>
                      <a:pt x="635000" y="1085850"/>
                      <a:pt x="641350" y="1027430"/>
                    </a:cubicBezTo>
                    <a:cubicBezTo>
                      <a:pt x="645160" y="989330"/>
                      <a:pt x="652780" y="943610"/>
                      <a:pt x="637540" y="932180"/>
                    </a:cubicBezTo>
                    <a:cubicBezTo>
                      <a:pt x="623570" y="920750"/>
                      <a:pt x="584200" y="939800"/>
                      <a:pt x="556260" y="951230"/>
                    </a:cubicBezTo>
                    <a:cubicBezTo>
                      <a:pt x="521970" y="965200"/>
                      <a:pt x="481330" y="986790"/>
                      <a:pt x="449580" y="1018540"/>
                    </a:cubicBezTo>
                    <a:cubicBezTo>
                      <a:pt x="411480" y="1057910"/>
                      <a:pt x="375920" y="1135380"/>
                      <a:pt x="355600" y="1179830"/>
                    </a:cubicBezTo>
                    <a:cubicBezTo>
                      <a:pt x="342900" y="1207770"/>
                      <a:pt x="346710" y="1238250"/>
                      <a:pt x="330200" y="1253490"/>
                    </a:cubicBezTo>
                    <a:cubicBezTo>
                      <a:pt x="313690" y="1270000"/>
                      <a:pt x="260350" y="1283970"/>
                      <a:pt x="252730" y="1273810"/>
                    </a:cubicBezTo>
                    <a:cubicBezTo>
                      <a:pt x="240030" y="1258570"/>
                      <a:pt x="321310" y="1155700"/>
                      <a:pt x="346710" y="1104900"/>
                    </a:cubicBezTo>
                    <a:cubicBezTo>
                      <a:pt x="365760" y="1065530"/>
                      <a:pt x="382270" y="1032510"/>
                      <a:pt x="392430" y="999490"/>
                    </a:cubicBezTo>
                    <a:cubicBezTo>
                      <a:pt x="401320" y="971550"/>
                      <a:pt x="407670" y="948690"/>
                      <a:pt x="408940" y="919480"/>
                    </a:cubicBezTo>
                    <a:cubicBezTo>
                      <a:pt x="410210" y="882650"/>
                      <a:pt x="410210" y="820420"/>
                      <a:pt x="391160" y="792480"/>
                    </a:cubicBezTo>
                    <a:cubicBezTo>
                      <a:pt x="375920" y="769620"/>
                      <a:pt x="336550" y="742950"/>
                      <a:pt x="322580" y="750570"/>
                    </a:cubicBezTo>
                    <a:cubicBezTo>
                      <a:pt x="302260" y="760730"/>
                      <a:pt x="321310" y="876300"/>
                      <a:pt x="313690" y="909320"/>
                    </a:cubicBezTo>
                    <a:cubicBezTo>
                      <a:pt x="309880" y="925830"/>
                      <a:pt x="308610" y="933450"/>
                      <a:pt x="299720" y="943610"/>
                    </a:cubicBezTo>
                    <a:cubicBezTo>
                      <a:pt x="287020" y="957580"/>
                      <a:pt x="256540" y="974090"/>
                      <a:pt x="236220" y="974090"/>
                    </a:cubicBezTo>
                    <a:cubicBezTo>
                      <a:pt x="214630" y="974090"/>
                      <a:pt x="185420" y="956310"/>
                      <a:pt x="173990" y="939800"/>
                    </a:cubicBezTo>
                    <a:cubicBezTo>
                      <a:pt x="163830" y="925830"/>
                      <a:pt x="156210" y="902970"/>
                      <a:pt x="162560" y="886460"/>
                    </a:cubicBezTo>
                    <a:cubicBezTo>
                      <a:pt x="170180" y="863600"/>
                      <a:pt x="231140" y="849630"/>
                      <a:pt x="237490" y="824230"/>
                    </a:cubicBezTo>
                    <a:cubicBezTo>
                      <a:pt x="243840" y="798830"/>
                      <a:pt x="209550" y="769620"/>
                      <a:pt x="205740" y="735330"/>
                    </a:cubicBezTo>
                    <a:cubicBezTo>
                      <a:pt x="200660" y="690880"/>
                      <a:pt x="198120" y="605790"/>
                      <a:pt x="222250" y="580390"/>
                    </a:cubicBezTo>
                    <a:cubicBezTo>
                      <a:pt x="240030" y="561340"/>
                      <a:pt x="295910" y="554990"/>
                      <a:pt x="303530" y="565150"/>
                    </a:cubicBezTo>
                    <a:cubicBezTo>
                      <a:pt x="313690" y="579120"/>
                      <a:pt x="248920" y="647700"/>
                      <a:pt x="233680" y="689610"/>
                    </a:cubicBezTo>
                    <a:cubicBezTo>
                      <a:pt x="219710" y="727710"/>
                      <a:pt x="201930" y="796290"/>
                      <a:pt x="214630" y="806450"/>
                    </a:cubicBezTo>
                    <a:cubicBezTo>
                      <a:pt x="226060" y="814070"/>
                      <a:pt x="264160" y="770890"/>
                      <a:pt x="290830" y="767080"/>
                    </a:cubicBezTo>
                    <a:cubicBezTo>
                      <a:pt x="318770" y="763270"/>
                      <a:pt x="367030" y="763270"/>
                      <a:pt x="381000" y="786130"/>
                    </a:cubicBezTo>
                    <a:cubicBezTo>
                      <a:pt x="406400" y="828040"/>
                      <a:pt x="313690" y="989330"/>
                      <a:pt x="298450" y="1071880"/>
                    </a:cubicBezTo>
                    <a:cubicBezTo>
                      <a:pt x="287020" y="1132840"/>
                      <a:pt x="279400" y="1174750"/>
                      <a:pt x="283210" y="1233170"/>
                    </a:cubicBezTo>
                    <a:cubicBezTo>
                      <a:pt x="287020" y="1301750"/>
                      <a:pt x="311150" y="1388110"/>
                      <a:pt x="330200" y="1456690"/>
                    </a:cubicBezTo>
                    <a:cubicBezTo>
                      <a:pt x="347980" y="1516380"/>
                      <a:pt x="406400" y="1606550"/>
                      <a:pt x="391160" y="1623060"/>
                    </a:cubicBezTo>
                    <a:cubicBezTo>
                      <a:pt x="381000" y="1634490"/>
                      <a:pt x="322580" y="1596390"/>
                      <a:pt x="314960" y="1605280"/>
                    </a:cubicBezTo>
                    <a:cubicBezTo>
                      <a:pt x="306070" y="1615440"/>
                      <a:pt x="342900" y="1658620"/>
                      <a:pt x="347980" y="1686560"/>
                    </a:cubicBezTo>
                    <a:cubicBezTo>
                      <a:pt x="353060" y="1715770"/>
                      <a:pt x="354330" y="1744980"/>
                      <a:pt x="346710" y="1776730"/>
                    </a:cubicBezTo>
                    <a:cubicBezTo>
                      <a:pt x="336550" y="1816100"/>
                      <a:pt x="309880" y="1894840"/>
                      <a:pt x="279400" y="1903730"/>
                    </a:cubicBezTo>
                    <a:cubicBezTo>
                      <a:pt x="254000" y="1911350"/>
                      <a:pt x="215900" y="1878330"/>
                      <a:pt x="186690" y="1855470"/>
                    </a:cubicBezTo>
                    <a:cubicBezTo>
                      <a:pt x="153670" y="1830070"/>
                      <a:pt x="109220" y="1785620"/>
                      <a:pt x="96520" y="1755140"/>
                    </a:cubicBezTo>
                    <a:cubicBezTo>
                      <a:pt x="88900" y="1736090"/>
                      <a:pt x="88900" y="1718310"/>
                      <a:pt x="93980" y="1701800"/>
                    </a:cubicBezTo>
                    <a:cubicBezTo>
                      <a:pt x="99060" y="1685290"/>
                      <a:pt x="113030" y="1667510"/>
                      <a:pt x="127000" y="1658620"/>
                    </a:cubicBezTo>
                    <a:cubicBezTo>
                      <a:pt x="140970" y="1649730"/>
                      <a:pt x="163830" y="1645920"/>
                      <a:pt x="180340" y="1649730"/>
                    </a:cubicBezTo>
                    <a:cubicBezTo>
                      <a:pt x="196850" y="1653540"/>
                      <a:pt x="224790" y="1664970"/>
                      <a:pt x="226060" y="1677670"/>
                    </a:cubicBezTo>
                    <a:cubicBezTo>
                      <a:pt x="227330" y="1697990"/>
                      <a:pt x="129540" y="1774190"/>
                      <a:pt x="109220" y="1767840"/>
                    </a:cubicBezTo>
                    <a:cubicBezTo>
                      <a:pt x="96520" y="1764030"/>
                      <a:pt x="90170" y="1733550"/>
                      <a:pt x="92710" y="1715770"/>
                    </a:cubicBezTo>
                    <a:cubicBezTo>
                      <a:pt x="95250" y="1695450"/>
                      <a:pt x="113030" y="1667510"/>
                      <a:pt x="129540" y="1656080"/>
                    </a:cubicBezTo>
                    <a:cubicBezTo>
                      <a:pt x="143510" y="1645920"/>
                      <a:pt x="166370" y="1643380"/>
                      <a:pt x="182880" y="1645920"/>
                    </a:cubicBezTo>
                    <a:cubicBezTo>
                      <a:pt x="199390" y="1648460"/>
                      <a:pt x="223520" y="1658620"/>
                      <a:pt x="229870" y="1673860"/>
                    </a:cubicBezTo>
                    <a:cubicBezTo>
                      <a:pt x="238760" y="1692910"/>
                      <a:pt x="212090" y="1729740"/>
                      <a:pt x="214630" y="1757680"/>
                    </a:cubicBezTo>
                    <a:cubicBezTo>
                      <a:pt x="217170" y="1786890"/>
                      <a:pt x="243840" y="1813560"/>
                      <a:pt x="247650" y="1844040"/>
                    </a:cubicBezTo>
                    <a:cubicBezTo>
                      <a:pt x="251460" y="1875790"/>
                      <a:pt x="233680" y="1912620"/>
                      <a:pt x="233680" y="1945640"/>
                    </a:cubicBezTo>
                    <a:cubicBezTo>
                      <a:pt x="233680" y="1977390"/>
                      <a:pt x="240030" y="2010410"/>
                      <a:pt x="246380" y="2040890"/>
                    </a:cubicBezTo>
                    <a:cubicBezTo>
                      <a:pt x="252730" y="2071370"/>
                      <a:pt x="261620" y="2103120"/>
                      <a:pt x="274320" y="2128520"/>
                    </a:cubicBezTo>
                    <a:cubicBezTo>
                      <a:pt x="285750" y="2151380"/>
                      <a:pt x="308610" y="2165350"/>
                      <a:pt x="320040" y="2189480"/>
                    </a:cubicBezTo>
                    <a:cubicBezTo>
                      <a:pt x="332740" y="2218690"/>
                      <a:pt x="328930" y="2252980"/>
                      <a:pt x="341630" y="2296160"/>
                    </a:cubicBezTo>
                    <a:cubicBezTo>
                      <a:pt x="361950" y="2364740"/>
                      <a:pt x="400050" y="2457450"/>
                      <a:pt x="443230" y="2556510"/>
                    </a:cubicBezTo>
                    <a:cubicBezTo>
                      <a:pt x="501650" y="2692400"/>
                      <a:pt x="596900" y="2901950"/>
                      <a:pt x="668020" y="3031490"/>
                    </a:cubicBezTo>
                    <a:cubicBezTo>
                      <a:pt x="720090" y="3125470"/>
                      <a:pt x="755650" y="3199130"/>
                      <a:pt x="817880" y="3268980"/>
                    </a:cubicBezTo>
                    <a:cubicBezTo>
                      <a:pt x="881380" y="3340100"/>
                      <a:pt x="999490" y="3450590"/>
                      <a:pt x="1043940" y="3454400"/>
                    </a:cubicBezTo>
                    <a:cubicBezTo>
                      <a:pt x="1061720" y="3455670"/>
                      <a:pt x="1068070" y="3432810"/>
                      <a:pt x="1082040" y="3432810"/>
                    </a:cubicBezTo>
                    <a:cubicBezTo>
                      <a:pt x="1099820" y="3432810"/>
                      <a:pt x="1131570" y="3451860"/>
                      <a:pt x="1143000" y="3469640"/>
                    </a:cubicBezTo>
                    <a:cubicBezTo>
                      <a:pt x="1154430" y="3487420"/>
                      <a:pt x="1155700" y="3520440"/>
                      <a:pt x="1148080" y="3539490"/>
                    </a:cubicBezTo>
                    <a:cubicBezTo>
                      <a:pt x="1140460" y="3558540"/>
                      <a:pt x="1113790" y="3582670"/>
                      <a:pt x="1093470" y="3583940"/>
                    </a:cubicBezTo>
                    <a:cubicBezTo>
                      <a:pt x="1071880" y="3585210"/>
                      <a:pt x="1046480" y="3552190"/>
                      <a:pt x="1021080" y="3539490"/>
                    </a:cubicBezTo>
                    <a:cubicBezTo>
                      <a:pt x="994410" y="3526790"/>
                      <a:pt x="956310" y="3530600"/>
                      <a:pt x="934720" y="3510280"/>
                    </a:cubicBezTo>
                    <a:cubicBezTo>
                      <a:pt x="909320" y="3486150"/>
                      <a:pt x="899160" y="3435350"/>
                      <a:pt x="887730" y="3397250"/>
                    </a:cubicBezTo>
                    <a:cubicBezTo>
                      <a:pt x="877570" y="3361690"/>
                      <a:pt x="880110" y="3331210"/>
                      <a:pt x="868680" y="3291840"/>
                    </a:cubicBezTo>
                    <a:cubicBezTo>
                      <a:pt x="852170" y="3237230"/>
                      <a:pt x="815340" y="3161030"/>
                      <a:pt x="786130" y="3101340"/>
                    </a:cubicBezTo>
                    <a:cubicBezTo>
                      <a:pt x="758190" y="3045460"/>
                      <a:pt x="718820" y="3003550"/>
                      <a:pt x="695960" y="2941320"/>
                    </a:cubicBezTo>
                    <a:cubicBezTo>
                      <a:pt x="666750" y="2863850"/>
                      <a:pt x="614680" y="2696210"/>
                      <a:pt x="641350" y="2668270"/>
                    </a:cubicBezTo>
                    <a:cubicBezTo>
                      <a:pt x="656590" y="2653030"/>
                      <a:pt x="704850" y="2672080"/>
                      <a:pt x="730250" y="2683510"/>
                    </a:cubicBezTo>
                    <a:cubicBezTo>
                      <a:pt x="754380" y="2693670"/>
                      <a:pt x="779780" y="2703830"/>
                      <a:pt x="792480" y="2729230"/>
                    </a:cubicBezTo>
                    <a:cubicBezTo>
                      <a:pt x="814070" y="2769870"/>
                      <a:pt x="814070" y="2890520"/>
                      <a:pt x="797560" y="2929890"/>
                    </a:cubicBezTo>
                    <a:cubicBezTo>
                      <a:pt x="788670" y="2950210"/>
                      <a:pt x="774700" y="2961640"/>
                      <a:pt x="758190" y="2967990"/>
                    </a:cubicBezTo>
                    <a:cubicBezTo>
                      <a:pt x="739140" y="2974340"/>
                      <a:pt x="711200" y="2975610"/>
                      <a:pt x="687070" y="2960370"/>
                    </a:cubicBezTo>
                    <a:cubicBezTo>
                      <a:pt x="641350" y="2932430"/>
                      <a:pt x="590550" y="2820670"/>
                      <a:pt x="544830" y="2741930"/>
                    </a:cubicBezTo>
                    <a:cubicBezTo>
                      <a:pt x="494030" y="2654300"/>
                      <a:pt x="417830" y="2519680"/>
                      <a:pt x="400050" y="2458720"/>
                    </a:cubicBezTo>
                    <a:cubicBezTo>
                      <a:pt x="392430" y="2432050"/>
                      <a:pt x="388620" y="2415540"/>
                      <a:pt x="393700" y="2397760"/>
                    </a:cubicBezTo>
                    <a:cubicBezTo>
                      <a:pt x="397510" y="2381250"/>
                      <a:pt x="410210" y="2362200"/>
                      <a:pt x="424180" y="2353310"/>
                    </a:cubicBezTo>
                    <a:cubicBezTo>
                      <a:pt x="438150" y="2344420"/>
                      <a:pt x="459740" y="2339340"/>
                      <a:pt x="476250" y="2340610"/>
                    </a:cubicBezTo>
                    <a:cubicBezTo>
                      <a:pt x="492760" y="2341880"/>
                      <a:pt x="505460" y="2349500"/>
                      <a:pt x="524510" y="2364740"/>
                    </a:cubicBezTo>
                    <a:cubicBezTo>
                      <a:pt x="565150" y="2397760"/>
                      <a:pt x="643890" y="2508250"/>
                      <a:pt x="685800" y="2569210"/>
                    </a:cubicBezTo>
                    <a:cubicBezTo>
                      <a:pt x="717550" y="2614930"/>
                      <a:pt x="744220" y="2653030"/>
                      <a:pt x="760730" y="2694940"/>
                    </a:cubicBezTo>
                    <a:cubicBezTo>
                      <a:pt x="775970" y="2731770"/>
                      <a:pt x="789940" y="2776220"/>
                      <a:pt x="787400" y="2805430"/>
                    </a:cubicBezTo>
                    <a:cubicBezTo>
                      <a:pt x="786130" y="2825750"/>
                      <a:pt x="775970" y="2843530"/>
                      <a:pt x="765810" y="2854960"/>
                    </a:cubicBezTo>
                    <a:cubicBezTo>
                      <a:pt x="756920" y="2865120"/>
                      <a:pt x="746760" y="2871470"/>
                      <a:pt x="734060" y="2874010"/>
                    </a:cubicBezTo>
                    <a:cubicBezTo>
                      <a:pt x="716280" y="2876550"/>
                      <a:pt x="688340" y="2877820"/>
                      <a:pt x="664210" y="2860040"/>
                    </a:cubicBezTo>
                    <a:cubicBezTo>
                      <a:pt x="610870" y="2820670"/>
                      <a:pt x="551180" y="2664460"/>
                      <a:pt x="494030" y="2550160"/>
                    </a:cubicBezTo>
                    <a:cubicBezTo>
                      <a:pt x="424180" y="2413000"/>
                      <a:pt x="294640" y="2156460"/>
                      <a:pt x="281940" y="2087880"/>
                    </a:cubicBezTo>
                    <a:cubicBezTo>
                      <a:pt x="278130" y="2068830"/>
                      <a:pt x="279400" y="2062480"/>
                      <a:pt x="284480" y="2051050"/>
                    </a:cubicBezTo>
                    <a:cubicBezTo>
                      <a:pt x="289560" y="2037080"/>
                      <a:pt x="303530" y="2018030"/>
                      <a:pt x="317500" y="2009140"/>
                    </a:cubicBezTo>
                    <a:cubicBezTo>
                      <a:pt x="331470" y="2000250"/>
                      <a:pt x="355600" y="1997710"/>
                      <a:pt x="370840" y="2000250"/>
                    </a:cubicBezTo>
                    <a:cubicBezTo>
                      <a:pt x="383540" y="2001520"/>
                      <a:pt x="394970" y="2002790"/>
                      <a:pt x="405130" y="2015490"/>
                    </a:cubicBezTo>
                    <a:cubicBezTo>
                      <a:pt x="427990" y="2045970"/>
                      <a:pt x="438150" y="2164080"/>
                      <a:pt x="443230" y="2233930"/>
                    </a:cubicBezTo>
                    <a:cubicBezTo>
                      <a:pt x="448310" y="2297430"/>
                      <a:pt x="433070" y="2362200"/>
                      <a:pt x="439420" y="2419350"/>
                    </a:cubicBezTo>
                    <a:cubicBezTo>
                      <a:pt x="444500" y="2470150"/>
                      <a:pt x="474980" y="2526030"/>
                      <a:pt x="472440" y="2560320"/>
                    </a:cubicBezTo>
                    <a:cubicBezTo>
                      <a:pt x="469900" y="2581910"/>
                      <a:pt x="462280" y="2598420"/>
                      <a:pt x="450850" y="2609850"/>
                    </a:cubicBezTo>
                    <a:cubicBezTo>
                      <a:pt x="439420" y="2621280"/>
                      <a:pt x="416560" y="2630170"/>
                      <a:pt x="401320" y="2631440"/>
                    </a:cubicBezTo>
                    <a:cubicBezTo>
                      <a:pt x="388620" y="2632710"/>
                      <a:pt x="377190" y="2631440"/>
                      <a:pt x="365760" y="2625090"/>
                    </a:cubicBezTo>
                    <a:cubicBezTo>
                      <a:pt x="351790" y="2617470"/>
                      <a:pt x="334010" y="2607310"/>
                      <a:pt x="326390" y="2586990"/>
                    </a:cubicBezTo>
                    <a:cubicBezTo>
                      <a:pt x="309880" y="2543810"/>
                      <a:pt x="336550" y="2433320"/>
                      <a:pt x="347980" y="2352040"/>
                    </a:cubicBezTo>
                    <a:cubicBezTo>
                      <a:pt x="360680" y="2264410"/>
                      <a:pt x="387350" y="2189480"/>
                      <a:pt x="402590" y="2080260"/>
                    </a:cubicBezTo>
                    <a:cubicBezTo>
                      <a:pt x="424180" y="1921510"/>
                      <a:pt x="407670" y="1615440"/>
                      <a:pt x="445770" y="1487170"/>
                    </a:cubicBezTo>
                    <a:cubicBezTo>
                      <a:pt x="466090" y="1418590"/>
                      <a:pt x="494030" y="1365250"/>
                      <a:pt x="525780" y="1341120"/>
                    </a:cubicBezTo>
                    <a:cubicBezTo>
                      <a:pt x="547370" y="1324610"/>
                      <a:pt x="576580" y="1319530"/>
                      <a:pt x="595630" y="1323340"/>
                    </a:cubicBezTo>
                    <a:cubicBezTo>
                      <a:pt x="612140" y="1325880"/>
                      <a:pt x="627380" y="1336040"/>
                      <a:pt x="636270" y="1350010"/>
                    </a:cubicBezTo>
                    <a:cubicBezTo>
                      <a:pt x="647700" y="1366520"/>
                      <a:pt x="656590" y="1399540"/>
                      <a:pt x="650240" y="1419860"/>
                    </a:cubicBezTo>
                    <a:cubicBezTo>
                      <a:pt x="643890" y="1440180"/>
                      <a:pt x="621030" y="1464310"/>
                      <a:pt x="600710" y="1470660"/>
                    </a:cubicBezTo>
                    <a:cubicBezTo>
                      <a:pt x="580390" y="1477010"/>
                      <a:pt x="546100" y="1470660"/>
                      <a:pt x="529590" y="1457960"/>
                    </a:cubicBezTo>
                    <a:cubicBezTo>
                      <a:pt x="513080" y="1445260"/>
                      <a:pt x="501650" y="1412240"/>
                      <a:pt x="501650" y="1391920"/>
                    </a:cubicBezTo>
                    <a:cubicBezTo>
                      <a:pt x="501650" y="1375410"/>
                      <a:pt x="509270" y="1358900"/>
                      <a:pt x="520700" y="1347470"/>
                    </a:cubicBezTo>
                    <a:cubicBezTo>
                      <a:pt x="534670" y="1333500"/>
                      <a:pt x="567690" y="1320800"/>
                      <a:pt x="586740" y="1322070"/>
                    </a:cubicBezTo>
                    <a:cubicBezTo>
                      <a:pt x="603250" y="1323340"/>
                      <a:pt x="619760" y="1330960"/>
                      <a:pt x="631190" y="1343660"/>
                    </a:cubicBezTo>
                    <a:cubicBezTo>
                      <a:pt x="643890" y="1358900"/>
                      <a:pt x="652780" y="1395730"/>
                      <a:pt x="652780" y="1412240"/>
                    </a:cubicBezTo>
                    <a:cubicBezTo>
                      <a:pt x="652780" y="1422400"/>
                      <a:pt x="650240" y="1428750"/>
                      <a:pt x="643890" y="1435100"/>
                    </a:cubicBezTo>
                    <a:cubicBezTo>
                      <a:pt x="633730" y="1445260"/>
                      <a:pt x="594360" y="1441450"/>
                      <a:pt x="585470" y="1456690"/>
                    </a:cubicBezTo>
                    <a:cubicBezTo>
                      <a:pt x="574040" y="1475740"/>
                      <a:pt x="596900" y="1508760"/>
                      <a:pt x="598170" y="1554480"/>
                    </a:cubicBezTo>
                    <a:cubicBezTo>
                      <a:pt x="600710" y="1663700"/>
                      <a:pt x="576580" y="1938020"/>
                      <a:pt x="552450" y="2108200"/>
                    </a:cubicBezTo>
                    <a:cubicBezTo>
                      <a:pt x="530860" y="2256790"/>
                      <a:pt x="472440" y="2449830"/>
                      <a:pt x="466090" y="2523490"/>
                    </a:cubicBezTo>
                    <a:cubicBezTo>
                      <a:pt x="463550" y="2550160"/>
                      <a:pt x="472440" y="2562860"/>
                      <a:pt x="468630" y="2578100"/>
                    </a:cubicBezTo>
                    <a:cubicBezTo>
                      <a:pt x="466090" y="2590800"/>
                      <a:pt x="458470" y="2602230"/>
                      <a:pt x="450850" y="2609850"/>
                    </a:cubicBezTo>
                    <a:cubicBezTo>
                      <a:pt x="443230" y="2617470"/>
                      <a:pt x="431800" y="2625090"/>
                      <a:pt x="419100" y="2627630"/>
                    </a:cubicBezTo>
                    <a:cubicBezTo>
                      <a:pt x="403860" y="2631440"/>
                      <a:pt x="381000" y="2631440"/>
                      <a:pt x="365760" y="2625090"/>
                    </a:cubicBezTo>
                    <a:cubicBezTo>
                      <a:pt x="350520" y="2618740"/>
                      <a:pt x="336550" y="2603500"/>
                      <a:pt x="326390" y="2586990"/>
                    </a:cubicBezTo>
                    <a:cubicBezTo>
                      <a:pt x="313690" y="2567940"/>
                      <a:pt x="307340" y="2542540"/>
                      <a:pt x="300990" y="2512060"/>
                    </a:cubicBezTo>
                    <a:cubicBezTo>
                      <a:pt x="290830" y="2465070"/>
                      <a:pt x="280670" y="2390140"/>
                      <a:pt x="281940" y="2327910"/>
                    </a:cubicBezTo>
                    <a:cubicBezTo>
                      <a:pt x="283210" y="2264410"/>
                      <a:pt x="318770" y="2170430"/>
                      <a:pt x="309880" y="2134870"/>
                    </a:cubicBezTo>
                    <a:cubicBezTo>
                      <a:pt x="306070" y="2119630"/>
                      <a:pt x="292100" y="2118360"/>
                      <a:pt x="287020" y="2105660"/>
                    </a:cubicBezTo>
                    <a:cubicBezTo>
                      <a:pt x="281940" y="2090420"/>
                      <a:pt x="278130" y="2067560"/>
                      <a:pt x="284480" y="2051050"/>
                    </a:cubicBezTo>
                    <a:cubicBezTo>
                      <a:pt x="292100" y="2032000"/>
                      <a:pt x="314960" y="2007870"/>
                      <a:pt x="335280" y="2001520"/>
                    </a:cubicBezTo>
                    <a:cubicBezTo>
                      <a:pt x="355600" y="1995170"/>
                      <a:pt x="384810" y="2001520"/>
                      <a:pt x="405130" y="2015490"/>
                    </a:cubicBezTo>
                    <a:cubicBezTo>
                      <a:pt x="430530" y="2032000"/>
                      <a:pt x="445770" y="2065020"/>
                      <a:pt x="469900" y="2108200"/>
                    </a:cubicBezTo>
                    <a:cubicBezTo>
                      <a:pt x="515620" y="2189480"/>
                      <a:pt x="575310" y="2363470"/>
                      <a:pt x="629920" y="2482850"/>
                    </a:cubicBezTo>
                    <a:cubicBezTo>
                      <a:pt x="680720" y="2594610"/>
                      <a:pt x="786130" y="2744470"/>
                      <a:pt x="787400" y="2805430"/>
                    </a:cubicBezTo>
                    <a:cubicBezTo>
                      <a:pt x="787400" y="2829560"/>
                      <a:pt x="775970" y="2843530"/>
                      <a:pt x="765810" y="2854960"/>
                    </a:cubicBezTo>
                    <a:cubicBezTo>
                      <a:pt x="756920" y="2865120"/>
                      <a:pt x="746760" y="2871470"/>
                      <a:pt x="734060" y="2874010"/>
                    </a:cubicBezTo>
                    <a:cubicBezTo>
                      <a:pt x="716280" y="2876550"/>
                      <a:pt x="685800" y="2876550"/>
                      <a:pt x="664210" y="2860040"/>
                    </a:cubicBezTo>
                    <a:cubicBezTo>
                      <a:pt x="624840" y="2830830"/>
                      <a:pt x="603250" y="2724150"/>
                      <a:pt x="561340" y="2658110"/>
                    </a:cubicBezTo>
                    <a:cubicBezTo>
                      <a:pt x="516890" y="2586990"/>
                      <a:pt x="417830" y="2504440"/>
                      <a:pt x="400050" y="2451100"/>
                    </a:cubicBezTo>
                    <a:cubicBezTo>
                      <a:pt x="389890" y="2423160"/>
                      <a:pt x="391160" y="2397760"/>
                      <a:pt x="400050" y="2379980"/>
                    </a:cubicBezTo>
                    <a:cubicBezTo>
                      <a:pt x="407670" y="2363470"/>
                      <a:pt x="425450" y="2350770"/>
                      <a:pt x="440690" y="2344420"/>
                    </a:cubicBezTo>
                    <a:cubicBezTo>
                      <a:pt x="455930" y="2338070"/>
                      <a:pt x="478790" y="2338070"/>
                      <a:pt x="494030" y="2344420"/>
                    </a:cubicBezTo>
                    <a:cubicBezTo>
                      <a:pt x="509270" y="2350770"/>
                      <a:pt x="518160" y="2358390"/>
                      <a:pt x="534670" y="2379980"/>
                    </a:cubicBezTo>
                    <a:cubicBezTo>
                      <a:pt x="589280" y="2449830"/>
                      <a:pt x="798830" y="2810510"/>
                      <a:pt x="805180" y="2894330"/>
                    </a:cubicBezTo>
                    <a:cubicBezTo>
                      <a:pt x="807720" y="2919730"/>
                      <a:pt x="796290" y="2933700"/>
                      <a:pt x="787400" y="2946400"/>
                    </a:cubicBezTo>
                    <a:cubicBezTo>
                      <a:pt x="779780" y="2956560"/>
                      <a:pt x="770890" y="2964180"/>
                      <a:pt x="758190" y="2967990"/>
                    </a:cubicBezTo>
                    <a:cubicBezTo>
                      <a:pt x="740410" y="2973070"/>
                      <a:pt x="704850" y="2970530"/>
                      <a:pt x="687070" y="2960370"/>
                    </a:cubicBezTo>
                    <a:cubicBezTo>
                      <a:pt x="671830" y="2951480"/>
                      <a:pt x="664210" y="2940050"/>
                      <a:pt x="655320" y="2917190"/>
                    </a:cubicBezTo>
                    <a:cubicBezTo>
                      <a:pt x="635000" y="2863850"/>
                      <a:pt x="603250" y="2679700"/>
                      <a:pt x="622300" y="2617470"/>
                    </a:cubicBezTo>
                    <a:cubicBezTo>
                      <a:pt x="632460" y="2584450"/>
                      <a:pt x="655320" y="2551430"/>
                      <a:pt x="678180" y="2551430"/>
                    </a:cubicBezTo>
                    <a:cubicBezTo>
                      <a:pt x="712470" y="2551430"/>
                      <a:pt x="779780" y="2642870"/>
                      <a:pt x="805180" y="2698750"/>
                    </a:cubicBezTo>
                    <a:cubicBezTo>
                      <a:pt x="830580" y="2753360"/>
                      <a:pt x="814070" y="2837180"/>
                      <a:pt x="831850" y="2881630"/>
                    </a:cubicBezTo>
                    <a:cubicBezTo>
                      <a:pt x="844550" y="2912110"/>
                      <a:pt x="864870" y="2922270"/>
                      <a:pt x="882650" y="2951480"/>
                    </a:cubicBezTo>
                    <a:cubicBezTo>
                      <a:pt x="908050" y="2994660"/>
                      <a:pt x="934720" y="3056890"/>
                      <a:pt x="961390" y="3124200"/>
                    </a:cubicBezTo>
                    <a:cubicBezTo>
                      <a:pt x="995680" y="3211830"/>
                      <a:pt x="1023620" y="3398520"/>
                      <a:pt x="1064260" y="3434080"/>
                    </a:cubicBezTo>
                    <a:cubicBezTo>
                      <a:pt x="1080770" y="3449320"/>
                      <a:pt x="1103630" y="3435350"/>
                      <a:pt x="1117600" y="3444240"/>
                    </a:cubicBezTo>
                    <a:cubicBezTo>
                      <a:pt x="1131570" y="3453130"/>
                      <a:pt x="1146810" y="3469640"/>
                      <a:pt x="1150620" y="3486150"/>
                    </a:cubicBezTo>
                    <a:cubicBezTo>
                      <a:pt x="1155700" y="3505200"/>
                      <a:pt x="1150620" y="3539490"/>
                      <a:pt x="1139190" y="3556000"/>
                    </a:cubicBezTo>
                    <a:cubicBezTo>
                      <a:pt x="1129030" y="3569970"/>
                      <a:pt x="1113790" y="3578860"/>
                      <a:pt x="1093470" y="3583940"/>
                    </a:cubicBezTo>
                    <a:cubicBezTo>
                      <a:pt x="1064260" y="3591560"/>
                      <a:pt x="1017270" y="3592830"/>
                      <a:pt x="972820" y="3576320"/>
                    </a:cubicBezTo>
                    <a:cubicBezTo>
                      <a:pt x="901700" y="3549650"/>
                      <a:pt x="802640" y="3463290"/>
                      <a:pt x="730250" y="3387090"/>
                    </a:cubicBezTo>
                    <a:cubicBezTo>
                      <a:pt x="652780" y="3304540"/>
                      <a:pt x="581660" y="3181350"/>
                      <a:pt x="529590" y="3093720"/>
                    </a:cubicBezTo>
                    <a:cubicBezTo>
                      <a:pt x="490220" y="3026410"/>
                      <a:pt x="468630" y="2978150"/>
                      <a:pt x="436880" y="2910840"/>
                    </a:cubicBezTo>
                    <a:cubicBezTo>
                      <a:pt x="397510" y="2828290"/>
                      <a:pt x="337820" y="2706370"/>
                      <a:pt x="312420" y="2631440"/>
                    </a:cubicBezTo>
                    <a:cubicBezTo>
                      <a:pt x="295910" y="2584450"/>
                      <a:pt x="299720" y="2545080"/>
                      <a:pt x="284480" y="2512060"/>
                    </a:cubicBezTo>
                    <a:cubicBezTo>
                      <a:pt x="271780" y="2485390"/>
                      <a:pt x="247650" y="2471420"/>
                      <a:pt x="233680" y="2446020"/>
                    </a:cubicBezTo>
                    <a:cubicBezTo>
                      <a:pt x="218440" y="2419350"/>
                      <a:pt x="207010" y="2383790"/>
                      <a:pt x="201930" y="2353310"/>
                    </a:cubicBezTo>
                    <a:cubicBezTo>
                      <a:pt x="196850" y="2324100"/>
                      <a:pt x="209550" y="2289810"/>
                      <a:pt x="199390" y="2264410"/>
                    </a:cubicBezTo>
                    <a:cubicBezTo>
                      <a:pt x="190500" y="2241550"/>
                      <a:pt x="162560" y="2231390"/>
                      <a:pt x="148590" y="2207260"/>
                    </a:cubicBezTo>
                    <a:cubicBezTo>
                      <a:pt x="130810" y="2178050"/>
                      <a:pt x="118110" y="2136140"/>
                      <a:pt x="107950" y="2100580"/>
                    </a:cubicBezTo>
                    <a:cubicBezTo>
                      <a:pt x="99060" y="2067560"/>
                      <a:pt x="93980" y="2039620"/>
                      <a:pt x="90170" y="2004060"/>
                    </a:cubicBezTo>
                    <a:cubicBezTo>
                      <a:pt x="86360" y="1962150"/>
                      <a:pt x="85090" y="1916430"/>
                      <a:pt x="87630" y="1868170"/>
                    </a:cubicBezTo>
                    <a:cubicBezTo>
                      <a:pt x="90170" y="1811020"/>
                      <a:pt x="102870" y="1681480"/>
                      <a:pt x="106680" y="1681480"/>
                    </a:cubicBezTo>
                    <a:cubicBezTo>
                      <a:pt x="109220" y="1681480"/>
                      <a:pt x="111760" y="1767840"/>
                      <a:pt x="109220" y="1767840"/>
                    </a:cubicBezTo>
                    <a:cubicBezTo>
                      <a:pt x="107950" y="1767840"/>
                      <a:pt x="91440" y="1717040"/>
                      <a:pt x="96520" y="1697990"/>
                    </a:cubicBezTo>
                    <a:cubicBezTo>
                      <a:pt x="100330" y="1681480"/>
                      <a:pt x="116840" y="1664970"/>
                      <a:pt x="129540" y="1656080"/>
                    </a:cubicBezTo>
                    <a:cubicBezTo>
                      <a:pt x="139700" y="1648460"/>
                      <a:pt x="151130" y="1643380"/>
                      <a:pt x="165100" y="1644650"/>
                    </a:cubicBezTo>
                    <a:cubicBezTo>
                      <a:pt x="184150" y="1645920"/>
                      <a:pt x="228600" y="1659890"/>
                      <a:pt x="229870" y="1673860"/>
                    </a:cubicBezTo>
                    <a:cubicBezTo>
                      <a:pt x="232410" y="1695450"/>
                      <a:pt x="125730" y="1778000"/>
                      <a:pt x="105410" y="1771650"/>
                    </a:cubicBezTo>
                    <a:cubicBezTo>
                      <a:pt x="92710" y="1767840"/>
                      <a:pt x="90170" y="1734820"/>
                      <a:pt x="90170" y="1719580"/>
                    </a:cubicBezTo>
                    <a:cubicBezTo>
                      <a:pt x="90170" y="1706880"/>
                      <a:pt x="93980" y="1695450"/>
                      <a:pt x="101600" y="1685290"/>
                    </a:cubicBezTo>
                    <a:cubicBezTo>
                      <a:pt x="110490" y="1672590"/>
                      <a:pt x="127000" y="1656080"/>
                      <a:pt x="143510" y="1651000"/>
                    </a:cubicBezTo>
                    <a:cubicBezTo>
                      <a:pt x="160020" y="1645920"/>
                      <a:pt x="180340" y="1647190"/>
                      <a:pt x="198120" y="1654810"/>
                    </a:cubicBezTo>
                    <a:cubicBezTo>
                      <a:pt x="220980" y="1664970"/>
                      <a:pt x="245110" y="1696720"/>
                      <a:pt x="262890" y="1719580"/>
                    </a:cubicBezTo>
                    <a:cubicBezTo>
                      <a:pt x="279400" y="1741170"/>
                      <a:pt x="309880" y="1780540"/>
                      <a:pt x="304800" y="1786890"/>
                    </a:cubicBezTo>
                    <a:cubicBezTo>
                      <a:pt x="297180" y="1794510"/>
                      <a:pt x="212090" y="1767840"/>
                      <a:pt x="194310" y="1739900"/>
                    </a:cubicBezTo>
                    <a:cubicBezTo>
                      <a:pt x="175260" y="1709420"/>
                      <a:pt x="193040" y="1648460"/>
                      <a:pt x="198120" y="1607820"/>
                    </a:cubicBezTo>
                    <a:cubicBezTo>
                      <a:pt x="201930" y="1573530"/>
                      <a:pt x="203200" y="1541780"/>
                      <a:pt x="219710" y="1512570"/>
                    </a:cubicBezTo>
                    <a:cubicBezTo>
                      <a:pt x="237490" y="1480820"/>
                      <a:pt x="274320" y="1435100"/>
                      <a:pt x="308610" y="1427480"/>
                    </a:cubicBezTo>
                    <a:cubicBezTo>
                      <a:pt x="344170" y="1419860"/>
                      <a:pt x="405130" y="1442720"/>
                      <a:pt x="431800" y="1471930"/>
                    </a:cubicBezTo>
                    <a:cubicBezTo>
                      <a:pt x="459740" y="1503680"/>
                      <a:pt x="471170" y="1579880"/>
                      <a:pt x="464820" y="1619250"/>
                    </a:cubicBezTo>
                    <a:cubicBezTo>
                      <a:pt x="459740" y="1648460"/>
                      <a:pt x="444500" y="1672590"/>
                      <a:pt x="422910" y="1691640"/>
                    </a:cubicBezTo>
                    <a:cubicBezTo>
                      <a:pt x="398780" y="1713230"/>
                      <a:pt x="350520" y="1739900"/>
                      <a:pt x="321310" y="1736090"/>
                    </a:cubicBezTo>
                    <a:cubicBezTo>
                      <a:pt x="295910" y="1733550"/>
                      <a:pt x="270510" y="1709420"/>
                      <a:pt x="252730" y="1686560"/>
                    </a:cubicBezTo>
                    <a:cubicBezTo>
                      <a:pt x="232410" y="1659890"/>
                      <a:pt x="224790" y="1624330"/>
                      <a:pt x="209550" y="1581150"/>
                    </a:cubicBezTo>
                    <a:cubicBezTo>
                      <a:pt x="186690" y="1513840"/>
                      <a:pt x="151130" y="1385570"/>
                      <a:pt x="139700" y="1319530"/>
                    </a:cubicBezTo>
                    <a:cubicBezTo>
                      <a:pt x="133350" y="1280160"/>
                      <a:pt x="132080" y="1261110"/>
                      <a:pt x="132080" y="1224280"/>
                    </a:cubicBezTo>
                    <a:cubicBezTo>
                      <a:pt x="132080" y="1170940"/>
                      <a:pt x="137160" y="1101090"/>
                      <a:pt x="151130" y="1032510"/>
                    </a:cubicBezTo>
                    <a:cubicBezTo>
                      <a:pt x="167640" y="948690"/>
                      <a:pt x="194310" y="828040"/>
                      <a:pt x="236220" y="762000"/>
                    </a:cubicBezTo>
                    <a:cubicBezTo>
                      <a:pt x="267970" y="712470"/>
                      <a:pt x="316230" y="664210"/>
                      <a:pt x="354330" y="655320"/>
                    </a:cubicBezTo>
                    <a:cubicBezTo>
                      <a:pt x="383540" y="648970"/>
                      <a:pt x="422910" y="659130"/>
                      <a:pt x="439420" y="679450"/>
                    </a:cubicBezTo>
                    <a:cubicBezTo>
                      <a:pt x="459740" y="704850"/>
                      <a:pt x="462280" y="772160"/>
                      <a:pt x="445770" y="816610"/>
                    </a:cubicBezTo>
                    <a:cubicBezTo>
                      <a:pt x="424180" y="872490"/>
                      <a:pt x="341630" y="951230"/>
                      <a:pt x="285750" y="976630"/>
                    </a:cubicBezTo>
                    <a:cubicBezTo>
                      <a:pt x="242570" y="996950"/>
                      <a:pt x="187960" y="1004570"/>
                      <a:pt x="153670" y="988060"/>
                    </a:cubicBezTo>
                    <a:cubicBezTo>
                      <a:pt x="120650" y="972820"/>
                      <a:pt x="100330" y="918210"/>
                      <a:pt x="85090" y="885190"/>
                    </a:cubicBezTo>
                    <a:cubicBezTo>
                      <a:pt x="72390" y="858520"/>
                      <a:pt x="66040" y="836930"/>
                      <a:pt x="62230" y="808990"/>
                    </a:cubicBezTo>
                    <a:cubicBezTo>
                      <a:pt x="58420" y="777240"/>
                      <a:pt x="59690" y="744220"/>
                      <a:pt x="67310" y="707390"/>
                    </a:cubicBezTo>
                    <a:cubicBezTo>
                      <a:pt x="78740" y="657860"/>
                      <a:pt x="102870" y="584200"/>
                      <a:pt x="134620" y="538480"/>
                    </a:cubicBezTo>
                    <a:cubicBezTo>
                      <a:pt x="161290" y="499110"/>
                      <a:pt x="198120" y="449580"/>
                      <a:pt x="236220" y="444500"/>
                    </a:cubicBezTo>
                    <a:cubicBezTo>
                      <a:pt x="274320" y="439420"/>
                      <a:pt x="341630" y="481330"/>
                      <a:pt x="363220" y="510540"/>
                    </a:cubicBezTo>
                    <a:cubicBezTo>
                      <a:pt x="378460" y="532130"/>
                      <a:pt x="374650" y="553720"/>
                      <a:pt x="374650" y="588010"/>
                    </a:cubicBezTo>
                    <a:cubicBezTo>
                      <a:pt x="375920" y="654050"/>
                      <a:pt x="367030" y="816610"/>
                      <a:pt x="339090" y="882650"/>
                    </a:cubicBezTo>
                    <a:cubicBezTo>
                      <a:pt x="322580" y="922020"/>
                      <a:pt x="295910" y="953770"/>
                      <a:pt x="271780" y="966470"/>
                    </a:cubicBezTo>
                    <a:cubicBezTo>
                      <a:pt x="254000" y="975360"/>
                      <a:pt x="232410" y="975360"/>
                      <a:pt x="217170" y="971550"/>
                    </a:cubicBezTo>
                    <a:cubicBezTo>
                      <a:pt x="204470" y="969010"/>
                      <a:pt x="194310" y="962660"/>
                      <a:pt x="185420" y="953770"/>
                    </a:cubicBezTo>
                    <a:cubicBezTo>
                      <a:pt x="175260" y="942340"/>
                      <a:pt x="166370" y="925830"/>
                      <a:pt x="162560" y="904240"/>
                    </a:cubicBezTo>
                    <a:cubicBezTo>
                      <a:pt x="157480" y="867410"/>
                      <a:pt x="172720" y="789940"/>
                      <a:pt x="182880" y="746760"/>
                    </a:cubicBezTo>
                    <a:cubicBezTo>
                      <a:pt x="190500" y="713740"/>
                      <a:pt x="194310" y="687070"/>
                      <a:pt x="212090" y="664210"/>
                    </a:cubicBezTo>
                    <a:cubicBezTo>
                      <a:pt x="231140" y="640080"/>
                      <a:pt x="262890" y="613410"/>
                      <a:pt x="294640" y="605790"/>
                    </a:cubicBezTo>
                    <a:cubicBezTo>
                      <a:pt x="331470" y="596900"/>
                      <a:pt x="387350" y="608330"/>
                      <a:pt x="421640" y="621030"/>
                    </a:cubicBezTo>
                    <a:cubicBezTo>
                      <a:pt x="449580" y="631190"/>
                      <a:pt x="471170" y="648970"/>
                      <a:pt x="490220" y="669290"/>
                    </a:cubicBezTo>
                    <a:cubicBezTo>
                      <a:pt x="510540" y="692150"/>
                      <a:pt x="527050" y="723900"/>
                      <a:pt x="538480" y="753110"/>
                    </a:cubicBezTo>
                    <a:cubicBezTo>
                      <a:pt x="549910" y="782320"/>
                      <a:pt x="556260" y="815340"/>
                      <a:pt x="560070" y="847090"/>
                    </a:cubicBezTo>
                    <a:cubicBezTo>
                      <a:pt x="563880" y="880110"/>
                      <a:pt x="562610" y="916940"/>
                      <a:pt x="558800" y="951230"/>
                    </a:cubicBezTo>
                    <a:cubicBezTo>
                      <a:pt x="553720" y="988060"/>
                      <a:pt x="544830" y="1023620"/>
                      <a:pt x="532130" y="1060450"/>
                    </a:cubicBezTo>
                    <a:cubicBezTo>
                      <a:pt x="518160" y="1099820"/>
                      <a:pt x="501650" y="1137920"/>
                      <a:pt x="478790" y="1181100"/>
                    </a:cubicBezTo>
                    <a:cubicBezTo>
                      <a:pt x="449580" y="1234440"/>
                      <a:pt x="411480" y="1315720"/>
                      <a:pt x="367030" y="1353820"/>
                    </a:cubicBezTo>
                    <a:cubicBezTo>
                      <a:pt x="331470" y="1384300"/>
                      <a:pt x="275590" y="1418590"/>
                      <a:pt x="243840" y="1408430"/>
                    </a:cubicBezTo>
                    <a:cubicBezTo>
                      <a:pt x="209550" y="1397000"/>
                      <a:pt x="177800" y="1318260"/>
                      <a:pt x="171450" y="1280160"/>
                    </a:cubicBezTo>
                    <a:cubicBezTo>
                      <a:pt x="167640" y="1252220"/>
                      <a:pt x="176530" y="1234440"/>
                      <a:pt x="186690" y="1203960"/>
                    </a:cubicBezTo>
                    <a:cubicBezTo>
                      <a:pt x="203200" y="1154430"/>
                      <a:pt x="241300" y="1066800"/>
                      <a:pt x="273050" y="1012190"/>
                    </a:cubicBezTo>
                    <a:cubicBezTo>
                      <a:pt x="298450" y="967740"/>
                      <a:pt x="326390" y="928370"/>
                      <a:pt x="356870" y="897890"/>
                    </a:cubicBezTo>
                    <a:cubicBezTo>
                      <a:pt x="383540" y="871220"/>
                      <a:pt x="411480" y="853440"/>
                      <a:pt x="441960" y="836930"/>
                    </a:cubicBezTo>
                    <a:cubicBezTo>
                      <a:pt x="472440" y="820420"/>
                      <a:pt x="506730" y="807720"/>
                      <a:pt x="537210" y="800100"/>
                    </a:cubicBezTo>
                    <a:cubicBezTo>
                      <a:pt x="565150" y="793750"/>
                      <a:pt x="589280" y="791210"/>
                      <a:pt x="617220" y="792480"/>
                    </a:cubicBezTo>
                    <a:cubicBezTo>
                      <a:pt x="648970" y="795020"/>
                      <a:pt x="689610" y="798830"/>
                      <a:pt x="716280" y="815340"/>
                    </a:cubicBezTo>
                    <a:cubicBezTo>
                      <a:pt x="741680" y="830580"/>
                      <a:pt x="764540" y="857250"/>
                      <a:pt x="778510" y="883920"/>
                    </a:cubicBezTo>
                    <a:cubicBezTo>
                      <a:pt x="792480" y="910590"/>
                      <a:pt x="797560" y="938530"/>
                      <a:pt x="798830" y="974090"/>
                    </a:cubicBezTo>
                    <a:cubicBezTo>
                      <a:pt x="801370" y="1026160"/>
                      <a:pt x="788670" y="1099820"/>
                      <a:pt x="770890" y="1168400"/>
                    </a:cubicBezTo>
                    <a:cubicBezTo>
                      <a:pt x="749300" y="1252220"/>
                      <a:pt x="707390" y="1348740"/>
                      <a:pt x="666750" y="1437640"/>
                    </a:cubicBezTo>
                    <a:cubicBezTo>
                      <a:pt x="624840" y="1527810"/>
                      <a:pt x="581660" y="1673860"/>
                      <a:pt x="521970" y="1705610"/>
                    </a:cubicBezTo>
                    <a:cubicBezTo>
                      <a:pt x="482600" y="1725930"/>
                      <a:pt x="414020" y="1713230"/>
                      <a:pt x="389890" y="1691640"/>
                    </a:cubicBezTo>
                    <a:cubicBezTo>
                      <a:pt x="370840" y="1673860"/>
                      <a:pt x="370840" y="1637030"/>
                      <a:pt x="373380" y="1604010"/>
                    </a:cubicBezTo>
                    <a:cubicBezTo>
                      <a:pt x="378460" y="1557020"/>
                      <a:pt x="412750" y="1490980"/>
                      <a:pt x="438150" y="1440180"/>
                    </a:cubicBezTo>
                    <a:cubicBezTo>
                      <a:pt x="461010" y="1393190"/>
                      <a:pt x="481330" y="1362710"/>
                      <a:pt x="515620" y="1310640"/>
                    </a:cubicBezTo>
                    <a:cubicBezTo>
                      <a:pt x="572770" y="1225550"/>
                      <a:pt x="697230" y="1046480"/>
                      <a:pt x="759460" y="982980"/>
                    </a:cubicBezTo>
                    <a:cubicBezTo>
                      <a:pt x="789940" y="952500"/>
                      <a:pt x="803910" y="935990"/>
                      <a:pt x="835660" y="923290"/>
                    </a:cubicBezTo>
                    <a:cubicBezTo>
                      <a:pt x="873760" y="908050"/>
                      <a:pt x="944880" y="887730"/>
                      <a:pt x="976630" y="908050"/>
                    </a:cubicBezTo>
                    <a:cubicBezTo>
                      <a:pt x="1008380" y="928370"/>
                      <a:pt x="1023620" y="993140"/>
                      <a:pt x="1026160" y="1042670"/>
                    </a:cubicBezTo>
                    <a:cubicBezTo>
                      <a:pt x="1028700" y="1098550"/>
                      <a:pt x="1012190" y="1153160"/>
                      <a:pt x="980440" y="1228090"/>
                    </a:cubicBezTo>
                    <a:cubicBezTo>
                      <a:pt x="920750" y="1370330"/>
                      <a:pt x="704850" y="1682750"/>
                      <a:pt x="622300" y="1799590"/>
                    </a:cubicBezTo>
                    <a:cubicBezTo>
                      <a:pt x="584200" y="1854200"/>
                      <a:pt x="563880" y="1892300"/>
                      <a:pt x="532130" y="1913890"/>
                    </a:cubicBezTo>
                    <a:cubicBezTo>
                      <a:pt x="510540" y="1929130"/>
                      <a:pt x="485140" y="1938020"/>
                      <a:pt x="464820" y="1934210"/>
                    </a:cubicBezTo>
                    <a:cubicBezTo>
                      <a:pt x="444500" y="1930400"/>
                      <a:pt x="417830" y="1908810"/>
                      <a:pt x="408940" y="1891030"/>
                    </a:cubicBezTo>
                    <a:cubicBezTo>
                      <a:pt x="401320" y="1875790"/>
                      <a:pt x="401320" y="1858010"/>
                      <a:pt x="405130" y="1837690"/>
                    </a:cubicBezTo>
                    <a:cubicBezTo>
                      <a:pt x="410210" y="1809750"/>
                      <a:pt x="430530" y="1776730"/>
                      <a:pt x="450850" y="1741170"/>
                    </a:cubicBezTo>
                    <a:cubicBezTo>
                      <a:pt x="478790" y="1692910"/>
                      <a:pt x="520700" y="1628140"/>
                      <a:pt x="561340" y="1578610"/>
                    </a:cubicBezTo>
                    <a:cubicBezTo>
                      <a:pt x="600710" y="1530350"/>
                      <a:pt x="651510" y="1464310"/>
                      <a:pt x="687070" y="1445260"/>
                    </a:cubicBezTo>
                    <a:cubicBezTo>
                      <a:pt x="706120" y="1435100"/>
                      <a:pt x="725170" y="1435100"/>
                      <a:pt x="740410" y="1437640"/>
                    </a:cubicBezTo>
                    <a:cubicBezTo>
                      <a:pt x="753110" y="1440180"/>
                      <a:pt x="764540" y="1443990"/>
                      <a:pt x="773430" y="1454150"/>
                    </a:cubicBezTo>
                    <a:cubicBezTo>
                      <a:pt x="786130" y="1468120"/>
                      <a:pt x="797560" y="1489710"/>
                      <a:pt x="798830" y="1520190"/>
                    </a:cubicBezTo>
                    <a:cubicBezTo>
                      <a:pt x="801370" y="1579880"/>
                      <a:pt x="742950" y="1723390"/>
                      <a:pt x="717550" y="1797050"/>
                    </a:cubicBezTo>
                    <a:cubicBezTo>
                      <a:pt x="699770" y="1846580"/>
                      <a:pt x="688340" y="1875790"/>
                      <a:pt x="666750" y="1920240"/>
                    </a:cubicBezTo>
                    <a:cubicBezTo>
                      <a:pt x="640080" y="1977390"/>
                      <a:pt x="601980" y="2051050"/>
                      <a:pt x="565150" y="2109470"/>
                    </a:cubicBezTo>
                    <a:cubicBezTo>
                      <a:pt x="530860" y="2164080"/>
                      <a:pt x="487680" y="2233930"/>
                      <a:pt x="455930" y="2263140"/>
                    </a:cubicBezTo>
                    <a:cubicBezTo>
                      <a:pt x="439420" y="2279650"/>
                      <a:pt x="427990" y="2289810"/>
                      <a:pt x="410210" y="2292350"/>
                    </a:cubicBezTo>
                    <a:cubicBezTo>
                      <a:pt x="389890" y="2294890"/>
                      <a:pt x="356870" y="2288540"/>
                      <a:pt x="341630" y="2274570"/>
                    </a:cubicBezTo>
                    <a:cubicBezTo>
                      <a:pt x="326390" y="2260600"/>
                      <a:pt x="320040" y="2235200"/>
                      <a:pt x="318770" y="2207260"/>
                    </a:cubicBezTo>
                    <a:cubicBezTo>
                      <a:pt x="317500" y="2165350"/>
                      <a:pt x="340360" y="2106930"/>
                      <a:pt x="363220" y="2043430"/>
                    </a:cubicBezTo>
                    <a:cubicBezTo>
                      <a:pt x="396240" y="1951990"/>
                      <a:pt x="469900" y="1764030"/>
                      <a:pt x="510540" y="1713230"/>
                    </a:cubicBezTo>
                    <a:cubicBezTo>
                      <a:pt x="525780" y="1692910"/>
                      <a:pt x="538480" y="1685290"/>
                      <a:pt x="553720" y="1680210"/>
                    </a:cubicBezTo>
                    <a:cubicBezTo>
                      <a:pt x="566420" y="1675130"/>
                      <a:pt x="577850" y="1675130"/>
                      <a:pt x="590550" y="1677670"/>
                    </a:cubicBezTo>
                    <a:cubicBezTo>
                      <a:pt x="605790" y="1681480"/>
                      <a:pt x="626110" y="1694180"/>
                      <a:pt x="636270" y="1705610"/>
                    </a:cubicBezTo>
                    <a:cubicBezTo>
                      <a:pt x="645160" y="1714500"/>
                      <a:pt x="648970" y="1727200"/>
                      <a:pt x="651510" y="1738630"/>
                    </a:cubicBezTo>
                    <a:cubicBezTo>
                      <a:pt x="654050" y="1750060"/>
                      <a:pt x="652780" y="1760220"/>
                      <a:pt x="648970" y="1775460"/>
                    </a:cubicBezTo>
                    <a:cubicBezTo>
                      <a:pt x="641350" y="1804670"/>
                      <a:pt x="609600" y="1854200"/>
                      <a:pt x="596900" y="1893570"/>
                    </a:cubicBezTo>
                    <a:cubicBezTo>
                      <a:pt x="585470" y="1931670"/>
                      <a:pt x="579120" y="1964690"/>
                      <a:pt x="574040" y="2007870"/>
                    </a:cubicBezTo>
                    <a:cubicBezTo>
                      <a:pt x="567690" y="2061210"/>
                      <a:pt x="588010" y="2147570"/>
                      <a:pt x="567690" y="2188210"/>
                    </a:cubicBezTo>
                    <a:cubicBezTo>
                      <a:pt x="553720" y="2217420"/>
                      <a:pt x="521970" y="2230120"/>
                      <a:pt x="497840" y="2246630"/>
                    </a:cubicBezTo>
                    <a:cubicBezTo>
                      <a:pt x="474980" y="2261870"/>
                      <a:pt x="435610" y="2289810"/>
                      <a:pt x="426720" y="2282190"/>
                    </a:cubicBezTo>
                    <a:cubicBezTo>
                      <a:pt x="417830" y="2274570"/>
                      <a:pt x="439420" y="2225040"/>
                      <a:pt x="454660" y="2192020"/>
                    </a:cubicBezTo>
                    <a:cubicBezTo>
                      <a:pt x="474980" y="2146300"/>
                      <a:pt x="520700" y="2075180"/>
                      <a:pt x="549910" y="2038350"/>
                    </a:cubicBezTo>
                    <a:cubicBezTo>
                      <a:pt x="568960" y="2014220"/>
                      <a:pt x="586740" y="2011680"/>
                      <a:pt x="604520" y="1985010"/>
                    </a:cubicBezTo>
                    <a:cubicBezTo>
                      <a:pt x="635000" y="1939290"/>
                      <a:pt x="657860" y="1816100"/>
                      <a:pt x="688340" y="1766570"/>
                    </a:cubicBezTo>
                    <a:cubicBezTo>
                      <a:pt x="707390" y="1736090"/>
                      <a:pt x="722630" y="1724660"/>
                      <a:pt x="748030" y="1700530"/>
                    </a:cubicBezTo>
                    <a:cubicBezTo>
                      <a:pt x="783590" y="1667510"/>
                      <a:pt x="855980" y="1626870"/>
                      <a:pt x="887730" y="1591310"/>
                    </a:cubicBezTo>
                    <a:cubicBezTo>
                      <a:pt x="909320" y="1565910"/>
                      <a:pt x="910590" y="1546860"/>
                      <a:pt x="932180" y="1517650"/>
                    </a:cubicBezTo>
                    <a:cubicBezTo>
                      <a:pt x="971550" y="1465580"/>
                      <a:pt x="1075690" y="1383030"/>
                      <a:pt x="1123950" y="1315720"/>
                    </a:cubicBezTo>
                    <a:cubicBezTo>
                      <a:pt x="1163320" y="1261110"/>
                      <a:pt x="1168400" y="1223010"/>
                      <a:pt x="1209040" y="1154430"/>
                    </a:cubicBezTo>
                    <a:cubicBezTo>
                      <a:pt x="1286510" y="1026160"/>
                      <a:pt x="1470660" y="668020"/>
                      <a:pt x="1572260" y="615950"/>
                    </a:cubicBezTo>
                    <a:cubicBezTo>
                      <a:pt x="1615440" y="593090"/>
                      <a:pt x="1667510" y="598170"/>
                      <a:pt x="1691640" y="618490"/>
                    </a:cubicBezTo>
                    <a:cubicBezTo>
                      <a:pt x="1715770" y="638810"/>
                      <a:pt x="1717040" y="697230"/>
                      <a:pt x="1718310" y="734060"/>
                    </a:cubicBezTo>
                    <a:cubicBezTo>
                      <a:pt x="1719580" y="768350"/>
                      <a:pt x="1714500" y="798830"/>
                      <a:pt x="1704340" y="831850"/>
                    </a:cubicBezTo>
                    <a:cubicBezTo>
                      <a:pt x="1692910" y="869950"/>
                      <a:pt x="1680210" y="905510"/>
                      <a:pt x="1652270" y="951230"/>
                    </a:cubicBezTo>
                    <a:cubicBezTo>
                      <a:pt x="1606550" y="1027430"/>
                      <a:pt x="1506220" y="1151890"/>
                      <a:pt x="1432560" y="1234440"/>
                    </a:cubicBezTo>
                    <a:cubicBezTo>
                      <a:pt x="1369060" y="1305560"/>
                      <a:pt x="1290320" y="1397000"/>
                      <a:pt x="1243330" y="1423670"/>
                    </a:cubicBezTo>
                    <a:cubicBezTo>
                      <a:pt x="1221740" y="1435100"/>
                      <a:pt x="1207770" y="1440180"/>
                      <a:pt x="1189990" y="1436370"/>
                    </a:cubicBezTo>
                    <a:cubicBezTo>
                      <a:pt x="1169670" y="1432560"/>
                      <a:pt x="1141730" y="1414780"/>
                      <a:pt x="1131570" y="1397000"/>
                    </a:cubicBezTo>
                    <a:cubicBezTo>
                      <a:pt x="1121410" y="1377950"/>
                      <a:pt x="1123950" y="1348740"/>
                      <a:pt x="1131570" y="1325880"/>
                    </a:cubicBezTo>
                    <a:cubicBezTo>
                      <a:pt x="1140460" y="1299210"/>
                      <a:pt x="1164590" y="1277620"/>
                      <a:pt x="1193800" y="1247140"/>
                    </a:cubicBezTo>
                    <a:cubicBezTo>
                      <a:pt x="1243330" y="1195070"/>
                      <a:pt x="1353820" y="1117600"/>
                      <a:pt x="1417320" y="1056640"/>
                    </a:cubicBezTo>
                    <a:cubicBezTo>
                      <a:pt x="1469390" y="1007110"/>
                      <a:pt x="1510030" y="966470"/>
                      <a:pt x="1553210" y="914400"/>
                    </a:cubicBezTo>
                    <a:cubicBezTo>
                      <a:pt x="1600200" y="858520"/>
                      <a:pt x="1644650" y="775970"/>
                      <a:pt x="1687830" y="732790"/>
                    </a:cubicBezTo>
                    <a:cubicBezTo>
                      <a:pt x="1718310" y="702310"/>
                      <a:pt x="1746250" y="694690"/>
                      <a:pt x="1778000" y="669290"/>
                    </a:cubicBezTo>
                    <a:cubicBezTo>
                      <a:pt x="1817370" y="636270"/>
                      <a:pt x="1864360" y="580390"/>
                      <a:pt x="1903730" y="548640"/>
                    </a:cubicBezTo>
                    <a:cubicBezTo>
                      <a:pt x="1934210" y="524510"/>
                      <a:pt x="1964690" y="492760"/>
                      <a:pt x="1991360" y="492760"/>
                    </a:cubicBezTo>
                    <a:cubicBezTo>
                      <a:pt x="2012950" y="492760"/>
                      <a:pt x="2039620" y="515620"/>
                      <a:pt x="2049780" y="533400"/>
                    </a:cubicBezTo>
                    <a:cubicBezTo>
                      <a:pt x="2058670" y="548640"/>
                      <a:pt x="2058670" y="571500"/>
                      <a:pt x="2056130" y="586740"/>
                    </a:cubicBezTo>
                    <a:cubicBezTo>
                      <a:pt x="2053590" y="599440"/>
                      <a:pt x="2047240" y="610870"/>
                      <a:pt x="2038350" y="619760"/>
                    </a:cubicBezTo>
                    <a:cubicBezTo>
                      <a:pt x="2026920" y="631190"/>
                      <a:pt x="2007870" y="640080"/>
                      <a:pt x="1990090" y="643890"/>
                    </a:cubicBezTo>
                    <a:cubicBezTo>
                      <a:pt x="1971040" y="647700"/>
                      <a:pt x="1948180" y="645160"/>
                      <a:pt x="1926590" y="638810"/>
                    </a:cubicBezTo>
                    <a:cubicBezTo>
                      <a:pt x="1902460" y="632460"/>
                      <a:pt x="1874520" y="622300"/>
                      <a:pt x="1854200" y="603250"/>
                    </a:cubicBezTo>
                    <a:cubicBezTo>
                      <a:pt x="1831340" y="581660"/>
                      <a:pt x="1809750" y="544830"/>
                      <a:pt x="1799590" y="509270"/>
                    </a:cubicBezTo>
                    <a:cubicBezTo>
                      <a:pt x="1788160" y="471170"/>
                      <a:pt x="1785620" y="422910"/>
                      <a:pt x="1794510" y="383540"/>
                    </a:cubicBezTo>
                    <a:cubicBezTo>
                      <a:pt x="1802130" y="345440"/>
                      <a:pt x="1824990" y="302260"/>
                      <a:pt x="1846580" y="278130"/>
                    </a:cubicBezTo>
                    <a:cubicBezTo>
                      <a:pt x="1863090" y="259080"/>
                      <a:pt x="1885950" y="242570"/>
                      <a:pt x="1906270" y="240030"/>
                    </a:cubicBezTo>
                    <a:cubicBezTo>
                      <a:pt x="1924050" y="237490"/>
                      <a:pt x="1945640" y="246380"/>
                      <a:pt x="1958340" y="255270"/>
                    </a:cubicBezTo>
                    <a:cubicBezTo>
                      <a:pt x="1968500" y="262890"/>
                      <a:pt x="1976120" y="271780"/>
                      <a:pt x="1981200" y="284480"/>
                    </a:cubicBezTo>
                    <a:cubicBezTo>
                      <a:pt x="1987550" y="303530"/>
                      <a:pt x="1988820" y="334010"/>
                      <a:pt x="1982470" y="359410"/>
                    </a:cubicBezTo>
                    <a:cubicBezTo>
                      <a:pt x="1974850" y="388620"/>
                      <a:pt x="1953260" y="421640"/>
                      <a:pt x="1929130" y="447040"/>
                    </a:cubicBezTo>
                    <a:cubicBezTo>
                      <a:pt x="1901190" y="476250"/>
                      <a:pt x="1860550" y="508000"/>
                      <a:pt x="1818640" y="523240"/>
                    </a:cubicBezTo>
                    <a:cubicBezTo>
                      <a:pt x="1772920" y="539750"/>
                      <a:pt x="1710690" y="544830"/>
                      <a:pt x="1661160" y="538480"/>
                    </a:cubicBezTo>
                    <a:cubicBezTo>
                      <a:pt x="1612900" y="532130"/>
                      <a:pt x="1563370" y="513080"/>
                      <a:pt x="1525270" y="490220"/>
                    </a:cubicBezTo>
                    <a:cubicBezTo>
                      <a:pt x="1489710" y="468630"/>
                      <a:pt x="1454150" y="434340"/>
                      <a:pt x="1437640" y="407670"/>
                    </a:cubicBezTo>
                    <a:cubicBezTo>
                      <a:pt x="1426210" y="389890"/>
                      <a:pt x="1419860" y="373380"/>
                      <a:pt x="1422400" y="355600"/>
                    </a:cubicBezTo>
                    <a:cubicBezTo>
                      <a:pt x="1424940" y="335280"/>
                      <a:pt x="1442720" y="306070"/>
                      <a:pt x="1460500" y="295910"/>
                    </a:cubicBezTo>
                    <a:cubicBezTo>
                      <a:pt x="1478280" y="285750"/>
                      <a:pt x="1507490" y="284480"/>
                      <a:pt x="1530350" y="292100"/>
                    </a:cubicBezTo>
                    <a:cubicBezTo>
                      <a:pt x="1557020" y="300990"/>
                      <a:pt x="1592580" y="327660"/>
                      <a:pt x="1607820" y="354330"/>
                    </a:cubicBezTo>
                    <a:cubicBezTo>
                      <a:pt x="1623060" y="382270"/>
                      <a:pt x="1626870" y="425450"/>
                      <a:pt x="1619250" y="455930"/>
                    </a:cubicBezTo>
                    <a:cubicBezTo>
                      <a:pt x="1611630" y="483870"/>
                      <a:pt x="1590040" y="513080"/>
                      <a:pt x="1565910" y="530860"/>
                    </a:cubicBezTo>
                    <a:cubicBezTo>
                      <a:pt x="1540510" y="549910"/>
                      <a:pt x="1501140" y="558800"/>
                      <a:pt x="1470660" y="566420"/>
                    </a:cubicBezTo>
                    <a:cubicBezTo>
                      <a:pt x="1442720" y="572770"/>
                      <a:pt x="1417320" y="580390"/>
                      <a:pt x="1389380" y="576580"/>
                    </a:cubicBezTo>
                    <a:cubicBezTo>
                      <a:pt x="1357630" y="571500"/>
                      <a:pt x="1313180" y="554990"/>
                      <a:pt x="1292860" y="533400"/>
                    </a:cubicBezTo>
                    <a:cubicBezTo>
                      <a:pt x="1276350" y="514350"/>
                      <a:pt x="1268730" y="486410"/>
                      <a:pt x="1268730" y="461010"/>
                    </a:cubicBezTo>
                    <a:cubicBezTo>
                      <a:pt x="1268730" y="434340"/>
                      <a:pt x="1283970" y="408940"/>
                      <a:pt x="1300480" y="377190"/>
                    </a:cubicBezTo>
                    <a:cubicBezTo>
                      <a:pt x="1324610" y="331470"/>
                      <a:pt x="1376680" y="254000"/>
                      <a:pt x="1414780" y="217170"/>
                    </a:cubicBezTo>
                    <a:cubicBezTo>
                      <a:pt x="1442720" y="190500"/>
                      <a:pt x="1469390" y="175260"/>
                      <a:pt x="1497330" y="161290"/>
                    </a:cubicBezTo>
                    <a:cubicBezTo>
                      <a:pt x="1522730" y="148590"/>
                      <a:pt x="1546860" y="138430"/>
                      <a:pt x="1574800" y="134620"/>
                    </a:cubicBezTo>
                    <a:cubicBezTo>
                      <a:pt x="1607820" y="129540"/>
                      <a:pt x="1651000" y="132080"/>
                      <a:pt x="1685290" y="139700"/>
                    </a:cubicBezTo>
                    <a:cubicBezTo>
                      <a:pt x="1715770" y="146050"/>
                      <a:pt x="1741170" y="158750"/>
                      <a:pt x="1769110" y="172720"/>
                    </a:cubicBezTo>
                    <a:cubicBezTo>
                      <a:pt x="1800860" y="189230"/>
                      <a:pt x="1837690" y="208280"/>
                      <a:pt x="1868170" y="232410"/>
                    </a:cubicBezTo>
                    <a:cubicBezTo>
                      <a:pt x="1901190" y="259080"/>
                      <a:pt x="1941830" y="293370"/>
                      <a:pt x="1959610" y="327660"/>
                    </a:cubicBezTo>
                    <a:cubicBezTo>
                      <a:pt x="1974850" y="355600"/>
                      <a:pt x="1965960" y="397510"/>
                      <a:pt x="1977390" y="416560"/>
                    </a:cubicBezTo>
                    <a:cubicBezTo>
                      <a:pt x="1985010" y="427990"/>
                      <a:pt x="1998980" y="427990"/>
                      <a:pt x="2006600" y="438150"/>
                    </a:cubicBezTo>
                    <a:cubicBezTo>
                      <a:pt x="2015490" y="450850"/>
                      <a:pt x="2024380" y="473710"/>
                      <a:pt x="2023110" y="490220"/>
                    </a:cubicBezTo>
                    <a:cubicBezTo>
                      <a:pt x="2021840" y="506730"/>
                      <a:pt x="2012950" y="527050"/>
                      <a:pt x="2001520" y="539750"/>
                    </a:cubicBezTo>
                    <a:cubicBezTo>
                      <a:pt x="1990090" y="551180"/>
                      <a:pt x="1968500" y="560070"/>
                      <a:pt x="1953260" y="562610"/>
                    </a:cubicBezTo>
                    <a:cubicBezTo>
                      <a:pt x="1940560" y="563880"/>
                      <a:pt x="1921510" y="565150"/>
                      <a:pt x="1916430" y="556260"/>
                    </a:cubicBezTo>
                    <a:cubicBezTo>
                      <a:pt x="1906270" y="538480"/>
                      <a:pt x="1958340" y="419100"/>
                      <a:pt x="1979930" y="415290"/>
                    </a:cubicBezTo>
                    <a:cubicBezTo>
                      <a:pt x="1992630" y="412750"/>
                      <a:pt x="2011680" y="438150"/>
                      <a:pt x="2019300" y="453390"/>
                    </a:cubicBezTo>
                    <a:cubicBezTo>
                      <a:pt x="2026920" y="468630"/>
                      <a:pt x="2028190" y="490220"/>
                      <a:pt x="2023110" y="506730"/>
                    </a:cubicBezTo>
                    <a:cubicBezTo>
                      <a:pt x="2018030" y="523240"/>
                      <a:pt x="2005330" y="541020"/>
                      <a:pt x="1991360" y="549910"/>
                    </a:cubicBezTo>
                    <a:cubicBezTo>
                      <a:pt x="1977390" y="558800"/>
                      <a:pt x="1957070" y="563880"/>
                      <a:pt x="1938020" y="560070"/>
                    </a:cubicBezTo>
                    <a:cubicBezTo>
                      <a:pt x="1912620" y="554990"/>
                      <a:pt x="1887220" y="530860"/>
                      <a:pt x="1858010" y="506730"/>
                    </a:cubicBezTo>
                    <a:cubicBezTo>
                      <a:pt x="1817370" y="473710"/>
                      <a:pt x="1766570" y="403860"/>
                      <a:pt x="1725930" y="373380"/>
                    </a:cubicBezTo>
                    <a:cubicBezTo>
                      <a:pt x="1697990" y="353060"/>
                      <a:pt x="1681480" y="345440"/>
                      <a:pt x="1645920" y="331470"/>
                    </a:cubicBezTo>
                    <a:cubicBezTo>
                      <a:pt x="1584960" y="308610"/>
                      <a:pt x="1480820" y="278130"/>
                      <a:pt x="1388110" y="266700"/>
                    </a:cubicBezTo>
                    <a:cubicBezTo>
                      <a:pt x="1281430" y="254000"/>
                      <a:pt x="1117600" y="278130"/>
                      <a:pt x="1041400" y="266700"/>
                    </a:cubicBezTo>
                    <a:cubicBezTo>
                      <a:pt x="1002030" y="261620"/>
                      <a:pt x="986790" y="255270"/>
                      <a:pt x="953770" y="241300"/>
                    </a:cubicBezTo>
                    <a:cubicBezTo>
                      <a:pt x="906780" y="222250"/>
                      <a:pt x="840740" y="161290"/>
                      <a:pt x="793750" y="151130"/>
                    </a:cubicBezTo>
                    <a:cubicBezTo>
                      <a:pt x="762000" y="143510"/>
                      <a:pt x="741680" y="149860"/>
                      <a:pt x="708660" y="157480"/>
                    </a:cubicBezTo>
                    <a:cubicBezTo>
                      <a:pt x="659130" y="168910"/>
                      <a:pt x="581660" y="214630"/>
                      <a:pt x="530860" y="229870"/>
                    </a:cubicBezTo>
                    <a:cubicBezTo>
                      <a:pt x="494030" y="240030"/>
                      <a:pt x="457200" y="256540"/>
                      <a:pt x="433070" y="247650"/>
                    </a:cubicBezTo>
                    <a:cubicBezTo>
                      <a:pt x="412750" y="240030"/>
                      <a:pt x="392430" y="213360"/>
                      <a:pt x="387350" y="193040"/>
                    </a:cubicBezTo>
                    <a:cubicBezTo>
                      <a:pt x="382270" y="172720"/>
                      <a:pt x="391160" y="140970"/>
                      <a:pt x="405130" y="125730"/>
                    </a:cubicBezTo>
                    <a:cubicBezTo>
                      <a:pt x="419100" y="110490"/>
                      <a:pt x="447040" y="100330"/>
                      <a:pt x="471170" y="101600"/>
                    </a:cubicBezTo>
                    <a:cubicBezTo>
                      <a:pt x="501650" y="102870"/>
                      <a:pt x="534670" y="140970"/>
                      <a:pt x="571500" y="151130"/>
                    </a:cubicBezTo>
                    <a:cubicBezTo>
                      <a:pt x="610870" y="162560"/>
                      <a:pt x="645160" y="162560"/>
                      <a:pt x="698500" y="165100"/>
                    </a:cubicBezTo>
                    <a:cubicBezTo>
                      <a:pt x="787400" y="170180"/>
                      <a:pt x="975360" y="158750"/>
                      <a:pt x="1056640" y="165100"/>
                    </a:cubicBezTo>
                    <a:cubicBezTo>
                      <a:pt x="1098550" y="167640"/>
                      <a:pt x="1115060" y="177800"/>
                      <a:pt x="1150620" y="179070"/>
                    </a:cubicBezTo>
                    <a:cubicBezTo>
                      <a:pt x="1198880" y="181610"/>
                      <a:pt x="1262380" y="163830"/>
                      <a:pt x="1318260" y="168910"/>
                    </a:cubicBezTo>
                    <a:cubicBezTo>
                      <a:pt x="1377950" y="173990"/>
                      <a:pt x="1449070" y="205740"/>
                      <a:pt x="1497330" y="213360"/>
                    </a:cubicBezTo>
                    <a:cubicBezTo>
                      <a:pt x="1527810" y="218440"/>
                      <a:pt x="1541780" y="208280"/>
                      <a:pt x="1574800" y="217170"/>
                    </a:cubicBezTo>
                    <a:cubicBezTo>
                      <a:pt x="1645920" y="236220"/>
                      <a:pt x="1827530" y="304800"/>
                      <a:pt x="1891030" y="375920"/>
                    </a:cubicBezTo>
                    <a:cubicBezTo>
                      <a:pt x="1939290" y="430530"/>
                      <a:pt x="1969770" y="524510"/>
                      <a:pt x="1963420" y="571500"/>
                    </a:cubicBezTo>
                    <a:cubicBezTo>
                      <a:pt x="1959610" y="601980"/>
                      <a:pt x="1939290" y="614680"/>
                      <a:pt x="1915160" y="640080"/>
                    </a:cubicBezTo>
                    <a:cubicBezTo>
                      <a:pt x="1871980" y="685800"/>
                      <a:pt x="1756410" y="758190"/>
                      <a:pt x="1709420" y="807720"/>
                    </a:cubicBezTo>
                    <a:cubicBezTo>
                      <a:pt x="1680210" y="838200"/>
                      <a:pt x="1676400" y="863600"/>
                      <a:pt x="1645920" y="892810"/>
                    </a:cubicBezTo>
                    <a:cubicBezTo>
                      <a:pt x="1601470" y="934720"/>
                      <a:pt x="1522730" y="991870"/>
                      <a:pt x="1457960" y="1022350"/>
                    </a:cubicBezTo>
                    <a:cubicBezTo>
                      <a:pt x="1398270" y="1050290"/>
                      <a:pt x="1337310" y="1037590"/>
                      <a:pt x="1275080" y="1073150"/>
                    </a:cubicBezTo>
                    <a:cubicBezTo>
                      <a:pt x="1188720" y="1123950"/>
                      <a:pt x="1093470" y="1248410"/>
                      <a:pt x="1012190" y="1334770"/>
                    </a:cubicBezTo>
                    <a:cubicBezTo>
                      <a:pt x="937260" y="1414780"/>
                      <a:pt x="844550" y="1543050"/>
                      <a:pt x="801370" y="1570990"/>
                    </a:cubicBezTo>
                    <a:cubicBezTo>
                      <a:pt x="787400" y="1579880"/>
                      <a:pt x="779780" y="1581150"/>
                      <a:pt x="767080" y="1581150"/>
                    </a:cubicBezTo>
                    <a:cubicBezTo>
                      <a:pt x="751840" y="1581150"/>
                      <a:pt x="728980" y="1572260"/>
                      <a:pt x="716280" y="1563370"/>
                    </a:cubicBezTo>
                    <a:cubicBezTo>
                      <a:pt x="706120" y="1555750"/>
                      <a:pt x="698500" y="1545590"/>
                      <a:pt x="694690" y="1534160"/>
                    </a:cubicBezTo>
                    <a:cubicBezTo>
                      <a:pt x="689610" y="1518920"/>
                      <a:pt x="685800" y="1502410"/>
                      <a:pt x="692150" y="1479550"/>
                    </a:cubicBezTo>
                    <a:cubicBezTo>
                      <a:pt x="708660" y="1424940"/>
                      <a:pt x="828040" y="1309370"/>
                      <a:pt x="871220" y="1233170"/>
                    </a:cubicBezTo>
                    <a:cubicBezTo>
                      <a:pt x="904240" y="1174750"/>
                      <a:pt x="915670" y="1096010"/>
                      <a:pt x="943610" y="1068070"/>
                    </a:cubicBezTo>
                    <a:cubicBezTo>
                      <a:pt x="958850" y="1052830"/>
                      <a:pt x="976630" y="1047750"/>
                      <a:pt x="993140" y="1046480"/>
                    </a:cubicBezTo>
                    <a:cubicBezTo>
                      <a:pt x="1009650" y="1045210"/>
                      <a:pt x="1032510" y="1052830"/>
                      <a:pt x="1045210" y="1062990"/>
                    </a:cubicBezTo>
                    <a:cubicBezTo>
                      <a:pt x="1057910" y="1073150"/>
                      <a:pt x="1069340" y="1092200"/>
                      <a:pt x="1071880" y="1108710"/>
                    </a:cubicBezTo>
                    <a:cubicBezTo>
                      <a:pt x="1074420" y="1125220"/>
                      <a:pt x="1071880" y="1140460"/>
                      <a:pt x="1062990" y="1162050"/>
                    </a:cubicBezTo>
                    <a:cubicBezTo>
                      <a:pt x="1046480" y="1203960"/>
                      <a:pt x="993140" y="1271270"/>
                      <a:pt x="946150" y="1333500"/>
                    </a:cubicBezTo>
                    <a:cubicBezTo>
                      <a:pt x="886460" y="1413510"/>
                      <a:pt x="798830" y="1503680"/>
                      <a:pt x="727710" y="1596390"/>
                    </a:cubicBezTo>
                    <a:cubicBezTo>
                      <a:pt x="652780" y="1694180"/>
                      <a:pt x="560070" y="1861820"/>
                      <a:pt x="510540" y="1908810"/>
                    </a:cubicBezTo>
                    <a:cubicBezTo>
                      <a:pt x="491490" y="1926590"/>
                      <a:pt x="482600" y="1935480"/>
                      <a:pt x="464820" y="1938020"/>
                    </a:cubicBezTo>
                    <a:cubicBezTo>
                      <a:pt x="444500" y="1940560"/>
                      <a:pt x="411480" y="1932940"/>
                      <a:pt x="396240" y="1917700"/>
                    </a:cubicBezTo>
                    <a:cubicBezTo>
                      <a:pt x="381000" y="1902460"/>
                      <a:pt x="373380" y="1878330"/>
                      <a:pt x="374650" y="1850390"/>
                    </a:cubicBezTo>
                    <a:cubicBezTo>
                      <a:pt x="377190" y="1799590"/>
                      <a:pt x="430530" y="1733550"/>
                      <a:pt x="467360" y="1644650"/>
                    </a:cubicBezTo>
                    <a:cubicBezTo>
                      <a:pt x="533400" y="1483360"/>
                      <a:pt x="659130" y="1033780"/>
                      <a:pt x="721360" y="957580"/>
                    </a:cubicBezTo>
                    <a:cubicBezTo>
                      <a:pt x="737870" y="937260"/>
                      <a:pt x="750570" y="933450"/>
                      <a:pt x="767080" y="929640"/>
                    </a:cubicBezTo>
                    <a:cubicBezTo>
                      <a:pt x="783590" y="925830"/>
                      <a:pt x="806450" y="929640"/>
                      <a:pt x="820420" y="938530"/>
                    </a:cubicBezTo>
                    <a:cubicBezTo>
                      <a:pt x="834390" y="947420"/>
                      <a:pt x="848360" y="967740"/>
                      <a:pt x="853440" y="981710"/>
                    </a:cubicBezTo>
                    <a:cubicBezTo>
                      <a:pt x="858520" y="993140"/>
                      <a:pt x="859790" y="998220"/>
                      <a:pt x="855980" y="1017270"/>
                    </a:cubicBezTo>
                    <a:cubicBezTo>
                      <a:pt x="840740" y="1102360"/>
                      <a:pt x="628650" y="1521460"/>
                      <a:pt x="554990" y="1700530"/>
                    </a:cubicBezTo>
                    <a:cubicBezTo>
                      <a:pt x="508000" y="1816100"/>
                      <a:pt x="474980" y="1935480"/>
                      <a:pt x="444500" y="1986280"/>
                    </a:cubicBezTo>
                    <a:cubicBezTo>
                      <a:pt x="431800" y="2007870"/>
                      <a:pt x="425450" y="2019300"/>
                      <a:pt x="408940" y="2026920"/>
                    </a:cubicBezTo>
                    <a:cubicBezTo>
                      <a:pt x="391160" y="2035810"/>
                      <a:pt x="355600" y="2035810"/>
                      <a:pt x="337820" y="2028190"/>
                    </a:cubicBezTo>
                    <a:cubicBezTo>
                      <a:pt x="322580" y="2021840"/>
                      <a:pt x="308610" y="2004060"/>
                      <a:pt x="302260" y="1988820"/>
                    </a:cubicBezTo>
                    <a:cubicBezTo>
                      <a:pt x="295910" y="1973580"/>
                      <a:pt x="295910" y="1959610"/>
                      <a:pt x="300990" y="1934210"/>
                    </a:cubicBezTo>
                    <a:cubicBezTo>
                      <a:pt x="314960" y="1864360"/>
                      <a:pt x="414020" y="1690370"/>
                      <a:pt x="463550" y="1557020"/>
                    </a:cubicBezTo>
                    <a:cubicBezTo>
                      <a:pt x="516890" y="1413510"/>
                      <a:pt x="549910" y="1153160"/>
                      <a:pt x="607060" y="1099820"/>
                    </a:cubicBezTo>
                    <a:cubicBezTo>
                      <a:pt x="628650" y="1079500"/>
                      <a:pt x="656590" y="1078230"/>
                      <a:pt x="676910" y="1083310"/>
                    </a:cubicBezTo>
                    <a:cubicBezTo>
                      <a:pt x="697230" y="1088390"/>
                      <a:pt x="721360" y="1111250"/>
                      <a:pt x="728980" y="1130300"/>
                    </a:cubicBezTo>
                    <a:cubicBezTo>
                      <a:pt x="736600" y="1149350"/>
                      <a:pt x="732790" y="1179830"/>
                      <a:pt x="721360" y="1200150"/>
                    </a:cubicBezTo>
                    <a:cubicBezTo>
                      <a:pt x="707390" y="1224280"/>
                      <a:pt x="666750" y="1235710"/>
                      <a:pt x="643890" y="1259840"/>
                    </a:cubicBezTo>
                    <a:cubicBezTo>
                      <a:pt x="619760" y="1286510"/>
                      <a:pt x="603250" y="1314450"/>
                      <a:pt x="580390" y="1353820"/>
                    </a:cubicBezTo>
                    <a:cubicBezTo>
                      <a:pt x="546100" y="1413510"/>
                      <a:pt x="492760" y="1506220"/>
                      <a:pt x="464820" y="1588770"/>
                    </a:cubicBezTo>
                    <a:cubicBezTo>
                      <a:pt x="436880" y="1671320"/>
                      <a:pt x="419100" y="1779270"/>
                      <a:pt x="411480" y="1849120"/>
                    </a:cubicBezTo>
                    <a:cubicBezTo>
                      <a:pt x="406400" y="1896110"/>
                      <a:pt x="403860" y="1920240"/>
                      <a:pt x="408940" y="1967230"/>
                    </a:cubicBezTo>
                    <a:cubicBezTo>
                      <a:pt x="417830" y="2040890"/>
                      <a:pt x="482600" y="2198370"/>
                      <a:pt x="481330" y="2247900"/>
                    </a:cubicBezTo>
                    <a:cubicBezTo>
                      <a:pt x="481330" y="2265680"/>
                      <a:pt x="477520" y="2273300"/>
                      <a:pt x="469900" y="2283460"/>
                    </a:cubicBezTo>
                    <a:cubicBezTo>
                      <a:pt x="461010" y="2296160"/>
                      <a:pt x="444500" y="2311400"/>
                      <a:pt x="427990" y="2316480"/>
                    </a:cubicBezTo>
                    <a:cubicBezTo>
                      <a:pt x="411480" y="2321560"/>
                      <a:pt x="388620" y="2320290"/>
                      <a:pt x="373380" y="2312670"/>
                    </a:cubicBezTo>
                    <a:cubicBezTo>
                      <a:pt x="358140" y="2305050"/>
                      <a:pt x="342900" y="2292350"/>
                      <a:pt x="335280" y="2274570"/>
                    </a:cubicBezTo>
                    <a:cubicBezTo>
                      <a:pt x="325120" y="2252980"/>
                      <a:pt x="334010" y="2230120"/>
                      <a:pt x="326390" y="2186940"/>
                    </a:cubicBezTo>
                    <a:cubicBezTo>
                      <a:pt x="304800" y="2065020"/>
                      <a:pt x="207010" y="1685290"/>
                      <a:pt x="154940" y="1490980"/>
                    </a:cubicBezTo>
                    <a:cubicBezTo>
                      <a:pt x="116840" y="1348740"/>
                      <a:pt x="39370" y="1187450"/>
                      <a:pt x="48260" y="1123950"/>
                    </a:cubicBezTo>
                    <a:cubicBezTo>
                      <a:pt x="50800" y="1099820"/>
                      <a:pt x="63500" y="1088390"/>
                      <a:pt x="76200" y="1078230"/>
                    </a:cubicBezTo>
                    <a:cubicBezTo>
                      <a:pt x="90170" y="1068070"/>
                      <a:pt x="111760" y="1061720"/>
                      <a:pt x="128270" y="1062990"/>
                    </a:cubicBezTo>
                    <a:cubicBezTo>
                      <a:pt x="144780" y="1064260"/>
                      <a:pt x="166370" y="1075690"/>
                      <a:pt x="177800" y="1085850"/>
                    </a:cubicBezTo>
                    <a:cubicBezTo>
                      <a:pt x="186690" y="1094740"/>
                      <a:pt x="190500" y="1099820"/>
                      <a:pt x="195580" y="1116330"/>
                    </a:cubicBezTo>
                    <a:cubicBezTo>
                      <a:pt x="210820" y="1162050"/>
                      <a:pt x="204470" y="1300480"/>
                      <a:pt x="226060" y="1400810"/>
                    </a:cubicBezTo>
                    <a:cubicBezTo>
                      <a:pt x="251460" y="1518920"/>
                      <a:pt x="320040" y="1668780"/>
                      <a:pt x="349250" y="1776730"/>
                    </a:cubicBezTo>
                    <a:cubicBezTo>
                      <a:pt x="370840" y="1855470"/>
                      <a:pt x="410210" y="1944370"/>
                      <a:pt x="392430" y="1985010"/>
                    </a:cubicBezTo>
                    <a:cubicBezTo>
                      <a:pt x="381000" y="2010410"/>
                      <a:pt x="341630" y="2035810"/>
                      <a:pt x="321310" y="2028190"/>
                    </a:cubicBezTo>
                    <a:cubicBezTo>
                      <a:pt x="284480" y="2012950"/>
                      <a:pt x="267970" y="1865630"/>
                      <a:pt x="247650" y="1751330"/>
                    </a:cubicBezTo>
                    <a:cubicBezTo>
                      <a:pt x="214630" y="1572260"/>
                      <a:pt x="156210" y="1130300"/>
                      <a:pt x="176530" y="1052830"/>
                    </a:cubicBezTo>
                    <a:cubicBezTo>
                      <a:pt x="181610" y="1035050"/>
                      <a:pt x="186690" y="1031240"/>
                      <a:pt x="196850" y="1023620"/>
                    </a:cubicBezTo>
                    <a:cubicBezTo>
                      <a:pt x="209550" y="1014730"/>
                      <a:pt x="232410" y="1005840"/>
                      <a:pt x="247650" y="1004570"/>
                    </a:cubicBezTo>
                    <a:cubicBezTo>
                      <a:pt x="260350" y="1003300"/>
                      <a:pt x="271780" y="1007110"/>
                      <a:pt x="283210" y="1013460"/>
                    </a:cubicBezTo>
                    <a:cubicBezTo>
                      <a:pt x="295910" y="1022350"/>
                      <a:pt x="308610" y="1035050"/>
                      <a:pt x="318770" y="1055370"/>
                    </a:cubicBezTo>
                    <a:cubicBezTo>
                      <a:pt x="339090" y="1093470"/>
                      <a:pt x="354330" y="1168400"/>
                      <a:pt x="365760" y="1240790"/>
                    </a:cubicBezTo>
                    <a:cubicBezTo>
                      <a:pt x="382270" y="1342390"/>
                      <a:pt x="378460" y="1530350"/>
                      <a:pt x="392430" y="1611630"/>
                    </a:cubicBezTo>
                    <a:cubicBezTo>
                      <a:pt x="398780" y="1652270"/>
                      <a:pt x="419100" y="1670050"/>
                      <a:pt x="416560" y="1703070"/>
                    </a:cubicBezTo>
                    <a:cubicBezTo>
                      <a:pt x="414020" y="1743710"/>
                      <a:pt x="391160" y="1830070"/>
                      <a:pt x="363220" y="1836420"/>
                    </a:cubicBezTo>
                    <a:cubicBezTo>
                      <a:pt x="334010" y="1844040"/>
                      <a:pt x="270510" y="1786890"/>
                      <a:pt x="242570" y="1733550"/>
                    </a:cubicBezTo>
                    <a:cubicBezTo>
                      <a:pt x="199390" y="1648460"/>
                      <a:pt x="214630" y="1459230"/>
                      <a:pt x="209550" y="1333500"/>
                    </a:cubicBezTo>
                    <a:cubicBezTo>
                      <a:pt x="205740" y="1220470"/>
                      <a:pt x="207010" y="1102360"/>
                      <a:pt x="213360" y="1010920"/>
                    </a:cubicBezTo>
                    <a:cubicBezTo>
                      <a:pt x="218440" y="943610"/>
                      <a:pt x="222250" y="882650"/>
                      <a:pt x="234950" y="834390"/>
                    </a:cubicBezTo>
                    <a:cubicBezTo>
                      <a:pt x="245110" y="798830"/>
                      <a:pt x="256540" y="772160"/>
                      <a:pt x="273050" y="744220"/>
                    </a:cubicBezTo>
                    <a:cubicBezTo>
                      <a:pt x="289560" y="717550"/>
                      <a:pt x="308610" y="688340"/>
                      <a:pt x="332740" y="670560"/>
                    </a:cubicBezTo>
                    <a:cubicBezTo>
                      <a:pt x="354330" y="654050"/>
                      <a:pt x="382270" y="642620"/>
                      <a:pt x="407670" y="640080"/>
                    </a:cubicBezTo>
                    <a:cubicBezTo>
                      <a:pt x="434340" y="637540"/>
                      <a:pt x="464820" y="646430"/>
                      <a:pt x="488950" y="657860"/>
                    </a:cubicBezTo>
                    <a:cubicBezTo>
                      <a:pt x="511810" y="669290"/>
                      <a:pt x="532130" y="689610"/>
                      <a:pt x="547370" y="709930"/>
                    </a:cubicBezTo>
                    <a:cubicBezTo>
                      <a:pt x="562610" y="730250"/>
                      <a:pt x="572770" y="749300"/>
                      <a:pt x="580390" y="779780"/>
                    </a:cubicBezTo>
                    <a:cubicBezTo>
                      <a:pt x="591820" y="829310"/>
                      <a:pt x="589280" y="913130"/>
                      <a:pt x="584200" y="984250"/>
                    </a:cubicBezTo>
                    <a:cubicBezTo>
                      <a:pt x="579120" y="1061720"/>
                      <a:pt x="561340" y="1155700"/>
                      <a:pt x="544830" y="1225550"/>
                    </a:cubicBezTo>
                    <a:cubicBezTo>
                      <a:pt x="532130" y="1280160"/>
                      <a:pt x="520700" y="1322070"/>
                      <a:pt x="497840" y="1367790"/>
                    </a:cubicBezTo>
                    <a:cubicBezTo>
                      <a:pt x="472440" y="1418590"/>
                      <a:pt x="438150" y="1489710"/>
                      <a:pt x="394970" y="1513840"/>
                    </a:cubicBezTo>
                    <a:cubicBezTo>
                      <a:pt x="358140" y="1534160"/>
                      <a:pt x="297180" y="1535430"/>
                      <a:pt x="267970" y="1520190"/>
                    </a:cubicBezTo>
                    <a:cubicBezTo>
                      <a:pt x="245110" y="1508760"/>
                      <a:pt x="234950" y="1482090"/>
                      <a:pt x="223520" y="1451610"/>
                    </a:cubicBezTo>
                    <a:cubicBezTo>
                      <a:pt x="205740" y="1403350"/>
                      <a:pt x="198120" y="1325880"/>
                      <a:pt x="198120" y="1252220"/>
                    </a:cubicBezTo>
                    <a:cubicBezTo>
                      <a:pt x="198120" y="1163320"/>
                      <a:pt x="212090" y="1042670"/>
                      <a:pt x="237490" y="955040"/>
                    </a:cubicBezTo>
                    <a:cubicBezTo>
                      <a:pt x="260350" y="878840"/>
                      <a:pt x="302260" y="798830"/>
                      <a:pt x="334010" y="750570"/>
                    </a:cubicBezTo>
                    <a:cubicBezTo>
                      <a:pt x="354330" y="720090"/>
                      <a:pt x="365760" y="702310"/>
                      <a:pt x="392430" y="681990"/>
                    </a:cubicBezTo>
                    <a:cubicBezTo>
                      <a:pt x="426720" y="655320"/>
                      <a:pt x="490220" y="605790"/>
                      <a:pt x="530860" y="612140"/>
                    </a:cubicBezTo>
                    <a:cubicBezTo>
                      <a:pt x="570230" y="618490"/>
                      <a:pt x="615950" y="679450"/>
                      <a:pt x="635000" y="716280"/>
                    </a:cubicBezTo>
                    <a:cubicBezTo>
                      <a:pt x="650240" y="744220"/>
                      <a:pt x="650240" y="774700"/>
                      <a:pt x="651510" y="805180"/>
                    </a:cubicBezTo>
                    <a:cubicBezTo>
                      <a:pt x="652780" y="836930"/>
                      <a:pt x="648970" y="861060"/>
                      <a:pt x="643890" y="904240"/>
                    </a:cubicBezTo>
                    <a:cubicBezTo>
                      <a:pt x="633730" y="985520"/>
                      <a:pt x="603250" y="1170940"/>
                      <a:pt x="580390" y="1253490"/>
                    </a:cubicBezTo>
                    <a:cubicBezTo>
                      <a:pt x="567690" y="1300480"/>
                      <a:pt x="557530" y="1327150"/>
                      <a:pt x="541020" y="1360170"/>
                    </a:cubicBezTo>
                    <a:cubicBezTo>
                      <a:pt x="524510" y="1393190"/>
                      <a:pt x="504190" y="1428750"/>
                      <a:pt x="481330" y="1454150"/>
                    </a:cubicBezTo>
                    <a:cubicBezTo>
                      <a:pt x="461010" y="1477010"/>
                      <a:pt x="439420" y="1506220"/>
                      <a:pt x="411480" y="1511300"/>
                    </a:cubicBezTo>
                    <a:cubicBezTo>
                      <a:pt x="377190" y="1517650"/>
                      <a:pt x="318770" y="1497330"/>
                      <a:pt x="288290" y="1466850"/>
                    </a:cubicBezTo>
                    <a:cubicBezTo>
                      <a:pt x="250190" y="1428750"/>
                      <a:pt x="232410" y="1342390"/>
                      <a:pt x="220980" y="1277620"/>
                    </a:cubicBezTo>
                    <a:cubicBezTo>
                      <a:pt x="209550" y="1212850"/>
                      <a:pt x="213360" y="1145540"/>
                      <a:pt x="219710" y="1078230"/>
                    </a:cubicBezTo>
                    <a:cubicBezTo>
                      <a:pt x="227330" y="1007110"/>
                      <a:pt x="245110" y="920750"/>
                      <a:pt x="265430" y="861060"/>
                    </a:cubicBezTo>
                    <a:cubicBezTo>
                      <a:pt x="280670" y="816610"/>
                      <a:pt x="293370" y="786130"/>
                      <a:pt x="317500" y="748030"/>
                    </a:cubicBezTo>
                    <a:cubicBezTo>
                      <a:pt x="346710" y="699770"/>
                      <a:pt x="397510" y="631190"/>
                      <a:pt x="436880" y="599440"/>
                    </a:cubicBezTo>
                    <a:cubicBezTo>
                      <a:pt x="464820" y="577850"/>
                      <a:pt x="491490" y="563880"/>
                      <a:pt x="520700" y="560070"/>
                    </a:cubicBezTo>
                    <a:cubicBezTo>
                      <a:pt x="548640" y="556260"/>
                      <a:pt x="580390" y="563880"/>
                      <a:pt x="605790" y="576580"/>
                    </a:cubicBezTo>
                    <a:cubicBezTo>
                      <a:pt x="629920" y="589280"/>
                      <a:pt x="652780" y="609600"/>
                      <a:pt x="669290" y="633730"/>
                    </a:cubicBezTo>
                    <a:cubicBezTo>
                      <a:pt x="688340" y="660400"/>
                      <a:pt x="703580" y="690880"/>
                      <a:pt x="709930" y="730250"/>
                    </a:cubicBezTo>
                    <a:cubicBezTo>
                      <a:pt x="718820" y="783590"/>
                      <a:pt x="708660" y="872490"/>
                      <a:pt x="698500" y="929640"/>
                    </a:cubicBezTo>
                    <a:cubicBezTo>
                      <a:pt x="690880" y="974090"/>
                      <a:pt x="678180" y="1012190"/>
                      <a:pt x="662940" y="1047750"/>
                    </a:cubicBezTo>
                    <a:cubicBezTo>
                      <a:pt x="648970" y="1080770"/>
                      <a:pt x="633730" y="1104900"/>
                      <a:pt x="613410" y="1139190"/>
                    </a:cubicBezTo>
                    <a:cubicBezTo>
                      <a:pt x="585470" y="1184910"/>
                      <a:pt x="552450" y="1261110"/>
                      <a:pt x="506730" y="1294130"/>
                    </a:cubicBezTo>
                    <a:cubicBezTo>
                      <a:pt x="464820" y="1324610"/>
                      <a:pt x="400050" y="1347470"/>
                      <a:pt x="353060" y="1341120"/>
                    </a:cubicBezTo>
                    <a:cubicBezTo>
                      <a:pt x="309880" y="1336040"/>
                      <a:pt x="264160" y="1303020"/>
                      <a:pt x="237490" y="1270000"/>
                    </a:cubicBezTo>
                    <a:cubicBezTo>
                      <a:pt x="210820" y="1238250"/>
                      <a:pt x="198120" y="1193800"/>
                      <a:pt x="191770" y="1148080"/>
                    </a:cubicBezTo>
                    <a:cubicBezTo>
                      <a:pt x="184150" y="1090930"/>
                      <a:pt x="195580" y="1017270"/>
                      <a:pt x="205740" y="952500"/>
                    </a:cubicBezTo>
                    <a:cubicBezTo>
                      <a:pt x="215900" y="889000"/>
                      <a:pt x="227330" y="824230"/>
                      <a:pt x="248920" y="764540"/>
                    </a:cubicBezTo>
                    <a:cubicBezTo>
                      <a:pt x="270510" y="706120"/>
                      <a:pt x="306070" y="641350"/>
                      <a:pt x="336550" y="599440"/>
                    </a:cubicBezTo>
                    <a:cubicBezTo>
                      <a:pt x="358140" y="568960"/>
                      <a:pt x="373380" y="542290"/>
                      <a:pt x="402590" y="527050"/>
                    </a:cubicBezTo>
                    <a:cubicBezTo>
                      <a:pt x="434340" y="510540"/>
                      <a:pt x="488950" y="504190"/>
                      <a:pt x="523240" y="509270"/>
                    </a:cubicBezTo>
                    <a:cubicBezTo>
                      <a:pt x="551180" y="513080"/>
                      <a:pt x="575310" y="528320"/>
                      <a:pt x="595630" y="544830"/>
                    </a:cubicBezTo>
                    <a:cubicBezTo>
                      <a:pt x="617220" y="562610"/>
                      <a:pt x="637540" y="589280"/>
                      <a:pt x="648970" y="615950"/>
                    </a:cubicBezTo>
                    <a:cubicBezTo>
                      <a:pt x="661670" y="645160"/>
                      <a:pt x="665480" y="681990"/>
                      <a:pt x="666750" y="713740"/>
                    </a:cubicBezTo>
                    <a:cubicBezTo>
                      <a:pt x="668020" y="742950"/>
                      <a:pt x="661670" y="768350"/>
                      <a:pt x="656590" y="797560"/>
                    </a:cubicBezTo>
                    <a:cubicBezTo>
                      <a:pt x="650240" y="830580"/>
                      <a:pt x="642620" y="867410"/>
                      <a:pt x="629920" y="901700"/>
                    </a:cubicBezTo>
                    <a:cubicBezTo>
                      <a:pt x="615950" y="937260"/>
                      <a:pt x="599440" y="969010"/>
                      <a:pt x="575310" y="1004570"/>
                    </a:cubicBezTo>
                    <a:cubicBezTo>
                      <a:pt x="543560" y="1050290"/>
                      <a:pt x="497840" y="1109980"/>
                      <a:pt x="449580" y="1150620"/>
                    </a:cubicBezTo>
                    <a:cubicBezTo>
                      <a:pt x="401320" y="1191260"/>
                      <a:pt x="337820" y="1243330"/>
                      <a:pt x="287020" y="1247140"/>
                    </a:cubicBezTo>
                    <a:cubicBezTo>
                      <a:pt x="243840" y="1249680"/>
                      <a:pt x="200660" y="1224280"/>
                      <a:pt x="163830" y="1196340"/>
                    </a:cubicBezTo>
                    <a:cubicBezTo>
                      <a:pt x="120650" y="1163320"/>
                      <a:pt x="80010" y="1103630"/>
                      <a:pt x="53340" y="1054100"/>
                    </a:cubicBezTo>
                    <a:cubicBezTo>
                      <a:pt x="30480" y="1010920"/>
                      <a:pt x="16510" y="963930"/>
                      <a:pt x="7620" y="919480"/>
                    </a:cubicBezTo>
                    <a:cubicBezTo>
                      <a:pt x="0" y="878840"/>
                      <a:pt x="0" y="845820"/>
                      <a:pt x="1270" y="798830"/>
                    </a:cubicBezTo>
                    <a:cubicBezTo>
                      <a:pt x="3810" y="732790"/>
                      <a:pt x="11430" y="622300"/>
                      <a:pt x="30480" y="562610"/>
                    </a:cubicBezTo>
                    <a:cubicBezTo>
                      <a:pt x="43180" y="523240"/>
                      <a:pt x="54610" y="500380"/>
                      <a:pt x="80010" y="468630"/>
                    </a:cubicBezTo>
                    <a:cubicBezTo>
                      <a:pt x="114300" y="426720"/>
                      <a:pt x="180340" y="370840"/>
                      <a:pt x="227330" y="341630"/>
                    </a:cubicBezTo>
                    <a:cubicBezTo>
                      <a:pt x="264160" y="318770"/>
                      <a:pt x="297180" y="303530"/>
                      <a:pt x="335280" y="297180"/>
                    </a:cubicBezTo>
                    <a:cubicBezTo>
                      <a:pt x="373380" y="290830"/>
                      <a:pt x="419100" y="293370"/>
                      <a:pt x="454660" y="300990"/>
                    </a:cubicBezTo>
                    <a:cubicBezTo>
                      <a:pt x="486410" y="308610"/>
                      <a:pt x="516890" y="321310"/>
                      <a:pt x="541020" y="337820"/>
                    </a:cubicBezTo>
                    <a:cubicBezTo>
                      <a:pt x="563880" y="354330"/>
                      <a:pt x="584200" y="374650"/>
                      <a:pt x="596900" y="398780"/>
                    </a:cubicBezTo>
                    <a:cubicBezTo>
                      <a:pt x="610870" y="424180"/>
                      <a:pt x="618490" y="453390"/>
                      <a:pt x="618490" y="485140"/>
                    </a:cubicBezTo>
                    <a:cubicBezTo>
                      <a:pt x="618490" y="525780"/>
                      <a:pt x="599440" y="582930"/>
                      <a:pt x="585470" y="621030"/>
                    </a:cubicBezTo>
                    <a:cubicBezTo>
                      <a:pt x="574040" y="650240"/>
                      <a:pt x="563880" y="674370"/>
                      <a:pt x="547370" y="694690"/>
                    </a:cubicBezTo>
                    <a:cubicBezTo>
                      <a:pt x="530860" y="715010"/>
                      <a:pt x="510540" y="735330"/>
                      <a:pt x="485140" y="744220"/>
                    </a:cubicBezTo>
                    <a:cubicBezTo>
                      <a:pt x="454660" y="755650"/>
                      <a:pt x="405130" y="759460"/>
                      <a:pt x="374650" y="748030"/>
                    </a:cubicBezTo>
                    <a:cubicBezTo>
                      <a:pt x="345440" y="736600"/>
                      <a:pt x="320040" y="711200"/>
                      <a:pt x="302260" y="679450"/>
                    </a:cubicBezTo>
                    <a:cubicBezTo>
                      <a:pt x="276860" y="633730"/>
                      <a:pt x="264160" y="546100"/>
                      <a:pt x="261620" y="487680"/>
                    </a:cubicBezTo>
                    <a:cubicBezTo>
                      <a:pt x="260350" y="439420"/>
                      <a:pt x="269240" y="391160"/>
                      <a:pt x="280670" y="354330"/>
                    </a:cubicBezTo>
                    <a:cubicBezTo>
                      <a:pt x="289560" y="325120"/>
                      <a:pt x="298450" y="304800"/>
                      <a:pt x="316230" y="281940"/>
                    </a:cubicBezTo>
                    <a:cubicBezTo>
                      <a:pt x="337820" y="254000"/>
                      <a:pt x="378460" y="226060"/>
                      <a:pt x="410210" y="205740"/>
                    </a:cubicBezTo>
                    <a:cubicBezTo>
                      <a:pt x="439420" y="186690"/>
                      <a:pt x="468630" y="168910"/>
                      <a:pt x="501650" y="161290"/>
                    </a:cubicBezTo>
                    <a:cubicBezTo>
                      <a:pt x="537210" y="153670"/>
                      <a:pt x="582930" y="149860"/>
                      <a:pt x="617220" y="165100"/>
                    </a:cubicBezTo>
                    <a:cubicBezTo>
                      <a:pt x="656590" y="182880"/>
                      <a:pt x="697230" y="237490"/>
                      <a:pt x="718820" y="273050"/>
                    </a:cubicBezTo>
                    <a:cubicBezTo>
                      <a:pt x="735330" y="298450"/>
                      <a:pt x="740410" y="318770"/>
                      <a:pt x="748030" y="349250"/>
                    </a:cubicBezTo>
                    <a:cubicBezTo>
                      <a:pt x="759460" y="392430"/>
                      <a:pt x="770890" y="459740"/>
                      <a:pt x="769620" y="509270"/>
                    </a:cubicBezTo>
                    <a:cubicBezTo>
                      <a:pt x="768350" y="552450"/>
                      <a:pt x="762000" y="598170"/>
                      <a:pt x="744220" y="631190"/>
                    </a:cubicBezTo>
                    <a:cubicBezTo>
                      <a:pt x="727710" y="660400"/>
                      <a:pt x="702310" y="684530"/>
                      <a:pt x="671830" y="698500"/>
                    </a:cubicBezTo>
                    <a:cubicBezTo>
                      <a:pt x="635000" y="715010"/>
                      <a:pt x="575310" y="716280"/>
                      <a:pt x="529590" y="709930"/>
                    </a:cubicBezTo>
                    <a:cubicBezTo>
                      <a:pt x="485140" y="703580"/>
                      <a:pt x="436880" y="678180"/>
                      <a:pt x="400050" y="661670"/>
                    </a:cubicBezTo>
                    <a:cubicBezTo>
                      <a:pt x="370840" y="647700"/>
                      <a:pt x="345440" y="637540"/>
                      <a:pt x="322580" y="619760"/>
                    </a:cubicBezTo>
                    <a:cubicBezTo>
                      <a:pt x="298450" y="601980"/>
                      <a:pt x="271780" y="581660"/>
                      <a:pt x="259080" y="556260"/>
                    </a:cubicBezTo>
                    <a:cubicBezTo>
                      <a:pt x="246380" y="532130"/>
                      <a:pt x="242570" y="500380"/>
                      <a:pt x="246380" y="473710"/>
                    </a:cubicBezTo>
                    <a:cubicBezTo>
                      <a:pt x="250190" y="448310"/>
                      <a:pt x="264160" y="422910"/>
                      <a:pt x="279400" y="401320"/>
                    </a:cubicBezTo>
                    <a:cubicBezTo>
                      <a:pt x="294640" y="379730"/>
                      <a:pt x="309880" y="364490"/>
                      <a:pt x="336550" y="344170"/>
                    </a:cubicBezTo>
                    <a:cubicBezTo>
                      <a:pt x="379730" y="311150"/>
                      <a:pt x="457200" y="257810"/>
                      <a:pt x="524510" y="236220"/>
                    </a:cubicBezTo>
                    <a:cubicBezTo>
                      <a:pt x="591820" y="214630"/>
                      <a:pt x="688340" y="205740"/>
                      <a:pt x="742950" y="213360"/>
                    </a:cubicBezTo>
                    <a:cubicBezTo>
                      <a:pt x="778510" y="218440"/>
                      <a:pt x="802640" y="232410"/>
                      <a:pt x="826770" y="248920"/>
                    </a:cubicBezTo>
                    <a:cubicBezTo>
                      <a:pt x="849630" y="264160"/>
                      <a:pt x="867410" y="284480"/>
                      <a:pt x="883920" y="307340"/>
                    </a:cubicBezTo>
                    <a:cubicBezTo>
                      <a:pt x="900430" y="331470"/>
                      <a:pt x="918210" y="359410"/>
                      <a:pt x="924560" y="388620"/>
                    </a:cubicBezTo>
                    <a:cubicBezTo>
                      <a:pt x="932180" y="419100"/>
                      <a:pt x="935990" y="450850"/>
                      <a:pt x="924560" y="487680"/>
                    </a:cubicBezTo>
                    <a:cubicBezTo>
                      <a:pt x="908050" y="544830"/>
                      <a:pt x="843280" y="640080"/>
                      <a:pt x="793750" y="687070"/>
                    </a:cubicBezTo>
                    <a:cubicBezTo>
                      <a:pt x="754380" y="723900"/>
                      <a:pt x="703580" y="751840"/>
                      <a:pt x="664210" y="762000"/>
                    </a:cubicBezTo>
                    <a:cubicBezTo>
                      <a:pt x="636270" y="769620"/>
                      <a:pt x="612140" y="767080"/>
                      <a:pt x="586740" y="762000"/>
                    </a:cubicBezTo>
                    <a:cubicBezTo>
                      <a:pt x="558800" y="756920"/>
                      <a:pt x="527050" y="748030"/>
                      <a:pt x="502920" y="731520"/>
                    </a:cubicBezTo>
                    <a:cubicBezTo>
                      <a:pt x="477520" y="713740"/>
                      <a:pt x="453390" y="688340"/>
                      <a:pt x="441960" y="656590"/>
                    </a:cubicBezTo>
                    <a:cubicBezTo>
                      <a:pt x="427990" y="618490"/>
                      <a:pt x="435610" y="554990"/>
                      <a:pt x="441960" y="514350"/>
                    </a:cubicBezTo>
                    <a:cubicBezTo>
                      <a:pt x="447040" y="482600"/>
                      <a:pt x="453390" y="461010"/>
                      <a:pt x="468630" y="433070"/>
                    </a:cubicBezTo>
                    <a:cubicBezTo>
                      <a:pt x="488950" y="397510"/>
                      <a:pt x="523240" y="346710"/>
                      <a:pt x="560070" y="321310"/>
                    </a:cubicBezTo>
                    <a:cubicBezTo>
                      <a:pt x="593090" y="298450"/>
                      <a:pt x="637540" y="287020"/>
                      <a:pt x="675640" y="281940"/>
                    </a:cubicBezTo>
                    <a:cubicBezTo>
                      <a:pt x="709930" y="278130"/>
                      <a:pt x="744220" y="285750"/>
                      <a:pt x="775970" y="289560"/>
                    </a:cubicBezTo>
                    <a:cubicBezTo>
                      <a:pt x="805180" y="293370"/>
                      <a:pt x="830580" y="295910"/>
                      <a:pt x="858520" y="304800"/>
                    </a:cubicBezTo>
                    <a:cubicBezTo>
                      <a:pt x="889000" y="313690"/>
                      <a:pt x="920750" y="327660"/>
                      <a:pt x="948690" y="344170"/>
                    </a:cubicBezTo>
                    <a:cubicBezTo>
                      <a:pt x="976630" y="360680"/>
                      <a:pt x="1003300" y="378460"/>
                      <a:pt x="1023620" y="405130"/>
                    </a:cubicBezTo>
                    <a:cubicBezTo>
                      <a:pt x="1046480" y="434340"/>
                      <a:pt x="1065530" y="476250"/>
                      <a:pt x="1073150" y="516890"/>
                    </a:cubicBezTo>
                    <a:cubicBezTo>
                      <a:pt x="1082040" y="561340"/>
                      <a:pt x="1079500" y="619760"/>
                      <a:pt x="1069340" y="660400"/>
                    </a:cubicBezTo>
                    <a:cubicBezTo>
                      <a:pt x="1061720" y="692150"/>
                      <a:pt x="1051560" y="718820"/>
                      <a:pt x="1029970" y="740410"/>
                    </a:cubicBezTo>
                    <a:cubicBezTo>
                      <a:pt x="1003300" y="767080"/>
                      <a:pt x="952500" y="788670"/>
                      <a:pt x="914400" y="801370"/>
                    </a:cubicBezTo>
                    <a:cubicBezTo>
                      <a:pt x="880110" y="811530"/>
                      <a:pt x="844550" y="815340"/>
                      <a:pt x="811530" y="814070"/>
                    </a:cubicBezTo>
                    <a:cubicBezTo>
                      <a:pt x="778510" y="812800"/>
                      <a:pt x="745490" y="805180"/>
                      <a:pt x="716280" y="792480"/>
                    </a:cubicBezTo>
                    <a:cubicBezTo>
                      <a:pt x="688340" y="781050"/>
                      <a:pt x="661670" y="764540"/>
                      <a:pt x="638810" y="742950"/>
                    </a:cubicBezTo>
                    <a:cubicBezTo>
                      <a:pt x="615950" y="720090"/>
                      <a:pt x="593090" y="689610"/>
                      <a:pt x="580390" y="660400"/>
                    </a:cubicBezTo>
                    <a:cubicBezTo>
                      <a:pt x="568960" y="632460"/>
                      <a:pt x="563880" y="600710"/>
                      <a:pt x="563880" y="570230"/>
                    </a:cubicBezTo>
                    <a:cubicBezTo>
                      <a:pt x="563880" y="537210"/>
                      <a:pt x="568960" y="497840"/>
                      <a:pt x="586740" y="466090"/>
                    </a:cubicBezTo>
                    <a:cubicBezTo>
                      <a:pt x="607060" y="429260"/>
                      <a:pt x="655320" y="388620"/>
                      <a:pt x="688340" y="365760"/>
                    </a:cubicBezTo>
                    <a:cubicBezTo>
                      <a:pt x="712470" y="349250"/>
                      <a:pt x="734060" y="341630"/>
                      <a:pt x="760730" y="334010"/>
                    </a:cubicBezTo>
                    <a:cubicBezTo>
                      <a:pt x="791210" y="325120"/>
                      <a:pt x="824230" y="317500"/>
                      <a:pt x="863600" y="314960"/>
                    </a:cubicBezTo>
                    <a:cubicBezTo>
                      <a:pt x="916940" y="312420"/>
                      <a:pt x="1005840" y="318770"/>
                      <a:pt x="1052830" y="328930"/>
                    </a:cubicBezTo>
                    <a:cubicBezTo>
                      <a:pt x="1083310" y="335280"/>
                      <a:pt x="1101090" y="342900"/>
                      <a:pt x="1123950" y="356870"/>
                    </a:cubicBezTo>
                    <a:cubicBezTo>
                      <a:pt x="1148080" y="372110"/>
                      <a:pt x="1174750" y="388620"/>
                      <a:pt x="1192530" y="416560"/>
                    </a:cubicBezTo>
                    <a:cubicBezTo>
                      <a:pt x="1215390" y="453390"/>
                      <a:pt x="1234440" y="525780"/>
                      <a:pt x="1234440" y="570230"/>
                    </a:cubicBezTo>
                    <a:cubicBezTo>
                      <a:pt x="1234440" y="603250"/>
                      <a:pt x="1221740" y="628650"/>
                      <a:pt x="1210310" y="656590"/>
                    </a:cubicBezTo>
                    <a:cubicBezTo>
                      <a:pt x="1197610" y="685800"/>
                      <a:pt x="1184910" y="711200"/>
                      <a:pt x="1162050" y="740410"/>
                    </a:cubicBezTo>
                    <a:cubicBezTo>
                      <a:pt x="1131570" y="778510"/>
                      <a:pt x="1075690" y="830580"/>
                      <a:pt x="1035050" y="861060"/>
                    </a:cubicBezTo>
                    <a:cubicBezTo>
                      <a:pt x="1003300" y="883920"/>
                      <a:pt x="975360" y="902970"/>
                      <a:pt x="942340" y="913130"/>
                    </a:cubicBezTo>
                    <a:cubicBezTo>
                      <a:pt x="910590" y="923290"/>
                      <a:pt x="873760" y="924560"/>
                      <a:pt x="843280" y="920750"/>
                    </a:cubicBezTo>
                    <a:cubicBezTo>
                      <a:pt x="815340" y="916940"/>
                      <a:pt x="792480" y="906780"/>
                      <a:pt x="767080" y="892810"/>
                    </a:cubicBezTo>
                    <a:cubicBezTo>
                      <a:pt x="739140" y="877570"/>
                      <a:pt x="704850" y="857250"/>
                      <a:pt x="685800" y="831850"/>
                    </a:cubicBezTo>
                    <a:cubicBezTo>
                      <a:pt x="668020" y="807720"/>
                      <a:pt x="657860" y="781050"/>
                      <a:pt x="654050" y="748030"/>
                    </a:cubicBezTo>
                    <a:cubicBezTo>
                      <a:pt x="650240" y="703580"/>
                      <a:pt x="668020" y="628650"/>
                      <a:pt x="681990" y="584200"/>
                    </a:cubicBezTo>
                    <a:cubicBezTo>
                      <a:pt x="692150" y="551180"/>
                      <a:pt x="702310" y="530860"/>
                      <a:pt x="718820" y="502920"/>
                    </a:cubicBezTo>
                    <a:cubicBezTo>
                      <a:pt x="737870" y="471170"/>
                      <a:pt x="759460" y="436880"/>
                      <a:pt x="789940" y="405130"/>
                    </a:cubicBezTo>
                    <a:cubicBezTo>
                      <a:pt x="828040" y="367030"/>
                      <a:pt x="894080" y="322580"/>
                      <a:pt x="937260" y="295910"/>
                    </a:cubicBezTo>
                    <a:cubicBezTo>
                      <a:pt x="967740" y="276860"/>
                      <a:pt x="990600" y="264160"/>
                      <a:pt x="1019810" y="255270"/>
                    </a:cubicBezTo>
                    <a:cubicBezTo>
                      <a:pt x="1049020" y="246380"/>
                      <a:pt x="1082040" y="238760"/>
                      <a:pt x="1111250" y="240030"/>
                    </a:cubicBezTo>
                    <a:cubicBezTo>
                      <a:pt x="1139190" y="241300"/>
                      <a:pt x="1168400" y="243840"/>
                      <a:pt x="1193800" y="260350"/>
                    </a:cubicBezTo>
                    <a:cubicBezTo>
                      <a:pt x="1228090" y="283210"/>
                      <a:pt x="1271270" y="337820"/>
                      <a:pt x="1286510" y="382270"/>
                    </a:cubicBezTo>
                    <a:cubicBezTo>
                      <a:pt x="1301750" y="424180"/>
                      <a:pt x="1296670" y="476250"/>
                      <a:pt x="1289050" y="519430"/>
                    </a:cubicBezTo>
                    <a:cubicBezTo>
                      <a:pt x="1281430" y="560070"/>
                      <a:pt x="1262380" y="600710"/>
                      <a:pt x="1245870" y="633730"/>
                    </a:cubicBezTo>
                    <a:cubicBezTo>
                      <a:pt x="1230630" y="662940"/>
                      <a:pt x="1220470" y="685800"/>
                      <a:pt x="1196340" y="711200"/>
                    </a:cubicBezTo>
                    <a:cubicBezTo>
                      <a:pt x="1163320" y="746760"/>
                      <a:pt x="1099820" y="788670"/>
                      <a:pt x="1056640" y="815340"/>
                    </a:cubicBezTo>
                    <a:cubicBezTo>
                      <a:pt x="1023620" y="836930"/>
                      <a:pt x="994410" y="855980"/>
                      <a:pt x="963930" y="864870"/>
                    </a:cubicBezTo>
                    <a:cubicBezTo>
                      <a:pt x="935990" y="873760"/>
                      <a:pt x="906780" y="878840"/>
                      <a:pt x="880110" y="872490"/>
                    </a:cubicBezTo>
                    <a:cubicBezTo>
                      <a:pt x="852170" y="866140"/>
                      <a:pt x="821690" y="848360"/>
                      <a:pt x="802640" y="826770"/>
                    </a:cubicBezTo>
                    <a:cubicBezTo>
                      <a:pt x="784860" y="806450"/>
                      <a:pt x="773430" y="774700"/>
                      <a:pt x="769620" y="748030"/>
                    </a:cubicBezTo>
                    <a:cubicBezTo>
                      <a:pt x="765810" y="721360"/>
                      <a:pt x="765810" y="698500"/>
                      <a:pt x="775970" y="666750"/>
                    </a:cubicBezTo>
                    <a:cubicBezTo>
                      <a:pt x="793750" y="612140"/>
                      <a:pt x="854710" y="523240"/>
                      <a:pt x="902970" y="464820"/>
                    </a:cubicBezTo>
                    <a:cubicBezTo>
                      <a:pt x="946150" y="411480"/>
                      <a:pt x="994410" y="359410"/>
                      <a:pt x="1047750" y="326390"/>
                    </a:cubicBezTo>
                    <a:cubicBezTo>
                      <a:pt x="1096010" y="295910"/>
                      <a:pt x="1158240" y="262890"/>
                      <a:pt x="1205230" y="267970"/>
                    </a:cubicBezTo>
                    <a:cubicBezTo>
                      <a:pt x="1247140" y="271780"/>
                      <a:pt x="1291590" y="309880"/>
                      <a:pt x="1319530" y="337820"/>
                    </a:cubicBezTo>
                    <a:cubicBezTo>
                      <a:pt x="1342390" y="360680"/>
                      <a:pt x="1352550" y="388620"/>
                      <a:pt x="1365250" y="417830"/>
                    </a:cubicBezTo>
                    <a:cubicBezTo>
                      <a:pt x="1377950" y="449580"/>
                      <a:pt x="1395730" y="486410"/>
                      <a:pt x="1393190" y="520700"/>
                    </a:cubicBezTo>
                    <a:cubicBezTo>
                      <a:pt x="1390650" y="557530"/>
                      <a:pt x="1362710" y="595630"/>
                      <a:pt x="1342390" y="629920"/>
                    </a:cubicBezTo>
                    <a:cubicBezTo>
                      <a:pt x="1322070" y="664210"/>
                      <a:pt x="1301750" y="699770"/>
                      <a:pt x="1272540" y="726440"/>
                    </a:cubicBezTo>
                    <a:cubicBezTo>
                      <a:pt x="1242060" y="754380"/>
                      <a:pt x="1198880" y="782320"/>
                      <a:pt x="1162050" y="791210"/>
                    </a:cubicBezTo>
                    <a:cubicBezTo>
                      <a:pt x="1130300" y="798830"/>
                      <a:pt x="1094740" y="797560"/>
                      <a:pt x="1065530" y="783590"/>
                    </a:cubicBezTo>
                    <a:cubicBezTo>
                      <a:pt x="1032510" y="768350"/>
                      <a:pt x="989330" y="726440"/>
                      <a:pt x="979170" y="692150"/>
                    </a:cubicBezTo>
                    <a:cubicBezTo>
                      <a:pt x="970280" y="660400"/>
                      <a:pt x="989330" y="617220"/>
                      <a:pt x="1002030" y="586740"/>
                    </a:cubicBezTo>
                    <a:cubicBezTo>
                      <a:pt x="1012190" y="561340"/>
                      <a:pt x="1024890" y="543560"/>
                      <a:pt x="1042670" y="520700"/>
                    </a:cubicBezTo>
                    <a:cubicBezTo>
                      <a:pt x="1066800" y="490220"/>
                      <a:pt x="1104900" y="444500"/>
                      <a:pt x="1141730" y="424180"/>
                    </a:cubicBezTo>
                    <a:cubicBezTo>
                      <a:pt x="1174750" y="406400"/>
                      <a:pt x="1209040" y="400050"/>
                      <a:pt x="1250950" y="398780"/>
                    </a:cubicBezTo>
                    <a:cubicBezTo>
                      <a:pt x="1308100" y="397510"/>
                      <a:pt x="1402080" y="415290"/>
                      <a:pt x="1451610" y="431800"/>
                    </a:cubicBezTo>
                    <a:cubicBezTo>
                      <a:pt x="1482090" y="441960"/>
                      <a:pt x="1503680" y="450850"/>
                      <a:pt x="1522730" y="467360"/>
                    </a:cubicBezTo>
                    <a:cubicBezTo>
                      <a:pt x="1541780" y="483870"/>
                      <a:pt x="1558290" y="506730"/>
                      <a:pt x="1565910" y="533400"/>
                    </a:cubicBezTo>
                    <a:cubicBezTo>
                      <a:pt x="1574800" y="567690"/>
                      <a:pt x="1570990" y="624840"/>
                      <a:pt x="1559560" y="662940"/>
                    </a:cubicBezTo>
                    <a:cubicBezTo>
                      <a:pt x="1549400" y="697230"/>
                      <a:pt x="1532890" y="726440"/>
                      <a:pt x="1510030" y="753110"/>
                    </a:cubicBezTo>
                    <a:cubicBezTo>
                      <a:pt x="1484630" y="782320"/>
                      <a:pt x="1447800" y="820420"/>
                      <a:pt x="1410970" y="828040"/>
                    </a:cubicBezTo>
                    <a:cubicBezTo>
                      <a:pt x="1372870" y="835660"/>
                      <a:pt x="1306830" y="821690"/>
                      <a:pt x="1281430" y="795020"/>
                    </a:cubicBezTo>
                    <a:cubicBezTo>
                      <a:pt x="1257300" y="769620"/>
                      <a:pt x="1249680" y="720090"/>
                      <a:pt x="1257300" y="678180"/>
                    </a:cubicBezTo>
                    <a:cubicBezTo>
                      <a:pt x="1267460" y="619760"/>
                      <a:pt x="1332230" y="528320"/>
                      <a:pt x="1375410" y="486410"/>
                    </a:cubicBezTo>
                    <a:cubicBezTo>
                      <a:pt x="1407160" y="455930"/>
                      <a:pt x="1442720" y="435610"/>
                      <a:pt x="1475740" y="427990"/>
                    </a:cubicBezTo>
                    <a:cubicBezTo>
                      <a:pt x="1502410" y="421640"/>
                      <a:pt x="1525270" y="425450"/>
                      <a:pt x="1553210" y="430530"/>
                    </a:cubicBezTo>
                    <a:cubicBezTo>
                      <a:pt x="1587500" y="438150"/>
                      <a:pt x="1642110" y="447040"/>
                      <a:pt x="1664970" y="473710"/>
                    </a:cubicBezTo>
                    <a:cubicBezTo>
                      <a:pt x="1687830" y="501650"/>
                      <a:pt x="1699260" y="560070"/>
                      <a:pt x="1691640" y="594360"/>
                    </a:cubicBezTo>
                    <a:cubicBezTo>
                      <a:pt x="1684020" y="624840"/>
                      <a:pt x="1658620" y="645160"/>
                      <a:pt x="1629410" y="670560"/>
                    </a:cubicBezTo>
                    <a:cubicBezTo>
                      <a:pt x="1587500" y="707390"/>
                      <a:pt x="1512570" y="768350"/>
                      <a:pt x="1454150" y="783590"/>
                    </a:cubicBezTo>
                    <a:cubicBezTo>
                      <a:pt x="1403350" y="796290"/>
                      <a:pt x="1336040" y="791210"/>
                      <a:pt x="1300480" y="770890"/>
                    </a:cubicBezTo>
                    <a:cubicBezTo>
                      <a:pt x="1273810" y="755650"/>
                      <a:pt x="1259840" y="723900"/>
                      <a:pt x="1248410" y="695960"/>
                    </a:cubicBezTo>
                    <a:cubicBezTo>
                      <a:pt x="1236980" y="666750"/>
                      <a:pt x="1228090" y="624840"/>
                      <a:pt x="1234440" y="599440"/>
                    </a:cubicBezTo>
                    <a:cubicBezTo>
                      <a:pt x="1239520" y="580390"/>
                      <a:pt x="1254760" y="565150"/>
                      <a:pt x="1267460" y="556260"/>
                    </a:cubicBezTo>
                    <a:cubicBezTo>
                      <a:pt x="1277620" y="548640"/>
                      <a:pt x="1289050" y="544830"/>
                      <a:pt x="1301750" y="544830"/>
                    </a:cubicBezTo>
                    <a:cubicBezTo>
                      <a:pt x="1316990" y="544830"/>
                      <a:pt x="1341120" y="551180"/>
                      <a:pt x="1353820" y="560070"/>
                    </a:cubicBezTo>
                    <a:cubicBezTo>
                      <a:pt x="1363980" y="567690"/>
                      <a:pt x="1371600" y="577850"/>
                      <a:pt x="1376680" y="589280"/>
                    </a:cubicBezTo>
                    <a:cubicBezTo>
                      <a:pt x="1381760" y="603250"/>
                      <a:pt x="1390650" y="635000"/>
                      <a:pt x="1380490" y="642620"/>
                    </a:cubicBezTo>
                    <a:cubicBezTo>
                      <a:pt x="1363980" y="656590"/>
                      <a:pt x="1244600" y="621030"/>
                      <a:pt x="1238250" y="601980"/>
                    </a:cubicBezTo>
                    <a:cubicBezTo>
                      <a:pt x="1234440" y="590550"/>
                      <a:pt x="1257300" y="568960"/>
                      <a:pt x="1271270" y="560070"/>
                    </a:cubicBezTo>
                    <a:cubicBezTo>
                      <a:pt x="1285240" y="551180"/>
                      <a:pt x="1308100" y="546100"/>
                      <a:pt x="1324610" y="548640"/>
                    </a:cubicBezTo>
                    <a:cubicBezTo>
                      <a:pt x="1341120" y="551180"/>
                      <a:pt x="1361440" y="562610"/>
                      <a:pt x="1371600" y="576580"/>
                    </a:cubicBezTo>
                    <a:cubicBezTo>
                      <a:pt x="1383030" y="593090"/>
                      <a:pt x="1391920" y="618490"/>
                      <a:pt x="1384300" y="646430"/>
                    </a:cubicBezTo>
                    <a:cubicBezTo>
                      <a:pt x="1367790" y="707390"/>
                      <a:pt x="1233170" y="840740"/>
                      <a:pt x="1176020" y="896620"/>
                    </a:cubicBezTo>
                    <a:cubicBezTo>
                      <a:pt x="1141730" y="929640"/>
                      <a:pt x="1121410" y="952500"/>
                      <a:pt x="1087120" y="966470"/>
                    </a:cubicBezTo>
                    <a:cubicBezTo>
                      <a:pt x="1049020" y="981710"/>
                      <a:pt x="986790" y="996950"/>
                      <a:pt x="956310" y="976630"/>
                    </a:cubicBezTo>
                    <a:cubicBezTo>
                      <a:pt x="922020" y="953770"/>
                      <a:pt x="904240" y="868680"/>
                      <a:pt x="906780" y="812800"/>
                    </a:cubicBezTo>
                    <a:cubicBezTo>
                      <a:pt x="910590" y="751840"/>
                      <a:pt x="952500" y="681990"/>
                      <a:pt x="988060" y="623570"/>
                    </a:cubicBezTo>
                    <a:cubicBezTo>
                      <a:pt x="1023620" y="565150"/>
                      <a:pt x="1078230" y="496570"/>
                      <a:pt x="1120140" y="461010"/>
                    </a:cubicBezTo>
                    <a:cubicBezTo>
                      <a:pt x="1148080" y="436880"/>
                      <a:pt x="1178560" y="406400"/>
                      <a:pt x="1201420" y="412750"/>
                    </a:cubicBezTo>
                    <a:cubicBezTo>
                      <a:pt x="1230630" y="420370"/>
                      <a:pt x="1266190" y="501650"/>
                      <a:pt x="1270000" y="539750"/>
                    </a:cubicBezTo>
                    <a:cubicBezTo>
                      <a:pt x="1272540" y="567690"/>
                      <a:pt x="1250950" y="585470"/>
                      <a:pt x="1248410" y="615950"/>
                    </a:cubicBezTo>
                    <a:cubicBezTo>
                      <a:pt x="1244600" y="661670"/>
                      <a:pt x="1267460" y="745490"/>
                      <a:pt x="1264920" y="786130"/>
                    </a:cubicBezTo>
                    <a:cubicBezTo>
                      <a:pt x="1263650" y="808990"/>
                      <a:pt x="1261110" y="825500"/>
                      <a:pt x="1253490" y="839470"/>
                    </a:cubicBezTo>
                    <a:cubicBezTo>
                      <a:pt x="1247140" y="850900"/>
                      <a:pt x="1239520" y="858520"/>
                      <a:pt x="1228090" y="864870"/>
                    </a:cubicBezTo>
                    <a:cubicBezTo>
                      <a:pt x="1214120" y="872490"/>
                      <a:pt x="1189990" y="876300"/>
                      <a:pt x="1174750" y="873760"/>
                    </a:cubicBezTo>
                    <a:cubicBezTo>
                      <a:pt x="1162050" y="872490"/>
                      <a:pt x="1150620" y="867410"/>
                      <a:pt x="1141730" y="858520"/>
                    </a:cubicBezTo>
                    <a:cubicBezTo>
                      <a:pt x="1130300" y="848360"/>
                      <a:pt x="1113790" y="811530"/>
                      <a:pt x="1113790" y="811530"/>
                    </a:cubicBezTo>
                  </a:path>
                </a:pathLst>
              </a:custGeom>
              <a:solidFill>
                <a:srgbClr val="EBE5A4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7"/>
            <p:cNvGrpSpPr>
              <a:grpSpLocks/>
            </p:cNvGrpSpPr>
            <p:nvPr/>
          </p:nvGrpSpPr>
          <p:grpSpPr>
            <a:xfrm>
              <a:off x="1521142" y="4696778"/>
              <a:ext cx="224790" cy="267653"/>
              <a:chOff x="0" y="0"/>
              <a:chExt cx="299720" cy="356870"/>
            </a:xfrm>
          </p:grpSpPr>
          <p:sp>
            <p:nvSpPr>
              <p:cNvPr id="38" name="Freeform 38"/>
              <p:cNvSpPr>
                <a:spLocks/>
              </p:cNvSpPr>
              <p:nvPr/>
            </p:nvSpPr>
            <p:spPr>
              <a:xfrm>
                <a:off x="46990" y="48260"/>
                <a:ext cx="213360" cy="259080"/>
              </a:xfrm>
              <a:custGeom>
                <a:avLst/>
                <a:gdLst/>
                <a:ahLst/>
                <a:cxnLst/>
                <a:rect l="l" t="t" r="r" b="b"/>
                <a:pathLst>
                  <a:path w="213360" h="259080">
                    <a:moveTo>
                      <a:pt x="24130" y="148590"/>
                    </a:moveTo>
                    <a:cubicBezTo>
                      <a:pt x="73660" y="43180"/>
                      <a:pt x="87630" y="30480"/>
                      <a:pt x="105410" y="26670"/>
                    </a:cubicBezTo>
                    <a:cubicBezTo>
                      <a:pt x="124460" y="22860"/>
                      <a:pt x="158750" y="29210"/>
                      <a:pt x="173990" y="43180"/>
                    </a:cubicBezTo>
                    <a:cubicBezTo>
                      <a:pt x="190500" y="57150"/>
                      <a:pt x="209550" y="96520"/>
                      <a:pt x="200660" y="109220"/>
                    </a:cubicBezTo>
                    <a:cubicBezTo>
                      <a:pt x="187960" y="127000"/>
                      <a:pt x="59690" y="119380"/>
                      <a:pt x="49530" y="101600"/>
                    </a:cubicBezTo>
                    <a:cubicBezTo>
                      <a:pt x="43180" y="91440"/>
                      <a:pt x="59690" y="64770"/>
                      <a:pt x="73660" y="53340"/>
                    </a:cubicBezTo>
                    <a:cubicBezTo>
                      <a:pt x="88900" y="40640"/>
                      <a:pt x="121920" y="31750"/>
                      <a:pt x="142240" y="35560"/>
                    </a:cubicBezTo>
                    <a:cubicBezTo>
                      <a:pt x="160020" y="38100"/>
                      <a:pt x="176530" y="52070"/>
                      <a:pt x="186690" y="66040"/>
                    </a:cubicBezTo>
                    <a:cubicBezTo>
                      <a:pt x="196850" y="80010"/>
                      <a:pt x="209550" y="107950"/>
                      <a:pt x="200660" y="118110"/>
                    </a:cubicBezTo>
                    <a:cubicBezTo>
                      <a:pt x="186690" y="134620"/>
                      <a:pt x="64770" y="120650"/>
                      <a:pt x="48260" y="101600"/>
                    </a:cubicBezTo>
                    <a:cubicBezTo>
                      <a:pt x="39370" y="91440"/>
                      <a:pt x="45720" y="73660"/>
                      <a:pt x="50800" y="59690"/>
                    </a:cubicBezTo>
                    <a:cubicBezTo>
                      <a:pt x="55880" y="44450"/>
                      <a:pt x="68580" y="24130"/>
                      <a:pt x="82550" y="15240"/>
                    </a:cubicBezTo>
                    <a:cubicBezTo>
                      <a:pt x="96520" y="6350"/>
                      <a:pt x="118110" y="0"/>
                      <a:pt x="134620" y="2540"/>
                    </a:cubicBezTo>
                    <a:cubicBezTo>
                      <a:pt x="151130" y="5080"/>
                      <a:pt x="171450" y="15240"/>
                      <a:pt x="182880" y="27940"/>
                    </a:cubicBezTo>
                    <a:cubicBezTo>
                      <a:pt x="194310" y="40640"/>
                      <a:pt x="203200" y="60960"/>
                      <a:pt x="201930" y="78740"/>
                    </a:cubicBezTo>
                    <a:cubicBezTo>
                      <a:pt x="200660" y="101600"/>
                      <a:pt x="176530" y="132080"/>
                      <a:pt x="160020" y="153670"/>
                    </a:cubicBezTo>
                    <a:cubicBezTo>
                      <a:pt x="144780" y="172720"/>
                      <a:pt x="129540" y="194310"/>
                      <a:pt x="109220" y="201930"/>
                    </a:cubicBezTo>
                    <a:cubicBezTo>
                      <a:pt x="88900" y="209550"/>
                      <a:pt x="55880" y="204470"/>
                      <a:pt x="38100" y="195580"/>
                    </a:cubicBezTo>
                    <a:cubicBezTo>
                      <a:pt x="24130" y="187960"/>
                      <a:pt x="12700" y="171450"/>
                      <a:pt x="7620" y="157480"/>
                    </a:cubicBezTo>
                    <a:cubicBezTo>
                      <a:pt x="2540" y="143510"/>
                      <a:pt x="0" y="124460"/>
                      <a:pt x="6350" y="109220"/>
                    </a:cubicBezTo>
                    <a:cubicBezTo>
                      <a:pt x="13970" y="91440"/>
                      <a:pt x="36830" y="64770"/>
                      <a:pt x="57150" y="58420"/>
                    </a:cubicBezTo>
                    <a:cubicBezTo>
                      <a:pt x="77470" y="52070"/>
                      <a:pt x="110490" y="59690"/>
                      <a:pt x="127000" y="72390"/>
                    </a:cubicBezTo>
                    <a:cubicBezTo>
                      <a:pt x="143510" y="85090"/>
                      <a:pt x="156210" y="116840"/>
                      <a:pt x="154940" y="138430"/>
                    </a:cubicBezTo>
                    <a:cubicBezTo>
                      <a:pt x="153670" y="158750"/>
                      <a:pt x="133350" y="186690"/>
                      <a:pt x="116840" y="198120"/>
                    </a:cubicBezTo>
                    <a:cubicBezTo>
                      <a:pt x="102870" y="207010"/>
                      <a:pt x="83820" y="209550"/>
                      <a:pt x="68580" y="207010"/>
                    </a:cubicBezTo>
                    <a:cubicBezTo>
                      <a:pt x="53340" y="204470"/>
                      <a:pt x="36830" y="196850"/>
                      <a:pt x="25400" y="185420"/>
                    </a:cubicBezTo>
                    <a:cubicBezTo>
                      <a:pt x="15240" y="175260"/>
                      <a:pt x="6350" y="157480"/>
                      <a:pt x="3810" y="142240"/>
                    </a:cubicBezTo>
                    <a:cubicBezTo>
                      <a:pt x="1270" y="127000"/>
                      <a:pt x="5080" y="107950"/>
                      <a:pt x="12700" y="93980"/>
                    </a:cubicBezTo>
                    <a:cubicBezTo>
                      <a:pt x="20320" y="81280"/>
                      <a:pt x="45720" y="59690"/>
                      <a:pt x="49530" y="62230"/>
                    </a:cubicBezTo>
                    <a:cubicBezTo>
                      <a:pt x="52070" y="63500"/>
                      <a:pt x="48260" y="77470"/>
                      <a:pt x="49530" y="77470"/>
                    </a:cubicBezTo>
                    <a:cubicBezTo>
                      <a:pt x="50800" y="77470"/>
                      <a:pt x="52070" y="53340"/>
                      <a:pt x="58420" y="41910"/>
                    </a:cubicBezTo>
                    <a:cubicBezTo>
                      <a:pt x="66040" y="29210"/>
                      <a:pt x="85090" y="12700"/>
                      <a:pt x="99060" y="6350"/>
                    </a:cubicBezTo>
                    <a:cubicBezTo>
                      <a:pt x="110490" y="1270"/>
                      <a:pt x="121920" y="0"/>
                      <a:pt x="134620" y="2540"/>
                    </a:cubicBezTo>
                    <a:cubicBezTo>
                      <a:pt x="149860" y="5080"/>
                      <a:pt x="171450" y="13970"/>
                      <a:pt x="182880" y="27940"/>
                    </a:cubicBezTo>
                    <a:cubicBezTo>
                      <a:pt x="196850" y="45720"/>
                      <a:pt x="213360" y="91440"/>
                      <a:pt x="200660" y="106680"/>
                    </a:cubicBezTo>
                    <a:cubicBezTo>
                      <a:pt x="184150" y="127000"/>
                      <a:pt x="59690" y="119380"/>
                      <a:pt x="49530" y="101600"/>
                    </a:cubicBezTo>
                    <a:cubicBezTo>
                      <a:pt x="43180" y="91440"/>
                      <a:pt x="59690" y="64770"/>
                      <a:pt x="73660" y="53340"/>
                    </a:cubicBezTo>
                    <a:cubicBezTo>
                      <a:pt x="88900" y="40640"/>
                      <a:pt x="121920" y="31750"/>
                      <a:pt x="142240" y="35560"/>
                    </a:cubicBezTo>
                    <a:cubicBezTo>
                      <a:pt x="160020" y="38100"/>
                      <a:pt x="176530" y="52070"/>
                      <a:pt x="186690" y="66040"/>
                    </a:cubicBezTo>
                    <a:cubicBezTo>
                      <a:pt x="196850" y="80010"/>
                      <a:pt x="208280" y="109220"/>
                      <a:pt x="200660" y="118110"/>
                    </a:cubicBezTo>
                    <a:cubicBezTo>
                      <a:pt x="186690" y="133350"/>
                      <a:pt x="58420" y="113030"/>
                      <a:pt x="48260" y="92710"/>
                    </a:cubicBezTo>
                    <a:cubicBezTo>
                      <a:pt x="41910" y="81280"/>
                      <a:pt x="60960" y="55880"/>
                      <a:pt x="72390" y="44450"/>
                    </a:cubicBezTo>
                    <a:cubicBezTo>
                      <a:pt x="81280" y="35560"/>
                      <a:pt x="92710" y="29210"/>
                      <a:pt x="105410" y="26670"/>
                    </a:cubicBezTo>
                    <a:cubicBezTo>
                      <a:pt x="120650" y="24130"/>
                      <a:pt x="144780" y="26670"/>
                      <a:pt x="158750" y="33020"/>
                    </a:cubicBezTo>
                    <a:cubicBezTo>
                      <a:pt x="170180" y="38100"/>
                      <a:pt x="180340" y="45720"/>
                      <a:pt x="186690" y="57150"/>
                    </a:cubicBezTo>
                    <a:cubicBezTo>
                      <a:pt x="195580" y="69850"/>
                      <a:pt x="200660" y="91440"/>
                      <a:pt x="200660" y="109220"/>
                    </a:cubicBezTo>
                    <a:cubicBezTo>
                      <a:pt x="200660" y="125730"/>
                      <a:pt x="196850" y="140970"/>
                      <a:pt x="189230" y="158750"/>
                    </a:cubicBezTo>
                    <a:cubicBezTo>
                      <a:pt x="179070" y="184150"/>
                      <a:pt x="154940" y="228600"/>
                      <a:pt x="137160" y="243840"/>
                    </a:cubicBezTo>
                    <a:cubicBezTo>
                      <a:pt x="125730" y="252730"/>
                      <a:pt x="115570" y="256540"/>
                      <a:pt x="102870" y="257810"/>
                    </a:cubicBezTo>
                    <a:cubicBezTo>
                      <a:pt x="87630" y="259080"/>
                      <a:pt x="64770" y="255270"/>
                      <a:pt x="50800" y="246380"/>
                    </a:cubicBezTo>
                    <a:cubicBezTo>
                      <a:pt x="36830" y="237490"/>
                      <a:pt x="22860" y="218440"/>
                      <a:pt x="19050" y="201930"/>
                    </a:cubicBezTo>
                    <a:cubicBezTo>
                      <a:pt x="15240" y="185420"/>
                      <a:pt x="24130" y="148590"/>
                      <a:pt x="24130" y="148590"/>
                    </a:cubicBezTo>
                  </a:path>
                </a:pathLst>
              </a:custGeom>
              <a:solidFill>
                <a:srgbClr val="4F874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39"/>
            <p:cNvGrpSpPr>
              <a:grpSpLocks/>
            </p:cNvGrpSpPr>
            <p:nvPr/>
          </p:nvGrpSpPr>
          <p:grpSpPr>
            <a:xfrm>
              <a:off x="1468755" y="4551045"/>
              <a:ext cx="372428" cy="349568"/>
              <a:chOff x="0" y="0"/>
              <a:chExt cx="496570" cy="466090"/>
            </a:xfrm>
          </p:grpSpPr>
          <p:sp>
            <p:nvSpPr>
              <p:cNvPr id="40" name="Freeform 40"/>
              <p:cNvSpPr>
                <a:spLocks/>
              </p:cNvSpPr>
              <p:nvPr/>
            </p:nvSpPr>
            <p:spPr>
              <a:xfrm>
                <a:off x="49530" y="39370"/>
                <a:ext cx="401320" cy="378460"/>
              </a:xfrm>
              <a:custGeom>
                <a:avLst/>
                <a:gdLst/>
                <a:ahLst/>
                <a:cxnLst/>
                <a:rect l="l" t="t" r="r" b="b"/>
                <a:pathLst>
                  <a:path w="401320" h="378460">
                    <a:moveTo>
                      <a:pt x="58420" y="163830"/>
                    </a:moveTo>
                    <a:cubicBezTo>
                      <a:pt x="137160" y="135890"/>
                      <a:pt x="241300" y="24130"/>
                      <a:pt x="292100" y="11430"/>
                    </a:cubicBezTo>
                    <a:cubicBezTo>
                      <a:pt x="320040" y="3810"/>
                      <a:pt x="345440" y="8890"/>
                      <a:pt x="361950" y="20320"/>
                    </a:cubicBezTo>
                    <a:cubicBezTo>
                      <a:pt x="379730" y="31750"/>
                      <a:pt x="393700" y="62230"/>
                      <a:pt x="394970" y="82550"/>
                    </a:cubicBezTo>
                    <a:cubicBezTo>
                      <a:pt x="396240" y="100330"/>
                      <a:pt x="386080" y="120650"/>
                      <a:pt x="375920" y="133350"/>
                    </a:cubicBezTo>
                    <a:cubicBezTo>
                      <a:pt x="368300" y="143510"/>
                      <a:pt x="355600" y="156210"/>
                      <a:pt x="345440" y="153670"/>
                    </a:cubicBezTo>
                    <a:cubicBezTo>
                      <a:pt x="326390" y="147320"/>
                      <a:pt x="281940" y="33020"/>
                      <a:pt x="294640" y="15240"/>
                    </a:cubicBezTo>
                    <a:cubicBezTo>
                      <a:pt x="302260" y="5080"/>
                      <a:pt x="332740" y="7620"/>
                      <a:pt x="349250" y="15240"/>
                    </a:cubicBezTo>
                    <a:cubicBezTo>
                      <a:pt x="367030" y="24130"/>
                      <a:pt x="389890" y="49530"/>
                      <a:pt x="396240" y="68580"/>
                    </a:cubicBezTo>
                    <a:cubicBezTo>
                      <a:pt x="401320" y="85090"/>
                      <a:pt x="396240" y="106680"/>
                      <a:pt x="388620" y="121920"/>
                    </a:cubicBezTo>
                    <a:cubicBezTo>
                      <a:pt x="381000" y="137160"/>
                      <a:pt x="355600" y="142240"/>
                      <a:pt x="347980" y="158750"/>
                    </a:cubicBezTo>
                    <a:cubicBezTo>
                      <a:pt x="337820" y="180340"/>
                      <a:pt x="363220" y="233680"/>
                      <a:pt x="347980" y="246380"/>
                    </a:cubicBezTo>
                    <a:cubicBezTo>
                      <a:pt x="328930" y="261620"/>
                      <a:pt x="223520" y="219710"/>
                      <a:pt x="223520" y="217170"/>
                    </a:cubicBezTo>
                    <a:cubicBezTo>
                      <a:pt x="223520" y="215900"/>
                      <a:pt x="290830" y="219710"/>
                      <a:pt x="317500" y="228600"/>
                    </a:cubicBezTo>
                    <a:cubicBezTo>
                      <a:pt x="339090" y="236220"/>
                      <a:pt x="360680" y="248920"/>
                      <a:pt x="370840" y="260350"/>
                    </a:cubicBezTo>
                    <a:cubicBezTo>
                      <a:pt x="377190" y="267970"/>
                      <a:pt x="378460" y="274320"/>
                      <a:pt x="379730" y="283210"/>
                    </a:cubicBezTo>
                    <a:cubicBezTo>
                      <a:pt x="381000" y="295910"/>
                      <a:pt x="381000" y="317500"/>
                      <a:pt x="374650" y="331470"/>
                    </a:cubicBezTo>
                    <a:cubicBezTo>
                      <a:pt x="368300" y="345440"/>
                      <a:pt x="355600" y="359410"/>
                      <a:pt x="341630" y="367030"/>
                    </a:cubicBezTo>
                    <a:cubicBezTo>
                      <a:pt x="327660" y="374650"/>
                      <a:pt x="308610" y="378460"/>
                      <a:pt x="293370" y="375920"/>
                    </a:cubicBezTo>
                    <a:cubicBezTo>
                      <a:pt x="278130" y="373380"/>
                      <a:pt x="260350" y="364490"/>
                      <a:pt x="250190" y="353060"/>
                    </a:cubicBezTo>
                    <a:cubicBezTo>
                      <a:pt x="240030" y="341630"/>
                      <a:pt x="231140" y="325120"/>
                      <a:pt x="229870" y="309880"/>
                    </a:cubicBezTo>
                    <a:cubicBezTo>
                      <a:pt x="228600" y="294640"/>
                      <a:pt x="229870" y="275590"/>
                      <a:pt x="240030" y="261620"/>
                    </a:cubicBezTo>
                    <a:cubicBezTo>
                      <a:pt x="251460" y="245110"/>
                      <a:pt x="279400" y="226060"/>
                      <a:pt x="300990" y="224790"/>
                    </a:cubicBezTo>
                    <a:cubicBezTo>
                      <a:pt x="321310" y="223520"/>
                      <a:pt x="351790" y="240030"/>
                      <a:pt x="365760" y="254000"/>
                    </a:cubicBezTo>
                    <a:cubicBezTo>
                      <a:pt x="377190" y="265430"/>
                      <a:pt x="382270" y="284480"/>
                      <a:pt x="382270" y="299720"/>
                    </a:cubicBezTo>
                    <a:cubicBezTo>
                      <a:pt x="382270" y="314960"/>
                      <a:pt x="375920" y="334010"/>
                      <a:pt x="367030" y="346710"/>
                    </a:cubicBezTo>
                    <a:cubicBezTo>
                      <a:pt x="358140" y="359410"/>
                      <a:pt x="341630" y="369570"/>
                      <a:pt x="326390" y="373380"/>
                    </a:cubicBezTo>
                    <a:cubicBezTo>
                      <a:pt x="311150" y="377190"/>
                      <a:pt x="292100" y="377190"/>
                      <a:pt x="278130" y="372110"/>
                    </a:cubicBezTo>
                    <a:cubicBezTo>
                      <a:pt x="264160" y="367030"/>
                      <a:pt x="238760" y="344170"/>
                      <a:pt x="240030" y="340360"/>
                    </a:cubicBezTo>
                    <a:cubicBezTo>
                      <a:pt x="241300" y="336550"/>
                      <a:pt x="284480" y="350520"/>
                      <a:pt x="285750" y="346710"/>
                    </a:cubicBezTo>
                    <a:cubicBezTo>
                      <a:pt x="288290" y="340360"/>
                      <a:pt x="201930" y="318770"/>
                      <a:pt x="186690" y="285750"/>
                    </a:cubicBezTo>
                    <a:cubicBezTo>
                      <a:pt x="167640" y="241300"/>
                      <a:pt x="199390" y="132080"/>
                      <a:pt x="224790" y="85090"/>
                    </a:cubicBezTo>
                    <a:cubicBezTo>
                      <a:pt x="242570" y="52070"/>
                      <a:pt x="269240" y="24130"/>
                      <a:pt x="294640" y="15240"/>
                    </a:cubicBezTo>
                    <a:cubicBezTo>
                      <a:pt x="316230" y="7620"/>
                      <a:pt x="346710" y="13970"/>
                      <a:pt x="364490" y="24130"/>
                    </a:cubicBezTo>
                    <a:cubicBezTo>
                      <a:pt x="379730" y="33020"/>
                      <a:pt x="391160" y="53340"/>
                      <a:pt x="396240" y="68580"/>
                    </a:cubicBezTo>
                    <a:cubicBezTo>
                      <a:pt x="400050" y="81280"/>
                      <a:pt x="401320" y="92710"/>
                      <a:pt x="396240" y="105410"/>
                    </a:cubicBezTo>
                    <a:cubicBezTo>
                      <a:pt x="389890" y="123190"/>
                      <a:pt x="363220" y="161290"/>
                      <a:pt x="349250" y="158750"/>
                    </a:cubicBezTo>
                    <a:cubicBezTo>
                      <a:pt x="327660" y="154940"/>
                      <a:pt x="279400" y="27940"/>
                      <a:pt x="292100" y="11430"/>
                    </a:cubicBezTo>
                    <a:cubicBezTo>
                      <a:pt x="300990" y="0"/>
                      <a:pt x="345440" y="8890"/>
                      <a:pt x="361950" y="20320"/>
                    </a:cubicBezTo>
                    <a:cubicBezTo>
                      <a:pt x="379730" y="31750"/>
                      <a:pt x="393700" y="62230"/>
                      <a:pt x="394970" y="82550"/>
                    </a:cubicBezTo>
                    <a:cubicBezTo>
                      <a:pt x="396240" y="100330"/>
                      <a:pt x="391160" y="114300"/>
                      <a:pt x="375920" y="133350"/>
                    </a:cubicBezTo>
                    <a:cubicBezTo>
                      <a:pt x="341630" y="177800"/>
                      <a:pt x="194310" y="279400"/>
                      <a:pt x="134620" y="302260"/>
                    </a:cubicBezTo>
                    <a:cubicBezTo>
                      <a:pt x="104140" y="313690"/>
                      <a:pt x="80010" y="317500"/>
                      <a:pt x="59690" y="312420"/>
                    </a:cubicBezTo>
                    <a:cubicBezTo>
                      <a:pt x="41910" y="308610"/>
                      <a:pt x="25400" y="294640"/>
                      <a:pt x="15240" y="281940"/>
                    </a:cubicBezTo>
                    <a:cubicBezTo>
                      <a:pt x="7620" y="271780"/>
                      <a:pt x="2540" y="259080"/>
                      <a:pt x="1270" y="247650"/>
                    </a:cubicBezTo>
                    <a:cubicBezTo>
                      <a:pt x="0" y="236220"/>
                      <a:pt x="0" y="222250"/>
                      <a:pt x="6350" y="210820"/>
                    </a:cubicBezTo>
                    <a:cubicBezTo>
                      <a:pt x="15240" y="194310"/>
                      <a:pt x="58420" y="163830"/>
                      <a:pt x="58420" y="163830"/>
                    </a:cubicBezTo>
                  </a:path>
                </a:pathLst>
              </a:custGeom>
              <a:solidFill>
                <a:srgbClr val="4F874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41"/>
            <p:cNvGrpSpPr>
              <a:grpSpLocks/>
            </p:cNvGrpSpPr>
            <p:nvPr/>
          </p:nvGrpSpPr>
          <p:grpSpPr>
            <a:xfrm>
              <a:off x="1419225" y="4323397"/>
              <a:ext cx="561022" cy="548640"/>
              <a:chOff x="0" y="0"/>
              <a:chExt cx="748030" cy="731520"/>
            </a:xfrm>
          </p:grpSpPr>
          <p:sp>
            <p:nvSpPr>
              <p:cNvPr id="42" name="Freeform 42"/>
              <p:cNvSpPr>
                <a:spLocks/>
              </p:cNvSpPr>
              <p:nvPr/>
            </p:nvSpPr>
            <p:spPr>
              <a:xfrm>
                <a:off x="49530" y="45720"/>
                <a:ext cx="65405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54050" h="641350">
                    <a:moveTo>
                      <a:pt x="24130" y="398780"/>
                    </a:moveTo>
                    <a:cubicBezTo>
                      <a:pt x="165100" y="285750"/>
                      <a:pt x="177800" y="245110"/>
                      <a:pt x="203200" y="217170"/>
                    </a:cubicBezTo>
                    <a:cubicBezTo>
                      <a:pt x="226060" y="191770"/>
                      <a:pt x="252730" y="171450"/>
                      <a:pt x="280670" y="154940"/>
                    </a:cubicBezTo>
                    <a:cubicBezTo>
                      <a:pt x="308610" y="138430"/>
                      <a:pt x="342900" y="128270"/>
                      <a:pt x="373380" y="120650"/>
                    </a:cubicBezTo>
                    <a:cubicBezTo>
                      <a:pt x="402590" y="114300"/>
                      <a:pt x="440690" y="121920"/>
                      <a:pt x="459740" y="111760"/>
                    </a:cubicBezTo>
                    <a:cubicBezTo>
                      <a:pt x="471170" y="105410"/>
                      <a:pt x="472440" y="91440"/>
                      <a:pt x="482600" y="83820"/>
                    </a:cubicBezTo>
                    <a:cubicBezTo>
                      <a:pt x="495300" y="74930"/>
                      <a:pt x="516890" y="66040"/>
                      <a:pt x="534670" y="68580"/>
                    </a:cubicBezTo>
                    <a:cubicBezTo>
                      <a:pt x="554990" y="71120"/>
                      <a:pt x="584200" y="88900"/>
                      <a:pt x="594360" y="106680"/>
                    </a:cubicBezTo>
                    <a:cubicBezTo>
                      <a:pt x="604520" y="124460"/>
                      <a:pt x="609600" y="168910"/>
                      <a:pt x="598170" y="176530"/>
                    </a:cubicBezTo>
                    <a:cubicBezTo>
                      <a:pt x="580390" y="189230"/>
                      <a:pt x="459740" y="132080"/>
                      <a:pt x="455930" y="110490"/>
                    </a:cubicBezTo>
                    <a:cubicBezTo>
                      <a:pt x="453390" y="97790"/>
                      <a:pt x="480060" y="80010"/>
                      <a:pt x="494030" y="72390"/>
                    </a:cubicBezTo>
                    <a:cubicBezTo>
                      <a:pt x="505460" y="66040"/>
                      <a:pt x="516890" y="64770"/>
                      <a:pt x="529590" y="66040"/>
                    </a:cubicBezTo>
                    <a:cubicBezTo>
                      <a:pt x="544830" y="68580"/>
                      <a:pt x="567690" y="78740"/>
                      <a:pt x="579120" y="88900"/>
                    </a:cubicBezTo>
                    <a:cubicBezTo>
                      <a:pt x="589280" y="97790"/>
                      <a:pt x="595630" y="107950"/>
                      <a:pt x="598170" y="120650"/>
                    </a:cubicBezTo>
                    <a:cubicBezTo>
                      <a:pt x="601980" y="135890"/>
                      <a:pt x="604520" y="167640"/>
                      <a:pt x="593090" y="175260"/>
                    </a:cubicBezTo>
                    <a:cubicBezTo>
                      <a:pt x="574040" y="186690"/>
                      <a:pt x="457200" y="139700"/>
                      <a:pt x="453390" y="119380"/>
                    </a:cubicBezTo>
                    <a:cubicBezTo>
                      <a:pt x="450850" y="106680"/>
                      <a:pt x="477520" y="87630"/>
                      <a:pt x="492760" y="81280"/>
                    </a:cubicBezTo>
                    <a:cubicBezTo>
                      <a:pt x="508000" y="74930"/>
                      <a:pt x="529590" y="72390"/>
                      <a:pt x="546100" y="78740"/>
                    </a:cubicBezTo>
                    <a:cubicBezTo>
                      <a:pt x="565150" y="86360"/>
                      <a:pt x="589280" y="110490"/>
                      <a:pt x="595630" y="129540"/>
                    </a:cubicBezTo>
                    <a:cubicBezTo>
                      <a:pt x="601980" y="146050"/>
                      <a:pt x="600710" y="180340"/>
                      <a:pt x="591820" y="182880"/>
                    </a:cubicBezTo>
                    <a:cubicBezTo>
                      <a:pt x="577850" y="187960"/>
                      <a:pt x="497840" y="81280"/>
                      <a:pt x="495300" y="82550"/>
                    </a:cubicBezTo>
                    <a:cubicBezTo>
                      <a:pt x="494030" y="83820"/>
                      <a:pt x="508000" y="107950"/>
                      <a:pt x="510540" y="106680"/>
                    </a:cubicBezTo>
                    <a:cubicBezTo>
                      <a:pt x="514350" y="105410"/>
                      <a:pt x="502920" y="69850"/>
                      <a:pt x="509270" y="53340"/>
                    </a:cubicBezTo>
                    <a:cubicBezTo>
                      <a:pt x="516890" y="34290"/>
                      <a:pt x="543560" y="11430"/>
                      <a:pt x="562610" y="5080"/>
                    </a:cubicBezTo>
                    <a:cubicBezTo>
                      <a:pt x="579120" y="0"/>
                      <a:pt x="601980" y="5080"/>
                      <a:pt x="615950" y="11430"/>
                    </a:cubicBezTo>
                    <a:cubicBezTo>
                      <a:pt x="627380" y="16510"/>
                      <a:pt x="638810" y="21590"/>
                      <a:pt x="643890" y="34290"/>
                    </a:cubicBezTo>
                    <a:cubicBezTo>
                      <a:pt x="654050" y="55880"/>
                      <a:pt x="646430" y="100330"/>
                      <a:pt x="641350" y="138430"/>
                    </a:cubicBezTo>
                    <a:cubicBezTo>
                      <a:pt x="633730" y="187960"/>
                      <a:pt x="607060" y="243840"/>
                      <a:pt x="596900" y="306070"/>
                    </a:cubicBezTo>
                    <a:cubicBezTo>
                      <a:pt x="584200" y="382270"/>
                      <a:pt x="599440" y="510540"/>
                      <a:pt x="581660" y="566420"/>
                    </a:cubicBezTo>
                    <a:cubicBezTo>
                      <a:pt x="572770" y="595630"/>
                      <a:pt x="562610" y="615950"/>
                      <a:pt x="544830" y="627380"/>
                    </a:cubicBezTo>
                    <a:cubicBezTo>
                      <a:pt x="527050" y="638810"/>
                      <a:pt x="492760" y="641350"/>
                      <a:pt x="473710" y="632460"/>
                    </a:cubicBezTo>
                    <a:cubicBezTo>
                      <a:pt x="454660" y="623570"/>
                      <a:pt x="434340" y="596900"/>
                      <a:pt x="430530" y="576580"/>
                    </a:cubicBezTo>
                    <a:cubicBezTo>
                      <a:pt x="426720" y="556260"/>
                      <a:pt x="436880" y="521970"/>
                      <a:pt x="452120" y="508000"/>
                    </a:cubicBezTo>
                    <a:cubicBezTo>
                      <a:pt x="467360" y="494030"/>
                      <a:pt x="501650" y="486410"/>
                      <a:pt x="520700" y="488950"/>
                    </a:cubicBezTo>
                    <a:cubicBezTo>
                      <a:pt x="537210" y="491490"/>
                      <a:pt x="552450" y="501650"/>
                      <a:pt x="562610" y="513080"/>
                    </a:cubicBezTo>
                    <a:cubicBezTo>
                      <a:pt x="572770" y="524510"/>
                      <a:pt x="581660" y="541020"/>
                      <a:pt x="581660" y="557530"/>
                    </a:cubicBezTo>
                    <a:cubicBezTo>
                      <a:pt x="581660" y="577850"/>
                      <a:pt x="567690" y="610870"/>
                      <a:pt x="551180" y="623570"/>
                    </a:cubicBezTo>
                    <a:cubicBezTo>
                      <a:pt x="534670" y="636270"/>
                      <a:pt x="501650" y="641350"/>
                      <a:pt x="481330" y="635000"/>
                    </a:cubicBezTo>
                    <a:cubicBezTo>
                      <a:pt x="461010" y="628650"/>
                      <a:pt x="438150" y="604520"/>
                      <a:pt x="431800" y="584200"/>
                    </a:cubicBezTo>
                    <a:cubicBezTo>
                      <a:pt x="425450" y="562610"/>
                      <a:pt x="445770" y="534670"/>
                      <a:pt x="447040" y="509270"/>
                    </a:cubicBezTo>
                    <a:cubicBezTo>
                      <a:pt x="448310" y="481330"/>
                      <a:pt x="431800" y="450850"/>
                      <a:pt x="434340" y="421640"/>
                    </a:cubicBezTo>
                    <a:cubicBezTo>
                      <a:pt x="436880" y="391160"/>
                      <a:pt x="457200" y="360680"/>
                      <a:pt x="459740" y="331470"/>
                    </a:cubicBezTo>
                    <a:cubicBezTo>
                      <a:pt x="462280" y="304800"/>
                      <a:pt x="449580" y="279400"/>
                      <a:pt x="450850" y="254000"/>
                    </a:cubicBezTo>
                    <a:cubicBezTo>
                      <a:pt x="452120" y="227330"/>
                      <a:pt x="457200" y="198120"/>
                      <a:pt x="467360" y="173990"/>
                    </a:cubicBezTo>
                    <a:cubicBezTo>
                      <a:pt x="477520" y="149860"/>
                      <a:pt x="501650" y="130810"/>
                      <a:pt x="510540" y="106680"/>
                    </a:cubicBezTo>
                    <a:cubicBezTo>
                      <a:pt x="518160" y="85090"/>
                      <a:pt x="508000" y="54610"/>
                      <a:pt x="518160" y="36830"/>
                    </a:cubicBezTo>
                    <a:cubicBezTo>
                      <a:pt x="527050" y="21590"/>
                      <a:pt x="546100" y="8890"/>
                      <a:pt x="562610" y="5080"/>
                    </a:cubicBezTo>
                    <a:cubicBezTo>
                      <a:pt x="579120" y="1270"/>
                      <a:pt x="601980" y="5080"/>
                      <a:pt x="615950" y="11430"/>
                    </a:cubicBezTo>
                    <a:cubicBezTo>
                      <a:pt x="627380" y="16510"/>
                      <a:pt x="638810" y="24130"/>
                      <a:pt x="643890" y="34290"/>
                    </a:cubicBezTo>
                    <a:cubicBezTo>
                      <a:pt x="648970" y="44450"/>
                      <a:pt x="650240" y="55880"/>
                      <a:pt x="647700" y="69850"/>
                    </a:cubicBezTo>
                    <a:cubicBezTo>
                      <a:pt x="643890" y="92710"/>
                      <a:pt x="627380" y="133350"/>
                      <a:pt x="609600" y="157480"/>
                    </a:cubicBezTo>
                    <a:cubicBezTo>
                      <a:pt x="593090" y="179070"/>
                      <a:pt x="571500" y="208280"/>
                      <a:pt x="548640" y="208280"/>
                    </a:cubicBezTo>
                    <a:cubicBezTo>
                      <a:pt x="520700" y="207010"/>
                      <a:pt x="453390" y="143510"/>
                      <a:pt x="453390" y="119380"/>
                    </a:cubicBezTo>
                    <a:cubicBezTo>
                      <a:pt x="453390" y="104140"/>
                      <a:pt x="477520" y="87630"/>
                      <a:pt x="492760" y="81280"/>
                    </a:cubicBezTo>
                    <a:cubicBezTo>
                      <a:pt x="508000" y="74930"/>
                      <a:pt x="529590" y="72390"/>
                      <a:pt x="546100" y="78740"/>
                    </a:cubicBezTo>
                    <a:cubicBezTo>
                      <a:pt x="565150" y="86360"/>
                      <a:pt x="589280" y="110490"/>
                      <a:pt x="595630" y="129540"/>
                    </a:cubicBezTo>
                    <a:cubicBezTo>
                      <a:pt x="601980" y="146050"/>
                      <a:pt x="601980" y="176530"/>
                      <a:pt x="591820" y="182880"/>
                    </a:cubicBezTo>
                    <a:cubicBezTo>
                      <a:pt x="574040" y="193040"/>
                      <a:pt x="459740" y="133350"/>
                      <a:pt x="455930" y="110490"/>
                    </a:cubicBezTo>
                    <a:cubicBezTo>
                      <a:pt x="453390" y="97790"/>
                      <a:pt x="478790" y="78740"/>
                      <a:pt x="494030" y="72390"/>
                    </a:cubicBezTo>
                    <a:cubicBezTo>
                      <a:pt x="509270" y="66040"/>
                      <a:pt x="532130" y="63500"/>
                      <a:pt x="548640" y="69850"/>
                    </a:cubicBezTo>
                    <a:cubicBezTo>
                      <a:pt x="567690" y="77470"/>
                      <a:pt x="591820" y="101600"/>
                      <a:pt x="598170" y="120650"/>
                    </a:cubicBezTo>
                    <a:cubicBezTo>
                      <a:pt x="604520" y="137160"/>
                      <a:pt x="604520" y="168910"/>
                      <a:pt x="593090" y="175260"/>
                    </a:cubicBezTo>
                    <a:cubicBezTo>
                      <a:pt x="574040" y="185420"/>
                      <a:pt x="463550" y="132080"/>
                      <a:pt x="459740" y="111760"/>
                    </a:cubicBezTo>
                    <a:cubicBezTo>
                      <a:pt x="457200" y="99060"/>
                      <a:pt x="482600" y="81280"/>
                      <a:pt x="499110" y="74930"/>
                    </a:cubicBezTo>
                    <a:cubicBezTo>
                      <a:pt x="518160" y="68580"/>
                      <a:pt x="551180" y="71120"/>
                      <a:pt x="568960" y="80010"/>
                    </a:cubicBezTo>
                    <a:cubicBezTo>
                      <a:pt x="584200" y="88900"/>
                      <a:pt x="596900" y="106680"/>
                      <a:pt x="601980" y="123190"/>
                    </a:cubicBezTo>
                    <a:cubicBezTo>
                      <a:pt x="607060" y="139700"/>
                      <a:pt x="608330" y="160020"/>
                      <a:pt x="598170" y="176530"/>
                    </a:cubicBezTo>
                    <a:cubicBezTo>
                      <a:pt x="584200" y="201930"/>
                      <a:pt x="530860" y="233680"/>
                      <a:pt x="497840" y="247650"/>
                    </a:cubicBezTo>
                    <a:cubicBezTo>
                      <a:pt x="471170" y="259080"/>
                      <a:pt x="443230" y="254000"/>
                      <a:pt x="416560" y="262890"/>
                    </a:cubicBezTo>
                    <a:cubicBezTo>
                      <a:pt x="387350" y="273050"/>
                      <a:pt x="361950" y="284480"/>
                      <a:pt x="327660" y="309880"/>
                    </a:cubicBezTo>
                    <a:cubicBezTo>
                      <a:pt x="269240" y="353060"/>
                      <a:pt x="166370" y="491490"/>
                      <a:pt x="116840" y="518160"/>
                    </a:cubicBezTo>
                    <a:cubicBezTo>
                      <a:pt x="95250" y="529590"/>
                      <a:pt x="80010" y="530860"/>
                      <a:pt x="63500" y="528320"/>
                    </a:cubicBezTo>
                    <a:cubicBezTo>
                      <a:pt x="46990" y="525780"/>
                      <a:pt x="27940" y="513080"/>
                      <a:pt x="17780" y="500380"/>
                    </a:cubicBezTo>
                    <a:cubicBezTo>
                      <a:pt x="7620" y="486410"/>
                      <a:pt x="0" y="464820"/>
                      <a:pt x="1270" y="448310"/>
                    </a:cubicBezTo>
                    <a:cubicBezTo>
                      <a:pt x="2540" y="431800"/>
                      <a:pt x="24130" y="398780"/>
                      <a:pt x="24130" y="398780"/>
                    </a:cubicBezTo>
                  </a:path>
                </a:pathLst>
              </a:custGeom>
              <a:solidFill>
                <a:srgbClr val="4F874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43"/>
            <p:cNvGrpSpPr>
              <a:grpSpLocks/>
            </p:cNvGrpSpPr>
            <p:nvPr/>
          </p:nvGrpSpPr>
          <p:grpSpPr>
            <a:xfrm>
              <a:off x="1358265" y="4113847"/>
              <a:ext cx="731520" cy="629602"/>
              <a:chOff x="0" y="0"/>
              <a:chExt cx="975360" cy="839470"/>
            </a:xfrm>
          </p:grpSpPr>
          <p:sp>
            <p:nvSpPr>
              <p:cNvPr id="44" name="Freeform 44"/>
              <p:cNvSpPr>
                <a:spLocks/>
              </p:cNvSpPr>
              <p:nvPr/>
            </p:nvSpPr>
            <p:spPr>
              <a:xfrm>
                <a:off x="48260" y="36830"/>
                <a:ext cx="88138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881380" h="751840">
                    <a:moveTo>
                      <a:pt x="44450" y="607060"/>
                    </a:moveTo>
                    <a:cubicBezTo>
                      <a:pt x="100330" y="574040"/>
                      <a:pt x="110490" y="544830"/>
                      <a:pt x="137160" y="515620"/>
                    </a:cubicBezTo>
                    <a:cubicBezTo>
                      <a:pt x="186690" y="463550"/>
                      <a:pt x="292100" y="361950"/>
                      <a:pt x="367030" y="313690"/>
                    </a:cubicBezTo>
                    <a:cubicBezTo>
                      <a:pt x="426720" y="275590"/>
                      <a:pt x="502920" y="262890"/>
                      <a:pt x="544830" y="233680"/>
                    </a:cubicBezTo>
                    <a:cubicBezTo>
                      <a:pt x="572770" y="214630"/>
                      <a:pt x="581660" y="189230"/>
                      <a:pt x="604520" y="172720"/>
                    </a:cubicBezTo>
                    <a:cubicBezTo>
                      <a:pt x="626110" y="157480"/>
                      <a:pt x="668020" y="154940"/>
                      <a:pt x="676910" y="137160"/>
                    </a:cubicBezTo>
                    <a:cubicBezTo>
                      <a:pt x="684530" y="120650"/>
                      <a:pt x="662940" y="93980"/>
                      <a:pt x="666750" y="74930"/>
                    </a:cubicBezTo>
                    <a:cubicBezTo>
                      <a:pt x="670560" y="58420"/>
                      <a:pt x="683260" y="39370"/>
                      <a:pt x="694690" y="29210"/>
                    </a:cubicBezTo>
                    <a:cubicBezTo>
                      <a:pt x="703580" y="20320"/>
                      <a:pt x="715010" y="15240"/>
                      <a:pt x="727710" y="13970"/>
                    </a:cubicBezTo>
                    <a:cubicBezTo>
                      <a:pt x="742950" y="12700"/>
                      <a:pt x="767080" y="15240"/>
                      <a:pt x="781050" y="24130"/>
                    </a:cubicBezTo>
                    <a:cubicBezTo>
                      <a:pt x="795020" y="33020"/>
                      <a:pt x="808990" y="52070"/>
                      <a:pt x="814070" y="67310"/>
                    </a:cubicBezTo>
                    <a:cubicBezTo>
                      <a:pt x="817880" y="80010"/>
                      <a:pt x="821690" y="100330"/>
                      <a:pt x="815340" y="104140"/>
                    </a:cubicBezTo>
                    <a:cubicBezTo>
                      <a:pt x="802640" y="111760"/>
                      <a:pt x="695960" y="50800"/>
                      <a:pt x="698500" y="36830"/>
                    </a:cubicBezTo>
                    <a:cubicBezTo>
                      <a:pt x="701040" y="22860"/>
                      <a:pt x="802640" y="0"/>
                      <a:pt x="825500" y="16510"/>
                    </a:cubicBezTo>
                    <a:cubicBezTo>
                      <a:pt x="844550" y="30480"/>
                      <a:pt x="839470" y="68580"/>
                      <a:pt x="843280" y="104140"/>
                    </a:cubicBezTo>
                    <a:cubicBezTo>
                      <a:pt x="848360" y="157480"/>
                      <a:pt x="836930" y="247650"/>
                      <a:pt x="844550" y="308610"/>
                    </a:cubicBezTo>
                    <a:cubicBezTo>
                      <a:pt x="850900" y="359410"/>
                      <a:pt x="881380" y="410210"/>
                      <a:pt x="876300" y="447040"/>
                    </a:cubicBezTo>
                    <a:cubicBezTo>
                      <a:pt x="873760" y="472440"/>
                      <a:pt x="858520" y="496570"/>
                      <a:pt x="844550" y="509270"/>
                    </a:cubicBezTo>
                    <a:cubicBezTo>
                      <a:pt x="834390" y="518160"/>
                      <a:pt x="821690" y="521970"/>
                      <a:pt x="810260" y="523240"/>
                    </a:cubicBezTo>
                    <a:cubicBezTo>
                      <a:pt x="798830" y="524510"/>
                      <a:pt x="784860" y="524510"/>
                      <a:pt x="773430" y="518160"/>
                    </a:cubicBezTo>
                    <a:cubicBezTo>
                      <a:pt x="756920" y="509270"/>
                      <a:pt x="731520" y="486410"/>
                      <a:pt x="726440" y="466090"/>
                    </a:cubicBezTo>
                    <a:cubicBezTo>
                      <a:pt x="721360" y="445770"/>
                      <a:pt x="731520" y="414020"/>
                      <a:pt x="742950" y="397510"/>
                    </a:cubicBezTo>
                    <a:cubicBezTo>
                      <a:pt x="753110" y="384810"/>
                      <a:pt x="768350" y="374650"/>
                      <a:pt x="784860" y="372110"/>
                    </a:cubicBezTo>
                    <a:cubicBezTo>
                      <a:pt x="803910" y="369570"/>
                      <a:pt x="838200" y="379730"/>
                      <a:pt x="853440" y="392430"/>
                    </a:cubicBezTo>
                    <a:cubicBezTo>
                      <a:pt x="866140" y="402590"/>
                      <a:pt x="872490" y="420370"/>
                      <a:pt x="875030" y="435610"/>
                    </a:cubicBezTo>
                    <a:cubicBezTo>
                      <a:pt x="877570" y="450850"/>
                      <a:pt x="876300" y="469900"/>
                      <a:pt x="867410" y="483870"/>
                    </a:cubicBezTo>
                    <a:cubicBezTo>
                      <a:pt x="857250" y="500380"/>
                      <a:pt x="828040" y="520700"/>
                      <a:pt x="807720" y="523240"/>
                    </a:cubicBezTo>
                    <a:cubicBezTo>
                      <a:pt x="786130" y="525780"/>
                      <a:pt x="755650" y="511810"/>
                      <a:pt x="741680" y="495300"/>
                    </a:cubicBezTo>
                    <a:cubicBezTo>
                      <a:pt x="727710" y="478790"/>
                      <a:pt x="720090" y="445770"/>
                      <a:pt x="726440" y="425450"/>
                    </a:cubicBezTo>
                    <a:cubicBezTo>
                      <a:pt x="732790" y="405130"/>
                      <a:pt x="756920" y="381000"/>
                      <a:pt x="777240" y="374650"/>
                    </a:cubicBezTo>
                    <a:cubicBezTo>
                      <a:pt x="797560" y="368300"/>
                      <a:pt x="830580" y="374650"/>
                      <a:pt x="847090" y="387350"/>
                    </a:cubicBezTo>
                    <a:cubicBezTo>
                      <a:pt x="863600" y="400050"/>
                      <a:pt x="876300" y="433070"/>
                      <a:pt x="876300" y="452120"/>
                    </a:cubicBezTo>
                    <a:cubicBezTo>
                      <a:pt x="876300" y="468630"/>
                      <a:pt x="867410" y="485140"/>
                      <a:pt x="857250" y="496570"/>
                    </a:cubicBezTo>
                    <a:cubicBezTo>
                      <a:pt x="845820" y="509270"/>
                      <a:pt x="826770" y="520700"/>
                      <a:pt x="810260" y="523240"/>
                    </a:cubicBezTo>
                    <a:cubicBezTo>
                      <a:pt x="793750" y="525780"/>
                      <a:pt x="770890" y="520700"/>
                      <a:pt x="756920" y="510540"/>
                    </a:cubicBezTo>
                    <a:cubicBezTo>
                      <a:pt x="742950" y="500380"/>
                      <a:pt x="734060" y="485140"/>
                      <a:pt x="726440" y="466090"/>
                    </a:cubicBezTo>
                    <a:cubicBezTo>
                      <a:pt x="715010" y="439420"/>
                      <a:pt x="709930" y="402590"/>
                      <a:pt x="704850" y="359410"/>
                    </a:cubicBezTo>
                    <a:cubicBezTo>
                      <a:pt x="697230" y="290830"/>
                      <a:pt x="665480" y="116840"/>
                      <a:pt x="695960" y="95250"/>
                    </a:cubicBezTo>
                    <a:cubicBezTo>
                      <a:pt x="715010" y="81280"/>
                      <a:pt x="795020" y="137160"/>
                      <a:pt x="795020" y="135890"/>
                    </a:cubicBezTo>
                    <a:cubicBezTo>
                      <a:pt x="795020" y="134620"/>
                      <a:pt x="674370" y="96520"/>
                      <a:pt x="666750" y="74930"/>
                    </a:cubicBezTo>
                    <a:cubicBezTo>
                      <a:pt x="662940" y="64770"/>
                      <a:pt x="673100" y="50800"/>
                      <a:pt x="681990" y="41910"/>
                    </a:cubicBezTo>
                    <a:cubicBezTo>
                      <a:pt x="692150" y="30480"/>
                      <a:pt x="711200" y="16510"/>
                      <a:pt x="727710" y="13970"/>
                    </a:cubicBezTo>
                    <a:cubicBezTo>
                      <a:pt x="744220" y="11430"/>
                      <a:pt x="767080" y="15240"/>
                      <a:pt x="781050" y="24130"/>
                    </a:cubicBezTo>
                    <a:cubicBezTo>
                      <a:pt x="795020" y="33020"/>
                      <a:pt x="808990" y="46990"/>
                      <a:pt x="814070" y="67310"/>
                    </a:cubicBezTo>
                    <a:cubicBezTo>
                      <a:pt x="822960" y="99060"/>
                      <a:pt x="822960" y="163830"/>
                      <a:pt x="800100" y="205740"/>
                    </a:cubicBezTo>
                    <a:cubicBezTo>
                      <a:pt x="772160" y="257810"/>
                      <a:pt x="697230" y="298450"/>
                      <a:pt x="636270" y="340360"/>
                    </a:cubicBezTo>
                    <a:cubicBezTo>
                      <a:pt x="567690" y="387350"/>
                      <a:pt x="472440" y="421640"/>
                      <a:pt x="407670" y="468630"/>
                    </a:cubicBezTo>
                    <a:cubicBezTo>
                      <a:pt x="353060" y="508000"/>
                      <a:pt x="300990" y="556260"/>
                      <a:pt x="269240" y="595630"/>
                    </a:cubicBezTo>
                    <a:cubicBezTo>
                      <a:pt x="247650" y="622300"/>
                      <a:pt x="242570" y="648970"/>
                      <a:pt x="223520" y="670560"/>
                    </a:cubicBezTo>
                    <a:cubicBezTo>
                      <a:pt x="203200" y="692150"/>
                      <a:pt x="175260" y="711200"/>
                      <a:pt x="149860" y="725170"/>
                    </a:cubicBezTo>
                    <a:cubicBezTo>
                      <a:pt x="125730" y="737870"/>
                      <a:pt x="97790" y="751840"/>
                      <a:pt x="76200" y="751840"/>
                    </a:cubicBezTo>
                    <a:cubicBezTo>
                      <a:pt x="58420" y="751840"/>
                      <a:pt x="39370" y="744220"/>
                      <a:pt x="26670" y="731520"/>
                    </a:cubicBezTo>
                    <a:cubicBezTo>
                      <a:pt x="12700" y="717550"/>
                      <a:pt x="0" y="685800"/>
                      <a:pt x="2540" y="665480"/>
                    </a:cubicBezTo>
                    <a:cubicBezTo>
                      <a:pt x="5080" y="645160"/>
                      <a:pt x="44450" y="607060"/>
                      <a:pt x="44450" y="607060"/>
                    </a:cubicBezTo>
                  </a:path>
                </a:pathLst>
              </a:custGeom>
              <a:solidFill>
                <a:srgbClr val="4F874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45"/>
            <p:cNvGrpSpPr>
              <a:grpSpLocks/>
            </p:cNvGrpSpPr>
            <p:nvPr/>
          </p:nvGrpSpPr>
          <p:grpSpPr>
            <a:xfrm>
              <a:off x="1703070" y="4043362"/>
              <a:ext cx="386715" cy="721995"/>
              <a:chOff x="0" y="0"/>
              <a:chExt cx="515620" cy="962660"/>
            </a:xfrm>
          </p:grpSpPr>
          <p:sp>
            <p:nvSpPr>
              <p:cNvPr id="46" name="Freeform 46"/>
              <p:cNvSpPr>
                <a:spLocks/>
              </p:cNvSpPr>
              <p:nvPr/>
            </p:nvSpPr>
            <p:spPr>
              <a:xfrm>
                <a:off x="49530" y="48260"/>
                <a:ext cx="419100" cy="86995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869950">
                    <a:moveTo>
                      <a:pt x="22860" y="342900"/>
                    </a:moveTo>
                    <a:cubicBezTo>
                      <a:pt x="176530" y="162560"/>
                      <a:pt x="259080" y="59690"/>
                      <a:pt x="252730" y="49530"/>
                    </a:cubicBezTo>
                    <a:cubicBezTo>
                      <a:pt x="250190" y="46990"/>
                      <a:pt x="234950" y="55880"/>
                      <a:pt x="233680" y="53340"/>
                    </a:cubicBezTo>
                    <a:cubicBezTo>
                      <a:pt x="231140" y="49530"/>
                      <a:pt x="242570" y="30480"/>
                      <a:pt x="254000" y="22860"/>
                    </a:cubicBezTo>
                    <a:cubicBezTo>
                      <a:pt x="269240" y="12700"/>
                      <a:pt x="303530" y="0"/>
                      <a:pt x="323850" y="5080"/>
                    </a:cubicBezTo>
                    <a:cubicBezTo>
                      <a:pt x="344170" y="10160"/>
                      <a:pt x="363220" y="26670"/>
                      <a:pt x="377190" y="52070"/>
                    </a:cubicBezTo>
                    <a:cubicBezTo>
                      <a:pt x="402590" y="97790"/>
                      <a:pt x="419100" y="201930"/>
                      <a:pt x="415290" y="283210"/>
                    </a:cubicBezTo>
                    <a:cubicBezTo>
                      <a:pt x="410210" y="374650"/>
                      <a:pt x="350520" y="488950"/>
                      <a:pt x="337820" y="574040"/>
                    </a:cubicBezTo>
                    <a:cubicBezTo>
                      <a:pt x="328930" y="637540"/>
                      <a:pt x="341630" y="692150"/>
                      <a:pt x="332740" y="742950"/>
                    </a:cubicBezTo>
                    <a:cubicBezTo>
                      <a:pt x="325120" y="784860"/>
                      <a:pt x="318770" y="840740"/>
                      <a:pt x="295910" y="857250"/>
                    </a:cubicBezTo>
                    <a:cubicBezTo>
                      <a:pt x="278130" y="869950"/>
                      <a:pt x="243840" y="867410"/>
                      <a:pt x="224790" y="857250"/>
                    </a:cubicBezTo>
                    <a:cubicBezTo>
                      <a:pt x="205740" y="847090"/>
                      <a:pt x="187960" y="817880"/>
                      <a:pt x="184150" y="798830"/>
                    </a:cubicBezTo>
                    <a:cubicBezTo>
                      <a:pt x="180340" y="783590"/>
                      <a:pt x="184150" y="764540"/>
                      <a:pt x="193040" y="751840"/>
                    </a:cubicBezTo>
                    <a:cubicBezTo>
                      <a:pt x="204470" y="735330"/>
                      <a:pt x="232410" y="715010"/>
                      <a:pt x="254000" y="713740"/>
                    </a:cubicBezTo>
                    <a:cubicBezTo>
                      <a:pt x="275590" y="712470"/>
                      <a:pt x="307340" y="727710"/>
                      <a:pt x="320040" y="742950"/>
                    </a:cubicBezTo>
                    <a:cubicBezTo>
                      <a:pt x="331470" y="754380"/>
                      <a:pt x="335280" y="773430"/>
                      <a:pt x="335280" y="788670"/>
                    </a:cubicBezTo>
                    <a:cubicBezTo>
                      <a:pt x="335280" y="803910"/>
                      <a:pt x="328930" y="822960"/>
                      <a:pt x="320040" y="835660"/>
                    </a:cubicBezTo>
                    <a:cubicBezTo>
                      <a:pt x="311150" y="848360"/>
                      <a:pt x="294640" y="859790"/>
                      <a:pt x="280670" y="863600"/>
                    </a:cubicBezTo>
                    <a:cubicBezTo>
                      <a:pt x="265430" y="867410"/>
                      <a:pt x="247650" y="868680"/>
                      <a:pt x="232410" y="861060"/>
                    </a:cubicBezTo>
                    <a:cubicBezTo>
                      <a:pt x="214630" y="852170"/>
                      <a:pt x="191770" y="826770"/>
                      <a:pt x="185420" y="807720"/>
                    </a:cubicBezTo>
                    <a:cubicBezTo>
                      <a:pt x="180340" y="792480"/>
                      <a:pt x="184150" y="773430"/>
                      <a:pt x="190500" y="759460"/>
                    </a:cubicBezTo>
                    <a:cubicBezTo>
                      <a:pt x="196850" y="745490"/>
                      <a:pt x="226060" y="728980"/>
                      <a:pt x="223520" y="722630"/>
                    </a:cubicBezTo>
                    <a:cubicBezTo>
                      <a:pt x="220980" y="717550"/>
                      <a:pt x="189230" y="732790"/>
                      <a:pt x="179070" y="722630"/>
                    </a:cubicBezTo>
                    <a:cubicBezTo>
                      <a:pt x="154940" y="695960"/>
                      <a:pt x="190500" y="520700"/>
                      <a:pt x="208280" y="439420"/>
                    </a:cubicBezTo>
                    <a:cubicBezTo>
                      <a:pt x="222250" y="374650"/>
                      <a:pt x="260350" y="331470"/>
                      <a:pt x="265430" y="270510"/>
                    </a:cubicBezTo>
                    <a:cubicBezTo>
                      <a:pt x="271780" y="203200"/>
                      <a:pt x="224790" y="91440"/>
                      <a:pt x="233680" y="53340"/>
                    </a:cubicBezTo>
                    <a:cubicBezTo>
                      <a:pt x="237490" y="38100"/>
                      <a:pt x="243840" y="30480"/>
                      <a:pt x="254000" y="22860"/>
                    </a:cubicBezTo>
                    <a:cubicBezTo>
                      <a:pt x="266700" y="12700"/>
                      <a:pt x="288290" y="2540"/>
                      <a:pt x="304800" y="2540"/>
                    </a:cubicBezTo>
                    <a:cubicBezTo>
                      <a:pt x="321310" y="2540"/>
                      <a:pt x="342900" y="11430"/>
                      <a:pt x="355600" y="21590"/>
                    </a:cubicBezTo>
                    <a:cubicBezTo>
                      <a:pt x="365760" y="29210"/>
                      <a:pt x="373380" y="40640"/>
                      <a:pt x="377190" y="52070"/>
                    </a:cubicBezTo>
                    <a:cubicBezTo>
                      <a:pt x="381000" y="63500"/>
                      <a:pt x="382270" y="73660"/>
                      <a:pt x="381000" y="87630"/>
                    </a:cubicBezTo>
                    <a:cubicBezTo>
                      <a:pt x="378460" y="107950"/>
                      <a:pt x="370840" y="129540"/>
                      <a:pt x="354330" y="160020"/>
                    </a:cubicBezTo>
                    <a:cubicBezTo>
                      <a:pt x="317500" y="226060"/>
                      <a:pt x="189230" y="410210"/>
                      <a:pt x="130810" y="450850"/>
                    </a:cubicBezTo>
                    <a:cubicBezTo>
                      <a:pt x="105410" y="468630"/>
                      <a:pt x="83820" y="474980"/>
                      <a:pt x="63500" y="472440"/>
                    </a:cubicBezTo>
                    <a:cubicBezTo>
                      <a:pt x="45720" y="469900"/>
                      <a:pt x="26670" y="458470"/>
                      <a:pt x="16510" y="444500"/>
                    </a:cubicBezTo>
                    <a:cubicBezTo>
                      <a:pt x="6350" y="431800"/>
                      <a:pt x="0" y="408940"/>
                      <a:pt x="1270" y="392430"/>
                    </a:cubicBezTo>
                    <a:cubicBezTo>
                      <a:pt x="2540" y="375920"/>
                      <a:pt x="22860" y="342900"/>
                      <a:pt x="22860" y="342900"/>
                    </a:cubicBezTo>
                  </a:path>
                </a:pathLst>
              </a:custGeom>
              <a:solidFill>
                <a:srgbClr val="4F874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47"/>
            <p:cNvGrpSpPr>
              <a:grpSpLocks/>
            </p:cNvGrpSpPr>
            <p:nvPr/>
          </p:nvGrpSpPr>
          <p:grpSpPr>
            <a:xfrm>
              <a:off x="958215" y="4812030"/>
              <a:ext cx="121920" cy="115252"/>
              <a:chOff x="0" y="0"/>
              <a:chExt cx="162560" cy="153670"/>
            </a:xfrm>
          </p:grpSpPr>
          <p:sp>
            <p:nvSpPr>
              <p:cNvPr id="48" name="Freeform 48"/>
              <p:cNvSpPr>
                <a:spLocks/>
              </p:cNvSpPr>
              <p:nvPr/>
            </p:nvSpPr>
            <p:spPr>
              <a:xfrm>
                <a:off x="48260" y="50800"/>
                <a:ext cx="66040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66040" h="53340">
                    <a:moveTo>
                      <a:pt x="27940" y="52070"/>
                    </a:moveTo>
                    <a:cubicBezTo>
                      <a:pt x="2540" y="34290"/>
                      <a:pt x="1270" y="22860"/>
                      <a:pt x="3810" y="16510"/>
                    </a:cubicBezTo>
                    <a:cubicBezTo>
                      <a:pt x="6350" y="10160"/>
                      <a:pt x="15240" y="2540"/>
                      <a:pt x="21590" y="1270"/>
                    </a:cubicBezTo>
                    <a:cubicBezTo>
                      <a:pt x="29210" y="0"/>
                      <a:pt x="45720" y="7620"/>
                      <a:pt x="49530" y="13970"/>
                    </a:cubicBezTo>
                    <a:cubicBezTo>
                      <a:pt x="53340" y="20320"/>
                      <a:pt x="53340" y="31750"/>
                      <a:pt x="49530" y="38100"/>
                    </a:cubicBezTo>
                    <a:cubicBezTo>
                      <a:pt x="45720" y="44450"/>
                      <a:pt x="36830" y="50800"/>
                      <a:pt x="30480" y="52070"/>
                    </a:cubicBezTo>
                    <a:cubicBezTo>
                      <a:pt x="22860" y="53340"/>
                      <a:pt x="12700" y="48260"/>
                      <a:pt x="7620" y="43180"/>
                    </a:cubicBezTo>
                    <a:cubicBezTo>
                      <a:pt x="2540" y="38100"/>
                      <a:pt x="0" y="25400"/>
                      <a:pt x="2540" y="19050"/>
                    </a:cubicBezTo>
                    <a:cubicBezTo>
                      <a:pt x="6350" y="10160"/>
                      <a:pt x="24130" y="0"/>
                      <a:pt x="34290" y="0"/>
                    </a:cubicBezTo>
                    <a:cubicBezTo>
                      <a:pt x="44450" y="0"/>
                      <a:pt x="60960" y="11430"/>
                      <a:pt x="63500" y="20320"/>
                    </a:cubicBezTo>
                    <a:cubicBezTo>
                      <a:pt x="66040" y="29210"/>
                      <a:pt x="46990" y="52070"/>
                      <a:pt x="46990" y="52070"/>
                    </a:cubicBezTo>
                  </a:path>
                </a:pathLst>
              </a:custGeom>
              <a:solidFill>
                <a:srgbClr val="D59A23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9"/>
            <p:cNvGrpSpPr>
              <a:grpSpLocks/>
            </p:cNvGrpSpPr>
            <p:nvPr/>
          </p:nvGrpSpPr>
          <p:grpSpPr>
            <a:xfrm>
              <a:off x="935355" y="3680460"/>
              <a:ext cx="1264920" cy="1248727"/>
              <a:chOff x="0" y="0"/>
              <a:chExt cx="1686560" cy="1664970"/>
            </a:xfrm>
          </p:grpSpPr>
          <p:sp>
            <p:nvSpPr>
              <p:cNvPr id="50" name="Freeform 50"/>
              <p:cNvSpPr>
                <a:spLocks/>
              </p:cNvSpPr>
              <p:nvPr/>
            </p:nvSpPr>
            <p:spPr>
              <a:xfrm>
                <a:off x="44450" y="48260"/>
                <a:ext cx="1596390" cy="1573530"/>
              </a:xfrm>
              <a:custGeom>
                <a:avLst/>
                <a:gdLst/>
                <a:ahLst/>
                <a:cxnLst/>
                <a:rect l="l" t="t" r="r" b="b"/>
                <a:pathLst>
                  <a:path w="1596390" h="1573530">
                    <a:moveTo>
                      <a:pt x="36830" y="1520190"/>
                    </a:moveTo>
                    <a:cubicBezTo>
                      <a:pt x="195580" y="1389380"/>
                      <a:pt x="217170" y="1336040"/>
                      <a:pt x="243840" y="1310640"/>
                    </a:cubicBezTo>
                    <a:cubicBezTo>
                      <a:pt x="261620" y="1292860"/>
                      <a:pt x="281940" y="1290320"/>
                      <a:pt x="295910" y="1275080"/>
                    </a:cubicBezTo>
                    <a:cubicBezTo>
                      <a:pt x="309880" y="1258570"/>
                      <a:pt x="322580" y="1231900"/>
                      <a:pt x="325120" y="1214120"/>
                    </a:cubicBezTo>
                    <a:cubicBezTo>
                      <a:pt x="326390" y="1202690"/>
                      <a:pt x="316230" y="1189990"/>
                      <a:pt x="320040" y="1183640"/>
                    </a:cubicBezTo>
                    <a:cubicBezTo>
                      <a:pt x="322580" y="1178560"/>
                      <a:pt x="334010" y="1173480"/>
                      <a:pt x="341630" y="1174750"/>
                    </a:cubicBezTo>
                    <a:cubicBezTo>
                      <a:pt x="349250" y="1176020"/>
                      <a:pt x="363220" y="1183640"/>
                      <a:pt x="364490" y="1192530"/>
                    </a:cubicBezTo>
                    <a:cubicBezTo>
                      <a:pt x="365760" y="1211580"/>
                      <a:pt x="297180" y="1287780"/>
                      <a:pt x="274320" y="1294130"/>
                    </a:cubicBezTo>
                    <a:cubicBezTo>
                      <a:pt x="264160" y="1297940"/>
                      <a:pt x="251460" y="1292860"/>
                      <a:pt x="246380" y="1286510"/>
                    </a:cubicBezTo>
                    <a:cubicBezTo>
                      <a:pt x="241300" y="1280160"/>
                      <a:pt x="242570" y="1254760"/>
                      <a:pt x="246380" y="1253490"/>
                    </a:cubicBezTo>
                    <a:cubicBezTo>
                      <a:pt x="250190" y="1252220"/>
                      <a:pt x="273050" y="1277620"/>
                      <a:pt x="273050" y="1290320"/>
                    </a:cubicBezTo>
                    <a:cubicBezTo>
                      <a:pt x="273050" y="1301750"/>
                      <a:pt x="264160" y="1308100"/>
                      <a:pt x="252730" y="1323340"/>
                    </a:cubicBezTo>
                    <a:cubicBezTo>
                      <a:pt x="220980" y="1367790"/>
                      <a:pt x="101600" y="1545590"/>
                      <a:pt x="53340" y="1565910"/>
                    </a:cubicBezTo>
                    <a:cubicBezTo>
                      <a:pt x="34290" y="1573530"/>
                      <a:pt x="12700" y="1569720"/>
                      <a:pt x="6350" y="1562100"/>
                    </a:cubicBezTo>
                    <a:cubicBezTo>
                      <a:pt x="0" y="1554480"/>
                      <a:pt x="6350" y="1537970"/>
                      <a:pt x="12700" y="1522730"/>
                    </a:cubicBezTo>
                    <a:cubicBezTo>
                      <a:pt x="24130" y="1496060"/>
                      <a:pt x="64770" y="1446530"/>
                      <a:pt x="88900" y="1421130"/>
                    </a:cubicBezTo>
                    <a:cubicBezTo>
                      <a:pt x="106680" y="1403350"/>
                      <a:pt x="121920" y="1400810"/>
                      <a:pt x="140970" y="1381760"/>
                    </a:cubicBezTo>
                    <a:cubicBezTo>
                      <a:pt x="173990" y="1350010"/>
                      <a:pt x="209550" y="1285240"/>
                      <a:pt x="256540" y="1236980"/>
                    </a:cubicBezTo>
                    <a:cubicBezTo>
                      <a:pt x="312420" y="1178560"/>
                      <a:pt x="414020" y="1116330"/>
                      <a:pt x="458470" y="1062990"/>
                    </a:cubicBezTo>
                    <a:cubicBezTo>
                      <a:pt x="487680" y="1027430"/>
                      <a:pt x="488950" y="995680"/>
                      <a:pt x="516890" y="962660"/>
                    </a:cubicBezTo>
                    <a:cubicBezTo>
                      <a:pt x="553720" y="919480"/>
                      <a:pt x="627380" y="873760"/>
                      <a:pt x="668020" y="836930"/>
                    </a:cubicBezTo>
                    <a:cubicBezTo>
                      <a:pt x="697230" y="810260"/>
                      <a:pt x="725170" y="786130"/>
                      <a:pt x="739140" y="765810"/>
                    </a:cubicBezTo>
                    <a:cubicBezTo>
                      <a:pt x="746760" y="753110"/>
                      <a:pt x="744220" y="740410"/>
                      <a:pt x="753110" y="732790"/>
                    </a:cubicBezTo>
                    <a:cubicBezTo>
                      <a:pt x="763270" y="723900"/>
                      <a:pt x="791210" y="716280"/>
                      <a:pt x="801370" y="721360"/>
                    </a:cubicBezTo>
                    <a:cubicBezTo>
                      <a:pt x="810260" y="726440"/>
                      <a:pt x="815340" y="742950"/>
                      <a:pt x="811530" y="758190"/>
                    </a:cubicBezTo>
                    <a:cubicBezTo>
                      <a:pt x="802640" y="792480"/>
                      <a:pt x="720090" y="862330"/>
                      <a:pt x="675640" y="902970"/>
                    </a:cubicBezTo>
                    <a:cubicBezTo>
                      <a:pt x="638810" y="935990"/>
                      <a:pt x="600710" y="948690"/>
                      <a:pt x="565150" y="986790"/>
                    </a:cubicBezTo>
                    <a:cubicBezTo>
                      <a:pt x="518160" y="1036320"/>
                      <a:pt x="466090" y="1140460"/>
                      <a:pt x="426720" y="1186180"/>
                    </a:cubicBezTo>
                    <a:cubicBezTo>
                      <a:pt x="403860" y="1212850"/>
                      <a:pt x="381000" y="1242060"/>
                      <a:pt x="364490" y="1245870"/>
                    </a:cubicBezTo>
                    <a:cubicBezTo>
                      <a:pt x="355600" y="1248410"/>
                      <a:pt x="346710" y="1244600"/>
                      <a:pt x="341630" y="1239520"/>
                    </a:cubicBezTo>
                    <a:cubicBezTo>
                      <a:pt x="336550" y="1234440"/>
                      <a:pt x="331470" y="1217930"/>
                      <a:pt x="335280" y="1211580"/>
                    </a:cubicBezTo>
                    <a:cubicBezTo>
                      <a:pt x="340360" y="1203960"/>
                      <a:pt x="361950" y="1210310"/>
                      <a:pt x="375920" y="1201420"/>
                    </a:cubicBezTo>
                    <a:cubicBezTo>
                      <a:pt x="398780" y="1188720"/>
                      <a:pt x="429260" y="1153160"/>
                      <a:pt x="448310" y="1125220"/>
                    </a:cubicBezTo>
                    <a:cubicBezTo>
                      <a:pt x="464820" y="1099820"/>
                      <a:pt x="471170" y="1065530"/>
                      <a:pt x="485140" y="1043940"/>
                    </a:cubicBezTo>
                    <a:cubicBezTo>
                      <a:pt x="495300" y="1028700"/>
                      <a:pt x="502920" y="1021080"/>
                      <a:pt x="518160" y="1007110"/>
                    </a:cubicBezTo>
                    <a:cubicBezTo>
                      <a:pt x="544830" y="981710"/>
                      <a:pt x="604520" y="948690"/>
                      <a:pt x="640080" y="911860"/>
                    </a:cubicBezTo>
                    <a:cubicBezTo>
                      <a:pt x="675640" y="873760"/>
                      <a:pt x="699770" y="815340"/>
                      <a:pt x="731520" y="779780"/>
                    </a:cubicBezTo>
                    <a:cubicBezTo>
                      <a:pt x="756920" y="750570"/>
                      <a:pt x="783590" y="739140"/>
                      <a:pt x="810260" y="707390"/>
                    </a:cubicBezTo>
                    <a:cubicBezTo>
                      <a:pt x="848360" y="662940"/>
                      <a:pt x="889000" y="584200"/>
                      <a:pt x="929640" y="533400"/>
                    </a:cubicBezTo>
                    <a:cubicBezTo>
                      <a:pt x="963930" y="490220"/>
                      <a:pt x="1000760" y="448310"/>
                      <a:pt x="1035050" y="420370"/>
                    </a:cubicBezTo>
                    <a:cubicBezTo>
                      <a:pt x="1061720" y="398780"/>
                      <a:pt x="1094740" y="372110"/>
                      <a:pt x="1113790" y="372110"/>
                    </a:cubicBezTo>
                    <a:cubicBezTo>
                      <a:pt x="1125220" y="372110"/>
                      <a:pt x="1139190" y="383540"/>
                      <a:pt x="1141730" y="391160"/>
                    </a:cubicBezTo>
                    <a:cubicBezTo>
                      <a:pt x="1144270" y="400050"/>
                      <a:pt x="1130300" y="421640"/>
                      <a:pt x="1125220" y="421640"/>
                    </a:cubicBezTo>
                    <a:cubicBezTo>
                      <a:pt x="1120140" y="421640"/>
                      <a:pt x="1106170" y="382270"/>
                      <a:pt x="1111250" y="377190"/>
                    </a:cubicBezTo>
                    <a:cubicBezTo>
                      <a:pt x="1115060" y="373380"/>
                      <a:pt x="1134110" y="378460"/>
                      <a:pt x="1139190" y="384810"/>
                    </a:cubicBezTo>
                    <a:cubicBezTo>
                      <a:pt x="1144270" y="391160"/>
                      <a:pt x="1146810" y="402590"/>
                      <a:pt x="1141730" y="414020"/>
                    </a:cubicBezTo>
                    <a:cubicBezTo>
                      <a:pt x="1129030" y="444500"/>
                      <a:pt x="1019810" y="502920"/>
                      <a:pt x="988060" y="542290"/>
                    </a:cubicBezTo>
                    <a:cubicBezTo>
                      <a:pt x="967740" y="567690"/>
                      <a:pt x="966470" y="601980"/>
                      <a:pt x="952500" y="613410"/>
                    </a:cubicBezTo>
                    <a:cubicBezTo>
                      <a:pt x="943610" y="619760"/>
                      <a:pt x="930910" y="623570"/>
                      <a:pt x="923290" y="619760"/>
                    </a:cubicBezTo>
                    <a:cubicBezTo>
                      <a:pt x="915670" y="615950"/>
                      <a:pt x="905510" y="593090"/>
                      <a:pt x="909320" y="589280"/>
                    </a:cubicBezTo>
                    <a:cubicBezTo>
                      <a:pt x="913130" y="584200"/>
                      <a:pt x="960120" y="598170"/>
                      <a:pt x="962660" y="605790"/>
                    </a:cubicBezTo>
                    <a:cubicBezTo>
                      <a:pt x="963930" y="609600"/>
                      <a:pt x="956310" y="618490"/>
                      <a:pt x="951230" y="621030"/>
                    </a:cubicBezTo>
                    <a:cubicBezTo>
                      <a:pt x="944880" y="624840"/>
                      <a:pt x="929640" y="624840"/>
                      <a:pt x="923290" y="619760"/>
                    </a:cubicBezTo>
                    <a:cubicBezTo>
                      <a:pt x="916940" y="614680"/>
                      <a:pt x="911860" y="604520"/>
                      <a:pt x="914400" y="591820"/>
                    </a:cubicBezTo>
                    <a:cubicBezTo>
                      <a:pt x="919480" y="560070"/>
                      <a:pt x="984250" y="481330"/>
                      <a:pt x="1026160" y="434340"/>
                    </a:cubicBezTo>
                    <a:cubicBezTo>
                      <a:pt x="1068070" y="387350"/>
                      <a:pt x="1125220" y="350520"/>
                      <a:pt x="1165860" y="308610"/>
                    </a:cubicBezTo>
                    <a:cubicBezTo>
                      <a:pt x="1200150" y="273050"/>
                      <a:pt x="1225550" y="227330"/>
                      <a:pt x="1256030" y="201930"/>
                    </a:cubicBezTo>
                    <a:cubicBezTo>
                      <a:pt x="1280160" y="181610"/>
                      <a:pt x="1311910" y="176530"/>
                      <a:pt x="1329690" y="158750"/>
                    </a:cubicBezTo>
                    <a:cubicBezTo>
                      <a:pt x="1343660" y="144780"/>
                      <a:pt x="1347470" y="118110"/>
                      <a:pt x="1358900" y="110490"/>
                    </a:cubicBezTo>
                    <a:cubicBezTo>
                      <a:pt x="1367790" y="105410"/>
                      <a:pt x="1381760" y="102870"/>
                      <a:pt x="1388110" y="106680"/>
                    </a:cubicBezTo>
                    <a:cubicBezTo>
                      <a:pt x="1395730" y="110490"/>
                      <a:pt x="1404620" y="134620"/>
                      <a:pt x="1400810" y="138430"/>
                    </a:cubicBezTo>
                    <a:cubicBezTo>
                      <a:pt x="1395730" y="143510"/>
                      <a:pt x="1350010" y="125730"/>
                      <a:pt x="1347470" y="118110"/>
                    </a:cubicBezTo>
                    <a:cubicBezTo>
                      <a:pt x="1346200" y="114300"/>
                      <a:pt x="1351280" y="110490"/>
                      <a:pt x="1355090" y="107950"/>
                    </a:cubicBezTo>
                    <a:cubicBezTo>
                      <a:pt x="1361440" y="104140"/>
                      <a:pt x="1375410" y="101600"/>
                      <a:pt x="1383030" y="104140"/>
                    </a:cubicBezTo>
                    <a:cubicBezTo>
                      <a:pt x="1389380" y="106680"/>
                      <a:pt x="1394460" y="111760"/>
                      <a:pt x="1395730" y="118110"/>
                    </a:cubicBezTo>
                    <a:cubicBezTo>
                      <a:pt x="1398270" y="128270"/>
                      <a:pt x="1388110" y="151130"/>
                      <a:pt x="1377950" y="165100"/>
                    </a:cubicBezTo>
                    <a:cubicBezTo>
                      <a:pt x="1363980" y="182880"/>
                      <a:pt x="1330960" y="213360"/>
                      <a:pt x="1315720" y="213360"/>
                    </a:cubicBezTo>
                    <a:cubicBezTo>
                      <a:pt x="1306830" y="213360"/>
                      <a:pt x="1295400" y="203200"/>
                      <a:pt x="1292860" y="195580"/>
                    </a:cubicBezTo>
                    <a:cubicBezTo>
                      <a:pt x="1290320" y="189230"/>
                      <a:pt x="1294130" y="171450"/>
                      <a:pt x="1296670" y="171450"/>
                    </a:cubicBezTo>
                    <a:cubicBezTo>
                      <a:pt x="1300480" y="171450"/>
                      <a:pt x="1318260" y="204470"/>
                      <a:pt x="1315720" y="213360"/>
                    </a:cubicBezTo>
                    <a:cubicBezTo>
                      <a:pt x="1313180" y="219710"/>
                      <a:pt x="1300480" y="217170"/>
                      <a:pt x="1292860" y="224790"/>
                    </a:cubicBezTo>
                    <a:cubicBezTo>
                      <a:pt x="1276350" y="240030"/>
                      <a:pt x="1258570" y="306070"/>
                      <a:pt x="1239520" y="314960"/>
                    </a:cubicBezTo>
                    <a:cubicBezTo>
                      <a:pt x="1229360" y="320040"/>
                      <a:pt x="1211580" y="316230"/>
                      <a:pt x="1206500" y="309880"/>
                    </a:cubicBezTo>
                    <a:cubicBezTo>
                      <a:pt x="1201420" y="303530"/>
                      <a:pt x="1201420" y="279400"/>
                      <a:pt x="1206500" y="276860"/>
                    </a:cubicBezTo>
                    <a:cubicBezTo>
                      <a:pt x="1211580" y="274320"/>
                      <a:pt x="1243330" y="303530"/>
                      <a:pt x="1242060" y="308610"/>
                    </a:cubicBezTo>
                    <a:cubicBezTo>
                      <a:pt x="1240790" y="313690"/>
                      <a:pt x="1215390" y="317500"/>
                      <a:pt x="1207770" y="312420"/>
                    </a:cubicBezTo>
                    <a:cubicBezTo>
                      <a:pt x="1201420" y="308610"/>
                      <a:pt x="1196340" y="298450"/>
                      <a:pt x="1197610" y="285750"/>
                    </a:cubicBezTo>
                    <a:cubicBezTo>
                      <a:pt x="1202690" y="243840"/>
                      <a:pt x="1339850" y="57150"/>
                      <a:pt x="1380490" y="36830"/>
                    </a:cubicBezTo>
                    <a:cubicBezTo>
                      <a:pt x="1394460" y="30480"/>
                      <a:pt x="1408430" y="31750"/>
                      <a:pt x="1414780" y="38100"/>
                    </a:cubicBezTo>
                    <a:cubicBezTo>
                      <a:pt x="1421130" y="44450"/>
                      <a:pt x="1421130" y="69850"/>
                      <a:pt x="1416050" y="72390"/>
                    </a:cubicBezTo>
                    <a:cubicBezTo>
                      <a:pt x="1410970" y="74930"/>
                      <a:pt x="1377950" y="48260"/>
                      <a:pt x="1379220" y="43180"/>
                    </a:cubicBezTo>
                    <a:cubicBezTo>
                      <a:pt x="1380490" y="38100"/>
                      <a:pt x="1410970" y="35560"/>
                      <a:pt x="1417320" y="40640"/>
                    </a:cubicBezTo>
                    <a:cubicBezTo>
                      <a:pt x="1423670" y="45720"/>
                      <a:pt x="1423670" y="72390"/>
                      <a:pt x="1419860" y="73660"/>
                    </a:cubicBezTo>
                    <a:cubicBezTo>
                      <a:pt x="1414780" y="74930"/>
                      <a:pt x="1381760" y="36830"/>
                      <a:pt x="1384300" y="30480"/>
                    </a:cubicBezTo>
                    <a:cubicBezTo>
                      <a:pt x="1386840" y="25400"/>
                      <a:pt x="1412240" y="25400"/>
                      <a:pt x="1418590" y="31750"/>
                    </a:cubicBezTo>
                    <a:cubicBezTo>
                      <a:pt x="1424940" y="38100"/>
                      <a:pt x="1424940" y="50800"/>
                      <a:pt x="1421130" y="64770"/>
                    </a:cubicBezTo>
                    <a:cubicBezTo>
                      <a:pt x="1412240" y="95250"/>
                      <a:pt x="1351280" y="147320"/>
                      <a:pt x="1316990" y="196850"/>
                    </a:cubicBezTo>
                    <a:cubicBezTo>
                      <a:pt x="1277620" y="254000"/>
                      <a:pt x="1231900" y="346710"/>
                      <a:pt x="1201420" y="389890"/>
                    </a:cubicBezTo>
                    <a:cubicBezTo>
                      <a:pt x="1184910" y="412750"/>
                      <a:pt x="1179830" y="422910"/>
                      <a:pt x="1158240" y="440690"/>
                    </a:cubicBezTo>
                    <a:cubicBezTo>
                      <a:pt x="1120140" y="473710"/>
                      <a:pt x="1024890" y="505460"/>
                      <a:pt x="980440" y="552450"/>
                    </a:cubicBezTo>
                    <a:cubicBezTo>
                      <a:pt x="938530" y="596900"/>
                      <a:pt x="918210" y="698500"/>
                      <a:pt x="892810" y="712470"/>
                    </a:cubicBezTo>
                    <a:cubicBezTo>
                      <a:pt x="882650" y="718820"/>
                      <a:pt x="869950" y="716280"/>
                      <a:pt x="863600" y="711200"/>
                    </a:cubicBezTo>
                    <a:cubicBezTo>
                      <a:pt x="857250" y="706120"/>
                      <a:pt x="853440" y="688340"/>
                      <a:pt x="857250" y="678180"/>
                    </a:cubicBezTo>
                    <a:cubicBezTo>
                      <a:pt x="861060" y="665480"/>
                      <a:pt x="882650" y="660400"/>
                      <a:pt x="896620" y="643890"/>
                    </a:cubicBezTo>
                    <a:cubicBezTo>
                      <a:pt x="918210" y="618490"/>
                      <a:pt x="938530" y="567690"/>
                      <a:pt x="962660" y="532130"/>
                    </a:cubicBezTo>
                    <a:cubicBezTo>
                      <a:pt x="985520" y="499110"/>
                      <a:pt x="1005840" y="462280"/>
                      <a:pt x="1035050" y="438150"/>
                    </a:cubicBezTo>
                    <a:cubicBezTo>
                      <a:pt x="1062990" y="415290"/>
                      <a:pt x="1106170" y="406400"/>
                      <a:pt x="1131570" y="387350"/>
                    </a:cubicBezTo>
                    <a:cubicBezTo>
                      <a:pt x="1151890" y="372110"/>
                      <a:pt x="1162050" y="361950"/>
                      <a:pt x="1181100" y="340360"/>
                    </a:cubicBezTo>
                    <a:cubicBezTo>
                      <a:pt x="1217930" y="298450"/>
                      <a:pt x="1289050" y="205740"/>
                      <a:pt x="1324610" y="148590"/>
                    </a:cubicBezTo>
                    <a:cubicBezTo>
                      <a:pt x="1350010" y="107950"/>
                      <a:pt x="1361440" y="50800"/>
                      <a:pt x="1381760" y="36830"/>
                    </a:cubicBezTo>
                    <a:cubicBezTo>
                      <a:pt x="1391920" y="30480"/>
                      <a:pt x="1404620" y="29210"/>
                      <a:pt x="1410970" y="33020"/>
                    </a:cubicBezTo>
                    <a:cubicBezTo>
                      <a:pt x="1418590" y="36830"/>
                      <a:pt x="1414780" y="53340"/>
                      <a:pt x="1423670" y="64770"/>
                    </a:cubicBezTo>
                    <a:cubicBezTo>
                      <a:pt x="1438910" y="85090"/>
                      <a:pt x="1503680" y="110490"/>
                      <a:pt x="1513840" y="132080"/>
                    </a:cubicBezTo>
                    <a:cubicBezTo>
                      <a:pt x="1520190" y="143510"/>
                      <a:pt x="1518920" y="160020"/>
                      <a:pt x="1513840" y="166370"/>
                    </a:cubicBezTo>
                    <a:cubicBezTo>
                      <a:pt x="1508760" y="172720"/>
                      <a:pt x="1489710" y="177800"/>
                      <a:pt x="1485900" y="173990"/>
                    </a:cubicBezTo>
                    <a:cubicBezTo>
                      <a:pt x="1480820" y="168910"/>
                      <a:pt x="1498600" y="123190"/>
                      <a:pt x="1506220" y="120650"/>
                    </a:cubicBezTo>
                    <a:cubicBezTo>
                      <a:pt x="1510030" y="119380"/>
                      <a:pt x="1513840" y="124460"/>
                      <a:pt x="1516380" y="128270"/>
                    </a:cubicBezTo>
                    <a:cubicBezTo>
                      <a:pt x="1520190" y="134620"/>
                      <a:pt x="1522730" y="154940"/>
                      <a:pt x="1517650" y="161290"/>
                    </a:cubicBezTo>
                    <a:cubicBezTo>
                      <a:pt x="1512570" y="167640"/>
                      <a:pt x="1498600" y="168910"/>
                      <a:pt x="1489710" y="168910"/>
                    </a:cubicBezTo>
                    <a:cubicBezTo>
                      <a:pt x="1479550" y="167640"/>
                      <a:pt x="1468120" y="165100"/>
                      <a:pt x="1459230" y="156210"/>
                    </a:cubicBezTo>
                    <a:cubicBezTo>
                      <a:pt x="1445260" y="143510"/>
                      <a:pt x="1432560" y="113030"/>
                      <a:pt x="1422400" y="91440"/>
                    </a:cubicBezTo>
                    <a:cubicBezTo>
                      <a:pt x="1413510" y="69850"/>
                      <a:pt x="1398270" y="40640"/>
                      <a:pt x="1400810" y="25400"/>
                    </a:cubicBezTo>
                    <a:cubicBezTo>
                      <a:pt x="1402080" y="15240"/>
                      <a:pt x="1410970" y="5080"/>
                      <a:pt x="1418590" y="2540"/>
                    </a:cubicBezTo>
                    <a:cubicBezTo>
                      <a:pt x="1424940" y="0"/>
                      <a:pt x="1432560" y="1270"/>
                      <a:pt x="1441450" y="6350"/>
                    </a:cubicBezTo>
                    <a:cubicBezTo>
                      <a:pt x="1461770" y="19050"/>
                      <a:pt x="1494790" y="96520"/>
                      <a:pt x="1517650" y="118110"/>
                    </a:cubicBezTo>
                    <a:cubicBezTo>
                      <a:pt x="1530350" y="130810"/>
                      <a:pt x="1548130" y="130810"/>
                      <a:pt x="1551940" y="140970"/>
                    </a:cubicBezTo>
                    <a:cubicBezTo>
                      <a:pt x="1555750" y="148590"/>
                      <a:pt x="1550670" y="163830"/>
                      <a:pt x="1545590" y="168910"/>
                    </a:cubicBezTo>
                    <a:cubicBezTo>
                      <a:pt x="1540510" y="173990"/>
                      <a:pt x="1526540" y="179070"/>
                      <a:pt x="1522730" y="175260"/>
                    </a:cubicBezTo>
                    <a:cubicBezTo>
                      <a:pt x="1517650" y="170180"/>
                      <a:pt x="1529080" y="121920"/>
                      <a:pt x="1535430" y="120650"/>
                    </a:cubicBezTo>
                    <a:cubicBezTo>
                      <a:pt x="1540510" y="119380"/>
                      <a:pt x="1555750" y="138430"/>
                      <a:pt x="1555750" y="147320"/>
                    </a:cubicBezTo>
                    <a:cubicBezTo>
                      <a:pt x="1555750" y="154940"/>
                      <a:pt x="1546860" y="167640"/>
                      <a:pt x="1537970" y="170180"/>
                    </a:cubicBezTo>
                    <a:cubicBezTo>
                      <a:pt x="1527810" y="173990"/>
                      <a:pt x="1512570" y="170180"/>
                      <a:pt x="1498600" y="162560"/>
                    </a:cubicBezTo>
                    <a:cubicBezTo>
                      <a:pt x="1478280" y="151130"/>
                      <a:pt x="1443990" y="119380"/>
                      <a:pt x="1432560" y="97790"/>
                    </a:cubicBezTo>
                    <a:cubicBezTo>
                      <a:pt x="1424940" y="82550"/>
                      <a:pt x="1419860" y="60960"/>
                      <a:pt x="1426210" y="52070"/>
                    </a:cubicBezTo>
                    <a:cubicBezTo>
                      <a:pt x="1431290" y="44450"/>
                      <a:pt x="1451610" y="39370"/>
                      <a:pt x="1463040" y="44450"/>
                    </a:cubicBezTo>
                    <a:cubicBezTo>
                      <a:pt x="1479550" y="52070"/>
                      <a:pt x="1487170" y="100330"/>
                      <a:pt x="1503680" y="121920"/>
                    </a:cubicBezTo>
                    <a:cubicBezTo>
                      <a:pt x="1518920" y="142240"/>
                      <a:pt x="1541780" y="152400"/>
                      <a:pt x="1555750" y="171450"/>
                    </a:cubicBezTo>
                    <a:cubicBezTo>
                      <a:pt x="1569720" y="190500"/>
                      <a:pt x="1579880" y="213360"/>
                      <a:pt x="1586230" y="238760"/>
                    </a:cubicBezTo>
                    <a:cubicBezTo>
                      <a:pt x="1593850" y="269240"/>
                      <a:pt x="1596390" y="309880"/>
                      <a:pt x="1591310" y="342900"/>
                    </a:cubicBezTo>
                    <a:cubicBezTo>
                      <a:pt x="1586230" y="373380"/>
                      <a:pt x="1570990" y="416560"/>
                      <a:pt x="1560830" y="430530"/>
                    </a:cubicBezTo>
                    <a:cubicBezTo>
                      <a:pt x="1555750" y="436880"/>
                      <a:pt x="1551940" y="439420"/>
                      <a:pt x="1546860" y="440690"/>
                    </a:cubicBezTo>
                    <a:cubicBezTo>
                      <a:pt x="1539240" y="441960"/>
                      <a:pt x="1527810" y="439420"/>
                      <a:pt x="1518920" y="430530"/>
                    </a:cubicBezTo>
                    <a:cubicBezTo>
                      <a:pt x="1502410" y="414020"/>
                      <a:pt x="1485900" y="359410"/>
                      <a:pt x="1479550" y="327660"/>
                    </a:cubicBezTo>
                    <a:cubicBezTo>
                      <a:pt x="1474470" y="303530"/>
                      <a:pt x="1483360" y="280670"/>
                      <a:pt x="1478280" y="260350"/>
                    </a:cubicBezTo>
                    <a:cubicBezTo>
                      <a:pt x="1474470" y="243840"/>
                      <a:pt x="1455420" y="227330"/>
                      <a:pt x="1457960" y="215900"/>
                    </a:cubicBezTo>
                    <a:cubicBezTo>
                      <a:pt x="1459230" y="207010"/>
                      <a:pt x="1470660" y="196850"/>
                      <a:pt x="1478280" y="195580"/>
                    </a:cubicBezTo>
                    <a:cubicBezTo>
                      <a:pt x="1485900" y="194310"/>
                      <a:pt x="1499870" y="200660"/>
                      <a:pt x="1504950" y="207010"/>
                    </a:cubicBezTo>
                    <a:cubicBezTo>
                      <a:pt x="1508760" y="212090"/>
                      <a:pt x="1510030" y="222250"/>
                      <a:pt x="1507490" y="228600"/>
                    </a:cubicBezTo>
                    <a:cubicBezTo>
                      <a:pt x="1504950" y="234950"/>
                      <a:pt x="1497330" y="243840"/>
                      <a:pt x="1489710" y="245110"/>
                    </a:cubicBezTo>
                    <a:cubicBezTo>
                      <a:pt x="1480820" y="246380"/>
                      <a:pt x="1460500" y="234950"/>
                      <a:pt x="1457960" y="226060"/>
                    </a:cubicBezTo>
                    <a:cubicBezTo>
                      <a:pt x="1455420" y="218440"/>
                      <a:pt x="1464310" y="201930"/>
                      <a:pt x="1471930" y="198120"/>
                    </a:cubicBezTo>
                    <a:cubicBezTo>
                      <a:pt x="1478280" y="194310"/>
                      <a:pt x="1489710" y="194310"/>
                      <a:pt x="1496060" y="198120"/>
                    </a:cubicBezTo>
                    <a:cubicBezTo>
                      <a:pt x="1502410" y="201930"/>
                      <a:pt x="1510030" y="218440"/>
                      <a:pt x="1508760" y="226060"/>
                    </a:cubicBezTo>
                    <a:cubicBezTo>
                      <a:pt x="1507490" y="233680"/>
                      <a:pt x="1492250" y="245110"/>
                      <a:pt x="1484630" y="246380"/>
                    </a:cubicBezTo>
                    <a:cubicBezTo>
                      <a:pt x="1477010" y="247650"/>
                      <a:pt x="1466850" y="242570"/>
                      <a:pt x="1463040" y="236220"/>
                    </a:cubicBezTo>
                    <a:cubicBezTo>
                      <a:pt x="1459230" y="229870"/>
                      <a:pt x="1459230" y="212090"/>
                      <a:pt x="1463040" y="205740"/>
                    </a:cubicBezTo>
                    <a:cubicBezTo>
                      <a:pt x="1466850" y="199390"/>
                      <a:pt x="1477010" y="194310"/>
                      <a:pt x="1484630" y="195580"/>
                    </a:cubicBezTo>
                    <a:cubicBezTo>
                      <a:pt x="1492250" y="196850"/>
                      <a:pt x="1499870" y="201930"/>
                      <a:pt x="1507490" y="213360"/>
                    </a:cubicBezTo>
                    <a:cubicBezTo>
                      <a:pt x="1527810" y="243840"/>
                      <a:pt x="1577340" y="387350"/>
                      <a:pt x="1565910" y="419100"/>
                    </a:cubicBezTo>
                    <a:cubicBezTo>
                      <a:pt x="1560830" y="433070"/>
                      <a:pt x="1543050" y="441960"/>
                      <a:pt x="1534160" y="440690"/>
                    </a:cubicBezTo>
                    <a:cubicBezTo>
                      <a:pt x="1526540" y="439420"/>
                      <a:pt x="1516380" y="424180"/>
                      <a:pt x="1515110" y="412750"/>
                    </a:cubicBezTo>
                    <a:cubicBezTo>
                      <a:pt x="1512570" y="394970"/>
                      <a:pt x="1536700" y="368300"/>
                      <a:pt x="1540510" y="342900"/>
                    </a:cubicBezTo>
                    <a:cubicBezTo>
                      <a:pt x="1545590" y="314960"/>
                      <a:pt x="1546860" y="280670"/>
                      <a:pt x="1540510" y="252730"/>
                    </a:cubicBezTo>
                    <a:cubicBezTo>
                      <a:pt x="1534160" y="224790"/>
                      <a:pt x="1520190" y="189230"/>
                      <a:pt x="1504950" y="175260"/>
                    </a:cubicBezTo>
                    <a:cubicBezTo>
                      <a:pt x="1496060" y="166370"/>
                      <a:pt x="1483360" y="171450"/>
                      <a:pt x="1473200" y="162560"/>
                    </a:cubicBezTo>
                    <a:cubicBezTo>
                      <a:pt x="1456690" y="149860"/>
                      <a:pt x="1435100" y="113030"/>
                      <a:pt x="1426210" y="92710"/>
                    </a:cubicBezTo>
                    <a:cubicBezTo>
                      <a:pt x="1419860" y="77470"/>
                      <a:pt x="1414780" y="52070"/>
                      <a:pt x="1416050" y="52070"/>
                    </a:cubicBezTo>
                    <a:cubicBezTo>
                      <a:pt x="1417320" y="52070"/>
                      <a:pt x="1424940" y="80010"/>
                      <a:pt x="1427480" y="80010"/>
                    </a:cubicBezTo>
                    <a:cubicBezTo>
                      <a:pt x="1430020" y="80010"/>
                      <a:pt x="1423670" y="53340"/>
                      <a:pt x="1430020" y="46990"/>
                    </a:cubicBezTo>
                    <a:cubicBezTo>
                      <a:pt x="1436370" y="40640"/>
                      <a:pt x="1455420" y="39370"/>
                      <a:pt x="1463040" y="44450"/>
                    </a:cubicBezTo>
                    <a:cubicBezTo>
                      <a:pt x="1471930" y="50800"/>
                      <a:pt x="1469390" y="72390"/>
                      <a:pt x="1479550" y="85090"/>
                    </a:cubicBezTo>
                    <a:cubicBezTo>
                      <a:pt x="1494790" y="104140"/>
                      <a:pt x="1548130" y="119380"/>
                      <a:pt x="1554480" y="135890"/>
                    </a:cubicBezTo>
                    <a:cubicBezTo>
                      <a:pt x="1558290" y="144780"/>
                      <a:pt x="1553210" y="158750"/>
                      <a:pt x="1548130" y="163830"/>
                    </a:cubicBezTo>
                    <a:cubicBezTo>
                      <a:pt x="1543050" y="168910"/>
                      <a:pt x="1529080" y="173990"/>
                      <a:pt x="1525270" y="170180"/>
                    </a:cubicBezTo>
                    <a:cubicBezTo>
                      <a:pt x="1520190" y="165100"/>
                      <a:pt x="1526540" y="127000"/>
                      <a:pt x="1532890" y="125730"/>
                    </a:cubicBezTo>
                    <a:cubicBezTo>
                      <a:pt x="1537970" y="124460"/>
                      <a:pt x="1551940" y="138430"/>
                      <a:pt x="1553210" y="146050"/>
                    </a:cubicBezTo>
                    <a:cubicBezTo>
                      <a:pt x="1554480" y="154940"/>
                      <a:pt x="1544320" y="172720"/>
                      <a:pt x="1535430" y="175260"/>
                    </a:cubicBezTo>
                    <a:cubicBezTo>
                      <a:pt x="1525270" y="179070"/>
                      <a:pt x="1508760" y="170180"/>
                      <a:pt x="1494790" y="158750"/>
                    </a:cubicBezTo>
                    <a:cubicBezTo>
                      <a:pt x="1466850" y="137160"/>
                      <a:pt x="1404620" y="58420"/>
                      <a:pt x="1402080" y="31750"/>
                    </a:cubicBezTo>
                    <a:cubicBezTo>
                      <a:pt x="1400810" y="20320"/>
                      <a:pt x="1407160" y="8890"/>
                      <a:pt x="1413510" y="5080"/>
                    </a:cubicBezTo>
                    <a:cubicBezTo>
                      <a:pt x="1421130" y="1270"/>
                      <a:pt x="1437640" y="3810"/>
                      <a:pt x="1446530" y="11430"/>
                    </a:cubicBezTo>
                    <a:cubicBezTo>
                      <a:pt x="1461770" y="24130"/>
                      <a:pt x="1466850" y="69850"/>
                      <a:pt x="1480820" y="91440"/>
                    </a:cubicBezTo>
                    <a:cubicBezTo>
                      <a:pt x="1492250" y="110490"/>
                      <a:pt x="1518920" y="124460"/>
                      <a:pt x="1522730" y="138430"/>
                    </a:cubicBezTo>
                    <a:cubicBezTo>
                      <a:pt x="1525270" y="147320"/>
                      <a:pt x="1522730" y="156210"/>
                      <a:pt x="1517650" y="161290"/>
                    </a:cubicBezTo>
                    <a:cubicBezTo>
                      <a:pt x="1512570" y="166370"/>
                      <a:pt x="1493520" y="172720"/>
                      <a:pt x="1489710" y="168910"/>
                    </a:cubicBezTo>
                    <a:cubicBezTo>
                      <a:pt x="1484630" y="163830"/>
                      <a:pt x="1496060" y="127000"/>
                      <a:pt x="1502410" y="125730"/>
                    </a:cubicBezTo>
                    <a:cubicBezTo>
                      <a:pt x="1507490" y="124460"/>
                      <a:pt x="1516380" y="135890"/>
                      <a:pt x="1518920" y="142240"/>
                    </a:cubicBezTo>
                    <a:cubicBezTo>
                      <a:pt x="1521460" y="148590"/>
                      <a:pt x="1518920" y="161290"/>
                      <a:pt x="1513840" y="166370"/>
                    </a:cubicBezTo>
                    <a:cubicBezTo>
                      <a:pt x="1508760" y="172720"/>
                      <a:pt x="1497330" y="176530"/>
                      <a:pt x="1485900" y="173990"/>
                    </a:cubicBezTo>
                    <a:cubicBezTo>
                      <a:pt x="1463040" y="168910"/>
                      <a:pt x="1407160" y="124460"/>
                      <a:pt x="1391920" y="97790"/>
                    </a:cubicBezTo>
                    <a:cubicBezTo>
                      <a:pt x="1380490" y="78740"/>
                      <a:pt x="1374140" y="45720"/>
                      <a:pt x="1381760" y="36830"/>
                    </a:cubicBezTo>
                    <a:cubicBezTo>
                      <a:pt x="1386840" y="30480"/>
                      <a:pt x="1409700" y="30480"/>
                      <a:pt x="1416050" y="36830"/>
                    </a:cubicBezTo>
                    <a:cubicBezTo>
                      <a:pt x="1423670" y="43180"/>
                      <a:pt x="1424940" y="62230"/>
                      <a:pt x="1419860" y="81280"/>
                    </a:cubicBezTo>
                    <a:cubicBezTo>
                      <a:pt x="1408430" y="128270"/>
                      <a:pt x="1311910" y="265430"/>
                      <a:pt x="1276350" y="302260"/>
                    </a:cubicBezTo>
                    <a:cubicBezTo>
                      <a:pt x="1261110" y="317500"/>
                      <a:pt x="1249680" y="316230"/>
                      <a:pt x="1238250" y="328930"/>
                    </a:cubicBezTo>
                    <a:cubicBezTo>
                      <a:pt x="1221740" y="345440"/>
                      <a:pt x="1215390" y="375920"/>
                      <a:pt x="1193800" y="398780"/>
                    </a:cubicBezTo>
                    <a:cubicBezTo>
                      <a:pt x="1163320" y="430530"/>
                      <a:pt x="1101090" y="449580"/>
                      <a:pt x="1059180" y="491490"/>
                    </a:cubicBezTo>
                    <a:cubicBezTo>
                      <a:pt x="1007110" y="542290"/>
                      <a:pt x="948690" y="662940"/>
                      <a:pt x="916940" y="694690"/>
                    </a:cubicBezTo>
                    <a:cubicBezTo>
                      <a:pt x="904240" y="707390"/>
                      <a:pt x="896620" y="712470"/>
                      <a:pt x="886460" y="715010"/>
                    </a:cubicBezTo>
                    <a:cubicBezTo>
                      <a:pt x="878840" y="716280"/>
                      <a:pt x="868680" y="716280"/>
                      <a:pt x="863600" y="711200"/>
                    </a:cubicBezTo>
                    <a:cubicBezTo>
                      <a:pt x="857250" y="706120"/>
                      <a:pt x="853440" y="695960"/>
                      <a:pt x="854710" y="683260"/>
                    </a:cubicBezTo>
                    <a:cubicBezTo>
                      <a:pt x="858520" y="650240"/>
                      <a:pt x="908050" y="560070"/>
                      <a:pt x="953770" y="511810"/>
                    </a:cubicBezTo>
                    <a:cubicBezTo>
                      <a:pt x="1004570" y="458470"/>
                      <a:pt x="1101090" y="436880"/>
                      <a:pt x="1153160" y="381000"/>
                    </a:cubicBezTo>
                    <a:cubicBezTo>
                      <a:pt x="1203960" y="326390"/>
                      <a:pt x="1226820" y="245110"/>
                      <a:pt x="1267460" y="185420"/>
                    </a:cubicBezTo>
                    <a:cubicBezTo>
                      <a:pt x="1304290" y="129540"/>
                      <a:pt x="1355090" y="46990"/>
                      <a:pt x="1384300" y="30480"/>
                    </a:cubicBezTo>
                    <a:cubicBezTo>
                      <a:pt x="1395730" y="24130"/>
                      <a:pt x="1407160" y="22860"/>
                      <a:pt x="1413510" y="27940"/>
                    </a:cubicBezTo>
                    <a:cubicBezTo>
                      <a:pt x="1421130" y="33020"/>
                      <a:pt x="1426210" y="60960"/>
                      <a:pt x="1421130" y="64770"/>
                    </a:cubicBezTo>
                    <a:cubicBezTo>
                      <a:pt x="1416050" y="68580"/>
                      <a:pt x="1379220" y="48260"/>
                      <a:pt x="1379220" y="43180"/>
                    </a:cubicBezTo>
                    <a:cubicBezTo>
                      <a:pt x="1379220" y="39370"/>
                      <a:pt x="1399540" y="31750"/>
                      <a:pt x="1407160" y="34290"/>
                    </a:cubicBezTo>
                    <a:cubicBezTo>
                      <a:pt x="1414780" y="36830"/>
                      <a:pt x="1423670" y="49530"/>
                      <a:pt x="1424940" y="57150"/>
                    </a:cubicBezTo>
                    <a:cubicBezTo>
                      <a:pt x="1426210" y="62230"/>
                      <a:pt x="1423670" y="72390"/>
                      <a:pt x="1419860" y="73660"/>
                    </a:cubicBezTo>
                    <a:cubicBezTo>
                      <a:pt x="1412240" y="76200"/>
                      <a:pt x="1375410" y="48260"/>
                      <a:pt x="1376680" y="41910"/>
                    </a:cubicBezTo>
                    <a:cubicBezTo>
                      <a:pt x="1377950" y="36830"/>
                      <a:pt x="1402080" y="30480"/>
                      <a:pt x="1409700" y="34290"/>
                    </a:cubicBezTo>
                    <a:cubicBezTo>
                      <a:pt x="1416050" y="38100"/>
                      <a:pt x="1421130" y="49530"/>
                      <a:pt x="1421130" y="60960"/>
                    </a:cubicBezTo>
                    <a:cubicBezTo>
                      <a:pt x="1419860" y="85090"/>
                      <a:pt x="1385570" y="133350"/>
                      <a:pt x="1358900" y="171450"/>
                    </a:cubicBezTo>
                    <a:cubicBezTo>
                      <a:pt x="1327150" y="217170"/>
                      <a:pt x="1266190" y="299720"/>
                      <a:pt x="1236980" y="312420"/>
                    </a:cubicBezTo>
                    <a:cubicBezTo>
                      <a:pt x="1225550" y="317500"/>
                      <a:pt x="1214120" y="317500"/>
                      <a:pt x="1207770" y="312420"/>
                    </a:cubicBezTo>
                    <a:cubicBezTo>
                      <a:pt x="1201420" y="307340"/>
                      <a:pt x="1197610" y="292100"/>
                      <a:pt x="1197610" y="285750"/>
                    </a:cubicBezTo>
                    <a:cubicBezTo>
                      <a:pt x="1197610" y="280670"/>
                      <a:pt x="1200150" y="274320"/>
                      <a:pt x="1203960" y="274320"/>
                    </a:cubicBezTo>
                    <a:cubicBezTo>
                      <a:pt x="1211580" y="273050"/>
                      <a:pt x="1245870" y="302260"/>
                      <a:pt x="1244600" y="309880"/>
                    </a:cubicBezTo>
                    <a:cubicBezTo>
                      <a:pt x="1243330" y="314960"/>
                      <a:pt x="1229360" y="320040"/>
                      <a:pt x="1223010" y="318770"/>
                    </a:cubicBezTo>
                    <a:cubicBezTo>
                      <a:pt x="1215390" y="317500"/>
                      <a:pt x="1205230" y="312420"/>
                      <a:pt x="1202690" y="304800"/>
                    </a:cubicBezTo>
                    <a:cubicBezTo>
                      <a:pt x="1198880" y="294640"/>
                      <a:pt x="1205230" y="276860"/>
                      <a:pt x="1212850" y="260350"/>
                    </a:cubicBezTo>
                    <a:cubicBezTo>
                      <a:pt x="1223010" y="237490"/>
                      <a:pt x="1252220" y="198120"/>
                      <a:pt x="1270000" y="182880"/>
                    </a:cubicBezTo>
                    <a:cubicBezTo>
                      <a:pt x="1281430" y="172720"/>
                      <a:pt x="1291590" y="162560"/>
                      <a:pt x="1301750" y="165100"/>
                    </a:cubicBezTo>
                    <a:cubicBezTo>
                      <a:pt x="1313180" y="167640"/>
                      <a:pt x="1334770" y="200660"/>
                      <a:pt x="1332230" y="207010"/>
                    </a:cubicBezTo>
                    <a:cubicBezTo>
                      <a:pt x="1329690" y="212090"/>
                      <a:pt x="1310640" y="213360"/>
                      <a:pt x="1304290" y="209550"/>
                    </a:cubicBezTo>
                    <a:cubicBezTo>
                      <a:pt x="1297940" y="205740"/>
                      <a:pt x="1290320" y="193040"/>
                      <a:pt x="1291590" y="182880"/>
                    </a:cubicBezTo>
                    <a:cubicBezTo>
                      <a:pt x="1294130" y="162560"/>
                      <a:pt x="1341120" y="111760"/>
                      <a:pt x="1360170" y="104140"/>
                    </a:cubicBezTo>
                    <a:cubicBezTo>
                      <a:pt x="1370330" y="100330"/>
                      <a:pt x="1381760" y="102870"/>
                      <a:pt x="1388110" y="107950"/>
                    </a:cubicBezTo>
                    <a:cubicBezTo>
                      <a:pt x="1394460" y="113030"/>
                      <a:pt x="1399540" y="132080"/>
                      <a:pt x="1395730" y="135890"/>
                    </a:cubicBezTo>
                    <a:cubicBezTo>
                      <a:pt x="1390650" y="139700"/>
                      <a:pt x="1352550" y="127000"/>
                      <a:pt x="1352550" y="120650"/>
                    </a:cubicBezTo>
                    <a:cubicBezTo>
                      <a:pt x="1352550" y="115570"/>
                      <a:pt x="1374140" y="102870"/>
                      <a:pt x="1381760" y="104140"/>
                    </a:cubicBezTo>
                    <a:cubicBezTo>
                      <a:pt x="1390650" y="105410"/>
                      <a:pt x="1402080" y="120650"/>
                      <a:pt x="1402080" y="132080"/>
                    </a:cubicBezTo>
                    <a:cubicBezTo>
                      <a:pt x="1402080" y="149860"/>
                      <a:pt x="1374140" y="182880"/>
                      <a:pt x="1356360" y="198120"/>
                    </a:cubicBezTo>
                    <a:cubicBezTo>
                      <a:pt x="1342390" y="210820"/>
                      <a:pt x="1325880" y="208280"/>
                      <a:pt x="1308100" y="222250"/>
                    </a:cubicBezTo>
                    <a:cubicBezTo>
                      <a:pt x="1277620" y="246380"/>
                      <a:pt x="1240790" y="304800"/>
                      <a:pt x="1201420" y="344170"/>
                    </a:cubicBezTo>
                    <a:cubicBezTo>
                      <a:pt x="1159510" y="386080"/>
                      <a:pt x="1106170" y="420370"/>
                      <a:pt x="1065530" y="466090"/>
                    </a:cubicBezTo>
                    <a:cubicBezTo>
                      <a:pt x="1024890" y="511810"/>
                      <a:pt x="984250" y="599440"/>
                      <a:pt x="956310" y="617220"/>
                    </a:cubicBezTo>
                    <a:cubicBezTo>
                      <a:pt x="946150" y="623570"/>
                      <a:pt x="934720" y="626110"/>
                      <a:pt x="928370" y="622300"/>
                    </a:cubicBezTo>
                    <a:cubicBezTo>
                      <a:pt x="920750" y="618490"/>
                      <a:pt x="910590" y="595630"/>
                      <a:pt x="914400" y="591820"/>
                    </a:cubicBezTo>
                    <a:cubicBezTo>
                      <a:pt x="918210" y="586740"/>
                      <a:pt x="956310" y="598170"/>
                      <a:pt x="957580" y="603250"/>
                    </a:cubicBezTo>
                    <a:cubicBezTo>
                      <a:pt x="958850" y="608330"/>
                      <a:pt x="937260" y="622300"/>
                      <a:pt x="929640" y="621030"/>
                    </a:cubicBezTo>
                    <a:cubicBezTo>
                      <a:pt x="920750" y="619760"/>
                      <a:pt x="909320" y="605790"/>
                      <a:pt x="908050" y="594360"/>
                    </a:cubicBezTo>
                    <a:cubicBezTo>
                      <a:pt x="905510" y="574040"/>
                      <a:pt x="928370" y="537210"/>
                      <a:pt x="951230" y="508000"/>
                    </a:cubicBezTo>
                    <a:cubicBezTo>
                      <a:pt x="985520" y="464820"/>
                      <a:pt x="1078230" y="383540"/>
                      <a:pt x="1111250" y="377190"/>
                    </a:cubicBezTo>
                    <a:cubicBezTo>
                      <a:pt x="1123950" y="374650"/>
                      <a:pt x="1134110" y="378460"/>
                      <a:pt x="1139190" y="384810"/>
                    </a:cubicBezTo>
                    <a:cubicBezTo>
                      <a:pt x="1144270" y="391160"/>
                      <a:pt x="1144270" y="406400"/>
                      <a:pt x="1141730" y="414020"/>
                    </a:cubicBezTo>
                    <a:cubicBezTo>
                      <a:pt x="1139190" y="419100"/>
                      <a:pt x="1131570" y="426720"/>
                      <a:pt x="1127760" y="425450"/>
                    </a:cubicBezTo>
                    <a:cubicBezTo>
                      <a:pt x="1120140" y="422910"/>
                      <a:pt x="1103630" y="378460"/>
                      <a:pt x="1108710" y="373380"/>
                    </a:cubicBezTo>
                    <a:cubicBezTo>
                      <a:pt x="1112520" y="369570"/>
                      <a:pt x="1131570" y="374650"/>
                      <a:pt x="1136650" y="381000"/>
                    </a:cubicBezTo>
                    <a:cubicBezTo>
                      <a:pt x="1141730" y="387350"/>
                      <a:pt x="1144270" y="400050"/>
                      <a:pt x="1139190" y="408940"/>
                    </a:cubicBezTo>
                    <a:cubicBezTo>
                      <a:pt x="1130300" y="426720"/>
                      <a:pt x="1087120" y="433070"/>
                      <a:pt x="1056640" y="461010"/>
                    </a:cubicBezTo>
                    <a:cubicBezTo>
                      <a:pt x="1002030" y="511810"/>
                      <a:pt x="920750" y="654050"/>
                      <a:pt x="864870" y="718820"/>
                    </a:cubicBezTo>
                    <a:cubicBezTo>
                      <a:pt x="828040" y="762000"/>
                      <a:pt x="793750" y="783590"/>
                      <a:pt x="763270" y="820420"/>
                    </a:cubicBezTo>
                    <a:cubicBezTo>
                      <a:pt x="732790" y="857250"/>
                      <a:pt x="717550" y="904240"/>
                      <a:pt x="683260" y="942340"/>
                    </a:cubicBezTo>
                    <a:cubicBezTo>
                      <a:pt x="645160" y="984250"/>
                      <a:pt x="574040" y="1017270"/>
                      <a:pt x="539750" y="1057910"/>
                    </a:cubicBezTo>
                    <a:cubicBezTo>
                      <a:pt x="513080" y="1089660"/>
                      <a:pt x="508000" y="1129030"/>
                      <a:pt x="485140" y="1159510"/>
                    </a:cubicBezTo>
                    <a:cubicBezTo>
                      <a:pt x="462280" y="1188720"/>
                      <a:pt x="429260" y="1224280"/>
                      <a:pt x="402590" y="1236980"/>
                    </a:cubicBezTo>
                    <a:cubicBezTo>
                      <a:pt x="384810" y="1245870"/>
                      <a:pt x="353060" y="1248410"/>
                      <a:pt x="351790" y="1245870"/>
                    </a:cubicBezTo>
                    <a:cubicBezTo>
                      <a:pt x="351790" y="1244600"/>
                      <a:pt x="382270" y="1230630"/>
                      <a:pt x="382270" y="1230630"/>
                    </a:cubicBezTo>
                    <a:cubicBezTo>
                      <a:pt x="382270" y="1230630"/>
                      <a:pt x="359410" y="1248410"/>
                      <a:pt x="351790" y="1245870"/>
                    </a:cubicBezTo>
                    <a:cubicBezTo>
                      <a:pt x="344170" y="1243330"/>
                      <a:pt x="332740" y="1224280"/>
                      <a:pt x="335280" y="1211580"/>
                    </a:cubicBezTo>
                    <a:cubicBezTo>
                      <a:pt x="337820" y="1192530"/>
                      <a:pt x="381000" y="1172210"/>
                      <a:pt x="396240" y="1149350"/>
                    </a:cubicBezTo>
                    <a:cubicBezTo>
                      <a:pt x="410210" y="1129030"/>
                      <a:pt x="412750" y="1107440"/>
                      <a:pt x="426720" y="1083310"/>
                    </a:cubicBezTo>
                    <a:cubicBezTo>
                      <a:pt x="445770" y="1051560"/>
                      <a:pt x="477520" y="1009650"/>
                      <a:pt x="509270" y="976630"/>
                    </a:cubicBezTo>
                    <a:cubicBezTo>
                      <a:pt x="542290" y="942340"/>
                      <a:pt x="588010" y="918210"/>
                      <a:pt x="624840" y="882650"/>
                    </a:cubicBezTo>
                    <a:cubicBezTo>
                      <a:pt x="665480" y="843280"/>
                      <a:pt x="707390" y="772160"/>
                      <a:pt x="742950" y="746760"/>
                    </a:cubicBezTo>
                    <a:cubicBezTo>
                      <a:pt x="763270" y="731520"/>
                      <a:pt x="788670" y="717550"/>
                      <a:pt x="801370" y="721360"/>
                    </a:cubicBezTo>
                    <a:cubicBezTo>
                      <a:pt x="808990" y="723900"/>
                      <a:pt x="814070" y="734060"/>
                      <a:pt x="815340" y="740410"/>
                    </a:cubicBezTo>
                    <a:cubicBezTo>
                      <a:pt x="816610" y="748030"/>
                      <a:pt x="814070" y="759460"/>
                      <a:pt x="807720" y="763270"/>
                    </a:cubicBezTo>
                    <a:cubicBezTo>
                      <a:pt x="800100" y="767080"/>
                      <a:pt x="768350" y="755650"/>
                      <a:pt x="768350" y="754380"/>
                    </a:cubicBezTo>
                    <a:cubicBezTo>
                      <a:pt x="768350" y="753110"/>
                      <a:pt x="792480" y="750570"/>
                      <a:pt x="795020" y="755650"/>
                    </a:cubicBezTo>
                    <a:cubicBezTo>
                      <a:pt x="798830" y="763270"/>
                      <a:pt x="782320" y="784860"/>
                      <a:pt x="765810" y="805180"/>
                    </a:cubicBezTo>
                    <a:cubicBezTo>
                      <a:pt x="727710" y="852170"/>
                      <a:pt x="596900" y="948690"/>
                      <a:pt x="544830" y="1009650"/>
                    </a:cubicBezTo>
                    <a:cubicBezTo>
                      <a:pt x="510540" y="1050290"/>
                      <a:pt x="505460" y="1082040"/>
                      <a:pt x="471170" y="1121410"/>
                    </a:cubicBezTo>
                    <a:cubicBezTo>
                      <a:pt x="420370" y="1179830"/>
                      <a:pt x="318770" y="1244600"/>
                      <a:pt x="251460" y="1314450"/>
                    </a:cubicBezTo>
                    <a:cubicBezTo>
                      <a:pt x="182880" y="1385570"/>
                      <a:pt x="97790" y="1513840"/>
                      <a:pt x="62230" y="1546860"/>
                    </a:cubicBezTo>
                    <a:cubicBezTo>
                      <a:pt x="50800" y="1557020"/>
                      <a:pt x="36830" y="1565910"/>
                      <a:pt x="35560" y="1564640"/>
                    </a:cubicBezTo>
                    <a:cubicBezTo>
                      <a:pt x="34290" y="1563370"/>
                      <a:pt x="52070" y="1546860"/>
                      <a:pt x="49530" y="1541780"/>
                    </a:cubicBezTo>
                    <a:cubicBezTo>
                      <a:pt x="46990" y="1535430"/>
                      <a:pt x="19050" y="1540510"/>
                      <a:pt x="16510" y="1534160"/>
                    </a:cubicBezTo>
                    <a:cubicBezTo>
                      <a:pt x="13970" y="1527810"/>
                      <a:pt x="24130" y="1518920"/>
                      <a:pt x="34290" y="1504950"/>
                    </a:cubicBezTo>
                    <a:cubicBezTo>
                      <a:pt x="64770" y="1461770"/>
                      <a:pt x="198120" y="1259840"/>
                      <a:pt x="242570" y="1254760"/>
                    </a:cubicBezTo>
                    <a:cubicBezTo>
                      <a:pt x="260350" y="1252220"/>
                      <a:pt x="285750" y="1280160"/>
                      <a:pt x="284480" y="1286510"/>
                    </a:cubicBezTo>
                    <a:cubicBezTo>
                      <a:pt x="283210" y="1291590"/>
                      <a:pt x="262890" y="1297940"/>
                      <a:pt x="256540" y="1294130"/>
                    </a:cubicBezTo>
                    <a:cubicBezTo>
                      <a:pt x="248920" y="1290320"/>
                      <a:pt x="242570" y="1270000"/>
                      <a:pt x="243840" y="1257300"/>
                    </a:cubicBezTo>
                    <a:cubicBezTo>
                      <a:pt x="246380" y="1242060"/>
                      <a:pt x="261620" y="1223010"/>
                      <a:pt x="275590" y="1209040"/>
                    </a:cubicBezTo>
                    <a:cubicBezTo>
                      <a:pt x="289560" y="1195070"/>
                      <a:pt x="314960" y="1178560"/>
                      <a:pt x="330200" y="1176020"/>
                    </a:cubicBezTo>
                    <a:cubicBezTo>
                      <a:pt x="340360" y="1174750"/>
                      <a:pt x="351790" y="1177290"/>
                      <a:pt x="358140" y="1182370"/>
                    </a:cubicBezTo>
                    <a:cubicBezTo>
                      <a:pt x="364490" y="1187450"/>
                      <a:pt x="368300" y="1196340"/>
                      <a:pt x="369570" y="1206500"/>
                    </a:cubicBezTo>
                    <a:cubicBezTo>
                      <a:pt x="370840" y="1220470"/>
                      <a:pt x="361950" y="1243330"/>
                      <a:pt x="354330" y="1261110"/>
                    </a:cubicBezTo>
                    <a:cubicBezTo>
                      <a:pt x="346710" y="1280160"/>
                      <a:pt x="335280" y="1300480"/>
                      <a:pt x="321310" y="1314450"/>
                    </a:cubicBezTo>
                    <a:cubicBezTo>
                      <a:pt x="307340" y="1328420"/>
                      <a:pt x="284480" y="1330960"/>
                      <a:pt x="269240" y="1347470"/>
                    </a:cubicBezTo>
                    <a:cubicBezTo>
                      <a:pt x="250190" y="1367790"/>
                      <a:pt x="248920" y="1404620"/>
                      <a:pt x="224790" y="1433830"/>
                    </a:cubicBezTo>
                    <a:cubicBezTo>
                      <a:pt x="190500" y="1475740"/>
                      <a:pt x="102870" y="1550670"/>
                      <a:pt x="68580" y="1559560"/>
                    </a:cubicBezTo>
                    <a:cubicBezTo>
                      <a:pt x="54610" y="1563370"/>
                      <a:pt x="39370" y="1559560"/>
                      <a:pt x="34290" y="1553210"/>
                    </a:cubicBezTo>
                    <a:cubicBezTo>
                      <a:pt x="29210" y="1546860"/>
                      <a:pt x="36830" y="1520190"/>
                      <a:pt x="36830" y="1520190"/>
                    </a:cubicBezTo>
                  </a:path>
                </a:pathLst>
              </a:custGeom>
              <a:solidFill>
                <a:srgbClr val="D59A23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51"/>
            <p:cNvGrpSpPr>
              <a:grpSpLocks/>
            </p:cNvGrpSpPr>
            <p:nvPr/>
          </p:nvGrpSpPr>
          <p:grpSpPr>
            <a:xfrm>
              <a:off x="904875" y="3724275"/>
              <a:ext cx="1319212" cy="2335530"/>
              <a:chOff x="0" y="0"/>
              <a:chExt cx="1758950" cy="3114040"/>
            </a:xfrm>
          </p:grpSpPr>
          <p:sp>
            <p:nvSpPr>
              <p:cNvPr id="52" name="Freeform 52"/>
              <p:cNvSpPr>
                <a:spLocks/>
              </p:cNvSpPr>
              <p:nvPr/>
            </p:nvSpPr>
            <p:spPr>
              <a:xfrm>
                <a:off x="48260" y="45720"/>
                <a:ext cx="1662430" cy="3022600"/>
              </a:xfrm>
              <a:custGeom>
                <a:avLst/>
                <a:gdLst/>
                <a:ahLst/>
                <a:cxnLst/>
                <a:rect l="l" t="t" r="r" b="b"/>
                <a:pathLst>
                  <a:path w="1662430" h="3022600">
                    <a:moveTo>
                      <a:pt x="173990" y="1441450"/>
                    </a:moveTo>
                    <a:cubicBezTo>
                      <a:pt x="125730" y="1469390"/>
                      <a:pt x="123190" y="1477010"/>
                      <a:pt x="118110" y="1488440"/>
                    </a:cubicBezTo>
                    <a:cubicBezTo>
                      <a:pt x="110490" y="1508760"/>
                      <a:pt x="100330" y="1546860"/>
                      <a:pt x="96520" y="1577340"/>
                    </a:cubicBezTo>
                    <a:cubicBezTo>
                      <a:pt x="92710" y="1607820"/>
                      <a:pt x="105410" y="1652270"/>
                      <a:pt x="96520" y="1672590"/>
                    </a:cubicBezTo>
                    <a:cubicBezTo>
                      <a:pt x="90170" y="1685290"/>
                      <a:pt x="77470" y="1697990"/>
                      <a:pt x="68580" y="1697990"/>
                    </a:cubicBezTo>
                    <a:cubicBezTo>
                      <a:pt x="59690" y="1697990"/>
                      <a:pt x="39370" y="1677670"/>
                      <a:pt x="40640" y="1673860"/>
                    </a:cubicBezTo>
                    <a:cubicBezTo>
                      <a:pt x="43180" y="1668780"/>
                      <a:pt x="92710" y="1670050"/>
                      <a:pt x="96520" y="1676400"/>
                    </a:cubicBezTo>
                    <a:cubicBezTo>
                      <a:pt x="99060" y="1680210"/>
                      <a:pt x="91440" y="1692910"/>
                      <a:pt x="86360" y="1696720"/>
                    </a:cubicBezTo>
                    <a:cubicBezTo>
                      <a:pt x="80010" y="1700530"/>
                      <a:pt x="68580" y="1703070"/>
                      <a:pt x="62230" y="1700530"/>
                    </a:cubicBezTo>
                    <a:cubicBezTo>
                      <a:pt x="54610" y="1697990"/>
                      <a:pt x="49530" y="1689100"/>
                      <a:pt x="45720" y="1676400"/>
                    </a:cubicBezTo>
                    <a:cubicBezTo>
                      <a:pt x="38100" y="1648460"/>
                      <a:pt x="41910" y="1554480"/>
                      <a:pt x="55880" y="1530350"/>
                    </a:cubicBezTo>
                    <a:cubicBezTo>
                      <a:pt x="62230" y="1518920"/>
                      <a:pt x="74930" y="1510030"/>
                      <a:pt x="83820" y="1511300"/>
                    </a:cubicBezTo>
                    <a:cubicBezTo>
                      <a:pt x="92710" y="1512570"/>
                      <a:pt x="102870" y="1522730"/>
                      <a:pt x="106680" y="1536700"/>
                    </a:cubicBezTo>
                    <a:cubicBezTo>
                      <a:pt x="119380" y="1577340"/>
                      <a:pt x="66040" y="1742440"/>
                      <a:pt x="68580" y="1798320"/>
                    </a:cubicBezTo>
                    <a:cubicBezTo>
                      <a:pt x="69850" y="1824990"/>
                      <a:pt x="83820" y="1842770"/>
                      <a:pt x="82550" y="1858010"/>
                    </a:cubicBezTo>
                    <a:cubicBezTo>
                      <a:pt x="81280" y="1868170"/>
                      <a:pt x="78740" y="1879600"/>
                      <a:pt x="72390" y="1884680"/>
                    </a:cubicBezTo>
                    <a:cubicBezTo>
                      <a:pt x="67310" y="1888490"/>
                      <a:pt x="54610" y="1889760"/>
                      <a:pt x="48260" y="1887220"/>
                    </a:cubicBezTo>
                    <a:cubicBezTo>
                      <a:pt x="41910" y="1884680"/>
                      <a:pt x="36830" y="1879600"/>
                      <a:pt x="33020" y="1869440"/>
                    </a:cubicBezTo>
                    <a:cubicBezTo>
                      <a:pt x="21590" y="1837690"/>
                      <a:pt x="27940" y="1711960"/>
                      <a:pt x="33020" y="1652270"/>
                    </a:cubicBezTo>
                    <a:cubicBezTo>
                      <a:pt x="36830" y="1609090"/>
                      <a:pt x="40640" y="1569720"/>
                      <a:pt x="49530" y="1541780"/>
                    </a:cubicBezTo>
                    <a:cubicBezTo>
                      <a:pt x="55880" y="1522730"/>
                      <a:pt x="60960" y="1498600"/>
                      <a:pt x="71120" y="1496060"/>
                    </a:cubicBezTo>
                    <a:cubicBezTo>
                      <a:pt x="80010" y="1493520"/>
                      <a:pt x="99060" y="1502410"/>
                      <a:pt x="104140" y="1515110"/>
                    </a:cubicBezTo>
                    <a:cubicBezTo>
                      <a:pt x="114300" y="1539240"/>
                      <a:pt x="60960" y="1631950"/>
                      <a:pt x="66040" y="1658620"/>
                    </a:cubicBezTo>
                    <a:cubicBezTo>
                      <a:pt x="68580" y="1671320"/>
                      <a:pt x="78740" y="1670050"/>
                      <a:pt x="82550" y="1682750"/>
                    </a:cubicBezTo>
                    <a:cubicBezTo>
                      <a:pt x="91440" y="1714500"/>
                      <a:pt x="66040" y="1799590"/>
                      <a:pt x="67310" y="1864360"/>
                    </a:cubicBezTo>
                    <a:cubicBezTo>
                      <a:pt x="68580" y="1938020"/>
                      <a:pt x="110490" y="2065020"/>
                      <a:pt x="97790" y="2099310"/>
                    </a:cubicBezTo>
                    <a:cubicBezTo>
                      <a:pt x="93980" y="2110740"/>
                      <a:pt x="83820" y="2117090"/>
                      <a:pt x="76200" y="2118360"/>
                    </a:cubicBezTo>
                    <a:cubicBezTo>
                      <a:pt x="68580" y="2119630"/>
                      <a:pt x="58420" y="2115820"/>
                      <a:pt x="50800" y="2105660"/>
                    </a:cubicBezTo>
                    <a:cubicBezTo>
                      <a:pt x="27940" y="2075180"/>
                      <a:pt x="6350" y="1935480"/>
                      <a:pt x="2540" y="1861820"/>
                    </a:cubicBezTo>
                    <a:cubicBezTo>
                      <a:pt x="0" y="1802130"/>
                      <a:pt x="8890" y="1751330"/>
                      <a:pt x="17780" y="1700530"/>
                    </a:cubicBezTo>
                    <a:cubicBezTo>
                      <a:pt x="25400" y="1653540"/>
                      <a:pt x="38100" y="1591310"/>
                      <a:pt x="50800" y="1568450"/>
                    </a:cubicBezTo>
                    <a:cubicBezTo>
                      <a:pt x="55880" y="1559560"/>
                      <a:pt x="62230" y="1553210"/>
                      <a:pt x="68580" y="1551940"/>
                    </a:cubicBezTo>
                    <a:cubicBezTo>
                      <a:pt x="74930" y="1550670"/>
                      <a:pt x="86360" y="1551940"/>
                      <a:pt x="91440" y="1557020"/>
                    </a:cubicBezTo>
                    <a:cubicBezTo>
                      <a:pt x="96520" y="1562100"/>
                      <a:pt x="101600" y="1572260"/>
                      <a:pt x="100330" y="1579880"/>
                    </a:cubicBezTo>
                    <a:cubicBezTo>
                      <a:pt x="99060" y="1590040"/>
                      <a:pt x="85090" y="1598930"/>
                      <a:pt x="80010" y="1611630"/>
                    </a:cubicBezTo>
                    <a:cubicBezTo>
                      <a:pt x="73660" y="1629410"/>
                      <a:pt x="73660" y="1652270"/>
                      <a:pt x="71120" y="1678940"/>
                    </a:cubicBezTo>
                    <a:cubicBezTo>
                      <a:pt x="67310" y="1720850"/>
                      <a:pt x="62230" y="1779270"/>
                      <a:pt x="67310" y="1838960"/>
                    </a:cubicBezTo>
                    <a:cubicBezTo>
                      <a:pt x="73660" y="1915160"/>
                      <a:pt x="92710" y="2032000"/>
                      <a:pt x="115570" y="2098040"/>
                    </a:cubicBezTo>
                    <a:cubicBezTo>
                      <a:pt x="130810" y="2142490"/>
                      <a:pt x="173990" y="2181860"/>
                      <a:pt x="171450" y="2203450"/>
                    </a:cubicBezTo>
                    <a:cubicBezTo>
                      <a:pt x="170180" y="2213610"/>
                      <a:pt x="161290" y="2222500"/>
                      <a:pt x="153670" y="2225040"/>
                    </a:cubicBezTo>
                    <a:cubicBezTo>
                      <a:pt x="146050" y="2227580"/>
                      <a:pt x="134620" y="2223770"/>
                      <a:pt x="125730" y="2216150"/>
                    </a:cubicBezTo>
                    <a:cubicBezTo>
                      <a:pt x="111760" y="2203450"/>
                      <a:pt x="99060" y="2171700"/>
                      <a:pt x="88900" y="2143760"/>
                    </a:cubicBezTo>
                    <a:cubicBezTo>
                      <a:pt x="76200" y="2109470"/>
                      <a:pt x="68580" y="2076450"/>
                      <a:pt x="59690" y="2024380"/>
                    </a:cubicBezTo>
                    <a:cubicBezTo>
                      <a:pt x="43180" y="1930400"/>
                      <a:pt x="6350" y="1673860"/>
                      <a:pt x="20320" y="1621790"/>
                    </a:cubicBezTo>
                    <a:cubicBezTo>
                      <a:pt x="24130" y="1607820"/>
                      <a:pt x="30480" y="1601470"/>
                      <a:pt x="36830" y="1597660"/>
                    </a:cubicBezTo>
                    <a:cubicBezTo>
                      <a:pt x="41910" y="1595120"/>
                      <a:pt x="49530" y="1595120"/>
                      <a:pt x="55880" y="1598930"/>
                    </a:cubicBezTo>
                    <a:cubicBezTo>
                      <a:pt x="66040" y="1605280"/>
                      <a:pt x="73660" y="1623060"/>
                      <a:pt x="81280" y="1645920"/>
                    </a:cubicBezTo>
                    <a:cubicBezTo>
                      <a:pt x="97790" y="1697990"/>
                      <a:pt x="114300" y="1831340"/>
                      <a:pt x="116840" y="1911350"/>
                    </a:cubicBezTo>
                    <a:cubicBezTo>
                      <a:pt x="119380" y="1976120"/>
                      <a:pt x="101600" y="2033270"/>
                      <a:pt x="105410" y="2086610"/>
                    </a:cubicBezTo>
                    <a:cubicBezTo>
                      <a:pt x="107950" y="2133600"/>
                      <a:pt x="113030" y="2172970"/>
                      <a:pt x="129540" y="2216150"/>
                    </a:cubicBezTo>
                    <a:cubicBezTo>
                      <a:pt x="149860" y="2265680"/>
                      <a:pt x="198120" y="2313940"/>
                      <a:pt x="224790" y="2362200"/>
                    </a:cubicBezTo>
                    <a:cubicBezTo>
                      <a:pt x="248920" y="2405380"/>
                      <a:pt x="273050" y="2453640"/>
                      <a:pt x="284480" y="2490470"/>
                    </a:cubicBezTo>
                    <a:cubicBezTo>
                      <a:pt x="292100" y="2515870"/>
                      <a:pt x="299720" y="2543810"/>
                      <a:pt x="294640" y="2557780"/>
                    </a:cubicBezTo>
                    <a:cubicBezTo>
                      <a:pt x="292100" y="2566670"/>
                      <a:pt x="284480" y="2571750"/>
                      <a:pt x="278130" y="2574290"/>
                    </a:cubicBezTo>
                    <a:cubicBezTo>
                      <a:pt x="271780" y="2576830"/>
                      <a:pt x="262890" y="2576830"/>
                      <a:pt x="255270" y="2570480"/>
                    </a:cubicBezTo>
                    <a:cubicBezTo>
                      <a:pt x="228600" y="2545080"/>
                      <a:pt x="214630" y="2357120"/>
                      <a:pt x="185420" y="2270760"/>
                    </a:cubicBezTo>
                    <a:cubicBezTo>
                      <a:pt x="162560" y="2202180"/>
                      <a:pt x="102870" y="2122170"/>
                      <a:pt x="106680" y="2091690"/>
                    </a:cubicBezTo>
                    <a:cubicBezTo>
                      <a:pt x="107950" y="2080260"/>
                      <a:pt x="118110" y="2070100"/>
                      <a:pt x="125730" y="2068830"/>
                    </a:cubicBezTo>
                    <a:cubicBezTo>
                      <a:pt x="134620" y="2067560"/>
                      <a:pt x="158750" y="2086610"/>
                      <a:pt x="157480" y="2090420"/>
                    </a:cubicBezTo>
                    <a:cubicBezTo>
                      <a:pt x="156210" y="2095500"/>
                      <a:pt x="115570" y="2099310"/>
                      <a:pt x="111760" y="2094230"/>
                    </a:cubicBezTo>
                    <a:cubicBezTo>
                      <a:pt x="109220" y="2090420"/>
                      <a:pt x="118110" y="2072640"/>
                      <a:pt x="124460" y="2068830"/>
                    </a:cubicBezTo>
                    <a:cubicBezTo>
                      <a:pt x="132080" y="2065020"/>
                      <a:pt x="143510" y="2063750"/>
                      <a:pt x="153670" y="2071370"/>
                    </a:cubicBezTo>
                    <a:cubicBezTo>
                      <a:pt x="185420" y="2092960"/>
                      <a:pt x="248920" y="2239010"/>
                      <a:pt x="275590" y="2299970"/>
                    </a:cubicBezTo>
                    <a:cubicBezTo>
                      <a:pt x="292100" y="2338070"/>
                      <a:pt x="303530" y="2363470"/>
                      <a:pt x="309880" y="2396490"/>
                    </a:cubicBezTo>
                    <a:cubicBezTo>
                      <a:pt x="316230" y="2430780"/>
                      <a:pt x="308610" y="2465070"/>
                      <a:pt x="313690" y="2501900"/>
                    </a:cubicBezTo>
                    <a:cubicBezTo>
                      <a:pt x="320040" y="2543810"/>
                      <a:pt x="328930" y="2602230"/>
                      <a:pt x="345440" y="2632710"/>
                    </a:cubicBezTo>
                    <a:cubicBezTo>
                      <a:pt x="356870" y="2654300"/>
                      <a:pt x="377190" y="2656840"/>
                      <a:pt x="389890" y="2678430"/>
                    </a:cubicBezTo>
                    <a:cubicBezTo>
                      <a:pt x="407670" y="2708910"/>
                      <a:pt x="427990" y="2781300"/>
                      <a:pt x="425450" y="2809240"/>
                    </a:cubicBezTo>
                    <a:cubicBezTo>
                      <a:pt x="424180" y="2823210"/>
                      <a:pt x="417830" y="2835910"/>
                      <a:pt x="410210" y="2839720"/>
                    </a:cubicBezTo>
                    <a:cubicBezTo>
                      <a:pt x="402590" y="2843530"/>
                      <a:pt x="379730" y="2834640"/>
                      <a:pt x="378460" y="2829560"/>
                    </a:cubicBezTo>
                    <a:cubicBezTo>
                      <a:pt x="377190" y="2823210"/>
                      <a:pt x="417830" y="2797810"/>
                      <a:pt x="424180" y="2800350"/>
                    </a:cubicBezTo>
                    <a:cubicBezTo>
                      <a:pt x="426720" y="2801620"/>
                      <a:pt x="427990" y="2807970"/>
                      <a:pt x="427990" y="2811780"/>
                    </a:cubicBezTo>
                    <a:cubicBezTo>
                      <a:pt x="426720" y="2818130"/>
                      <a:pt x="420370" y="2833370"/>
                      <a:pt x="412750" y="2837180"/>
                    </a:cubicBezTo>
                    <a:cubicBezTo>
                      <a:pt x="406400" y="2840990"/>
                      <a:pt x="397510" y="2839720"/>
                      <a:pt x="388620" y="2834640"/>
                    </a:cubicBezTo>
                    <a:cubicBezTo>
                      <a:pt x="367030" y="2823210"/>
                      <a:pt x="323850" y="2768600"/>
                      <a:pt x="304800" y="2736850"/>
                    </a:cubicBezTo>
                    <a:cubicBezTo>
                      <a:pt x="289560" y="2712720"/>
                      <a:pt x="283210" y="2696210"/>
                      <a:pt x="275590" y="2665730"/>
                    </a:cubicBezTo>
                    <a:cubicBezTo>
                      <a:pt x="262890" y="2617470"/>
                      <a:pt x="259080" y="2526030"/>
                      <a:pt x="247650" y="2472690"/>
                    </a:cubicBezTo>
                    <a:cubicBezTo>
                      <a:pt x="238760" y="2434590"/>
                      <a:pt x="234950" y="2409190"/>
                      <a:pt x="218440" y="2374900"/>
                    </a:cubicBezTo>
                    <a:cubicBezTo>
                      <a:pt x="196850" y="2330450"/>
                      <a:pt x="135890" y="2272030"/>
                      <a:pt x="115570" y="2232660"/>
                    </a:cubicBezTo>
                    <a:cubicBezTo>
                      <a:pt x="102870" y="2207260"/>
                      <a:pt x="97790" y="2166620"/>
                      <a:pt x="95250" y="2166620"/>
                    </a:cubicBezTo>
                    <a:cubicBezTo>
                      <a:pt x="93980" y="2166620"/>
                      <a:pt x="93980" y="2184400"/>
                      <a:pt x="95250" y="2184400"/>
                    </a:cubicBezTo>
                    <a:cubicBezTo>
                      <a:pt x="96520" y="2184400"/>
                      <a:pt x="99060" y="2157730"/>
                      <a:pt x="106680" y="2152650"/>
                    </a:cubicBezTo>
                    <a:cubicBezTo>
                      <a:pt x="113030" y="2148840"/>
                      <a:pt x="125730" y="2148840"/>
                      <a:pt x="135890" y="2155190"/>
                    </a:cubicBezTo>
                    <a:cubicBezTo>
                      <a:pt x="163830" y="2172970"/>
                      <a:pt x="213360" y="2260600"/>
                      <a:pt x="241300" y="2329180"/>
                    </a:cubicBezTo>
                    <a:cubicBezTo>
                      <a:pt x="275590" y="2411730"/>
                      <a:pt x="287020" y="2553970"/>
                      <a:pt x="311150" y="2623820"/>
                    </a:cubicBezTo>
                    <a:cubicBezTo>
                      <a:pt x="325120" y="2664460"/>
                      <a:pt x="339090" y="2689860"/>
                      <a:pt x="353060" y="2716530"/>
                    </a:cubicBezTo>
                    <a:cubicBezTo>
                      <a:pt x="364490" y="2738120"/>
                      <a:pt x="370840" y="2753360"/>
                      <a:pt x="387350" y="2773680"/>
                    </a:cubicBezTo>
                    <a:cubicBezTo>
                      <a:pt x="411480" y="2804160"/>
                      <a:pt x="481330" y="2848610"/>
                      <a:pt x="488950" y="2874010"/>
                    </a:cubicBezTo>
                    <a:cubicBezTo>
                      <a:pt x="492760" y="2885440"/>
                      <a:pt x="488950" y="2898140"/>
                      <a:pt x="483870" y="2903220"/>
                    </a:cubicBezTo>
                    <a:cubicBezTo>
                      <a:pt x="478790" y="2908300"/>
                      <a:pt x="459740" y="2912110"/>
                      <a:pt x="455930" y="2908300"/>
                    </a:cubicBezTo>
                    <a:cubicBezTo>
                      <a:pt x="450850" y="2903220"/>
                      <a:pt x="471170" y="2857500"/>
                      <a:pt x="477520" y="2857500"/>
                    </a:cubicBezTo>
                    <a:cubicBezTo>
                      <a:pt x="482600" y="2857500"/>
                      <a:pt x="495300" y="2880360"/>
                      <a:pt x="492760" y="2887980"/>
                    </a:cubicBezTo>
                    <a:cubicBezTo>
                      <a:pt x="490220" y="2895600"/>
                      <a:pt x="459740" y="2907030"/>
                      <a:pt x="458470" y="2904490"/>
                    </a:cubicBezTo>
                    <a:cubicBezTo>
                      <a:pt x="457200" y="2901950"/>
                      <a:pt x="473710" y="2877820"/>
                      <a:pt x="483870" y="2872740"/>
                    </a:cubicBezTo>
                    <a:cubicBezTo>
                      <a:pt x="492760" y="2867660"/>
                      <a:pt x="505460" y="2870200"/>
                      <a:pt x="516890" y="2872740"/>
                    </a:cubicBezTo>
                    <a:cubicBezTo>
                      <a:pt x="528320" y="2875280"/>
                      <a:pt x="543560" y="2879090"/>
                      <a:pt x="551180" y="2887980"/>
                    </a:cubicBezTo>
                    <a:cubicBezTo>
                      <a:pt x="560070" y="2899410"/>
                      <a:pt x="557530" y="2940050"/>
                      <a:pt x="560070" y="2940050"/>
                    </a:cubicBezTo>
                    <a:cubicBezTo>
                      <a:pt x="561340" y="2940050"/>
                      <a:pt x="563880" y="2915920"/>
                      <a:pt x="563880" y="2915920"/>
                    </a:cubicBezTo>
                    <a:cubicBezTo>
                      <a:pt x="563880" y="2915920"/>
                      <a:pt x="561340" y="2938780"/>
                      <a:pt x="556260" y="2943860"/>
                    </a:cubicBezTo>
                    <a:cubicBezTo>
                      <a:pt x="552450" y="2947670"/>
                      <a:pt x="546100" y="2948940"/>
                      <a:pt x="538480" y="2948940"/>
                    </a:cubicBezTo>
                    <a:cubicBezTo>
                      <a:pt x="519430" y="2948940"/>
                      <a:pt x="472440" y="2932430"/>
                      <a:pt x="445770" y="2919730"/>
                    </a:cubicBezTo>
                    <a:cubicBezTo>
                      <a:pt x="422910" y="2909570"/>
                      <a:pt x="398780" y="2898140"/>
                      <a:pt x="387350" y="2881630"/>
                    </a:cubicBezTo>
                    <a:cubicBezTo>
                      <a:pt x="377190" y="2866390"/>
                      <a:pt x="368300" y="2840990"/>
                      <a:pt x="373380" y="2828290"/>
                    </a:cubicBezTo>
                    <a:cubicBezTo>
                      <a:pt x="377190" y="2818130"/>
                      <a:pt x="389890" y="2805430"/>
                      <a:pt x="403860" y="2806700"/>
                    </a:cubicBezTo>
                    <a:cubicBezTo>
                      <a:pt x="438150" y="2809240"/>
                      <a:pt x="506730" y="2951480"/>
                      <a:pt x="567690" y="2970530"/>
                    </a:cubicBezTo>
                    <a:cubicBezTo>
                      <a:pt x="622300" y="2987040"/>
                      <a:pt x="717550" y="2929890"/>
                      <a:pt x="745490" y="2937510"/>
                    </a:cubicBezTo>
                    <a:cubicBezTo>
                      <a:pt x="755650" y="2940050"/>
                      <a:pt x="760730" y="2947670"/>
                      <a:pt x="763270" y="2954020"/>
                    </a:cubicBezTo>
                    <a:cubicBezTo>
                      <a:pt x="765810" y="2960370"/>
                      <a:pt x="764540" y="2971800"/>
                      <a:pt x="759460" y="2976880"/>
                    </a:cubicBezTo>
                    <a:cubicBezTo>
                      <a:pt x="750570" y="2985770"/>
                      <a:pt x="723900" y="2984500"/>
                      <a:pt x="699770" y="2984500"/>
                    </a:cubicBezTo>
                    <a:cubicBezTo>
                      <a:pt x="661670" y="2984500"/>
                      <a:pt x="577850" y="2956560"/>
                      <a:pt x="554990" y="2964180"/>
                    </a:cubicBezTo>
                    <a:cubicBezTo>
                      <a:pt x="546100" y="2966720"/>
                      <a:pt x="544830" y="2978150"/>
                      <a:pt x="539750" y="2978150"/>
                    </a:cubicBezTo>
                    <a:cubicBezTo>
                      <a:pt x="532130" y="2978150"/>
                      <a:pt x="514350" y="2957830"/>
                      <a:pt x="515620" y="2948940"/>
                    </a:cubicBezTo>
                    <a:cubicBezTo>
                      <a:pt x="516890" y="2941320"/>
                      <a:pt x="537210" y="2924810"/>
                      <a:pt x="541020" y="2927350"/>
                    </a:cubicBezTo>
                    <a:cubicBezTo>
                      <a:pt x="546100" y="2929890"/>
                      <a:pt x="543560" y="2970530"/>
                      <a:pt x="537210" y="2973070"/>
                    </a:cubicBezTo>
                    <a:cubicBezTo>
                      <a:pt x="532130" y="2975610"/>
                      <a:pt x="516890" y="2962910"/>
                      <a:pt x="513080" y="2956560"/>
                    </a:cubicBezTo>
                    <a:cubicBezTo>
                      <a:pt x="510540" y="2951480"/>
                      <a:pt x="510540" y="2942590"/>
                      <a:pt x="513080" y="2937510"/>
                    </a:cubicBezTo>
                    <a:cubicBezTo>
                      <a:pt x="515620" y="2931160"/>
                      <a:pt x="520700" y="2926080"/>
                      <a:pt x="530860" y="2922270"/>
                    </a:cubicBezTo>
                    <a:cubicBezTo>
                      <a:pt x="560070" y="2910840"/>
                      <a:pt x="671830" y="2931160"/>
                      <a:pt x="718820" y="2918460"/>
                    </a:cubicBezTo>
                    <a:cubicBezTo>
                      <a:pt x="750570" y="2909570"/>
                      <a:pt x="769620" y="2893060"/>
                      <a:pt x="792480" y="2877820"/>
                    </a:cubicBezTo>
                    <a:cubicBezTo>
                      <a:pt x="815340" y="2862580"/>
                      <a:pt x="844550" y="2851150"/>
                      <a:pt x="857250" y="2828290"/>
                    </a:cubicBezTo>
                    <a:cubicBezTo>
                      <a:pt x="872490" y="2801620"/>
                      <a:pt x="859790" y="2743200"/>
                      <a:pt x="869950" y="2721610"/>
                    </a:cubicBezTo>
                    <a:cubicBezTo>
                      <a:pt x="875030" y="2710180"/>
                      <a:pt x="881380" y="2702560"/>
                      <a:pt x="889000" y="2700020"/>
                    </a:cubicBezTo>
                    <a:cubicBezTo>
                      <a:pt x="895350" y="2697480"/>
                      <a:pt x="906780" y="2700020"/>
                      <a:pt x="911860" y="2705100"/>
                    </a:cubicBezTo>
                    <a:cubicBezTo>
                      <a:pt x="916940" y="2710180"/>
                      <a:pt x="922020" y="2717800"/>
                      <a:pt x="920750" y="2727960"/>
                    </a:cubicBezTo>
                    <a:cubicBezTo>
                      <a:pt x="918210" y="2754630"/>
                      <a:pt x="864870" y="2832100"/>
                      <a:pt x="836930" y="2860040"/>
                    </a:cubicBezTo>
                    <a:cubicBezTo>
                      <a:pt x="819150" y="2877820"/>
                      <a:pt x="798830" y="2896870"/>
                      <a:pt x="784860" y="2895600"/>
                    </a:cubicBezTo>
                    <a:cubicBezTo>
                      <a:pt x="774700" y="2894330"/>
                      <a:pt x="760730" y="2880360"/>
                      <a:pt x="760730" y="2871470"/>
                    </a:cubicBezTo>
                    <a:cubicBezTo>
                      <a:pt x="760730" y="2862580"/>
                      <a:pt x="775970" y="2843530"/>
                      <a:pt x="781050" y="2844800"/>
                    </a:cubicBezTo>
                    <a:cubicBezTo>
                      <a:pt x="786130" y="2846070"/>
                      <a:pt x="792480" y="2885440"/>
                      <a:pt x="787400" y="2889250"/>
                    </a:cubicBezTo>
                    <a:cubicBezTo>
                      <a:pt x="783590" y="2891790"/>
                      <a:pt x="770890" y="2887980"/>
                      <a:pt x="765810" y="2882900"/>
                    </a:cubicBezTo>
                    <a:cubicBezTo>
                      <a:pt x="760730" y="2877820"/>
                      <a:pt x="756920" y="2862580"/>
                      <a:pt x="759460" y="2854960"/>
                    </a:cubicBezTo>
                    <a:cubicBezTo>
                      <a:pt x="762000" y="2848610"/>
                      <a:pt x="772160" y="2838450"/>
                      <a:pt x="778510" y="2839720"/>
                    </a:cubicBezTo>
                    <a:cubicBezTo>
                      <a:pt x="787400" y="2840990"/>
                      <a:pt x="805180" y="2865120"/>
                      <a:pt x="806450" y="2877820"/>
                    </a:cubicBezTo>
                    <a:cubicBezTo>
                      <a:pt x="807720" y="2891790"/>
                      <a:pt x="793750" y="2913380"/>
                      <a:pt x="783590" y="2919730"/>
                    </a:cubicBezTo>
                    <a:cubicBezTo>
                      <a:pt x="775970" y="2924810"/>
                      <a:pt x="760730" y="2926080"/>
                      <a:pt x="754380" y="2921000"/>
                    </a:cubicBezTo>
                    <a:cubicBezTo>
                      <a:pt x="748030" y="2915920"/>
                      <a:pt x="744220" y="2886710"/>
                      <a:pt x="748030" y="2884170"/>
                    </a:cubicBezTo>
                    <a:cubicBezTo>
                      <a:pt x="753110" y="2881630"/>
                      <a:pt x="787400" y="2907030"/>
                      <a:pt x="786130" y="2912110"/>
                    </a:cubicBezTo>
                    <a:cubicBezTo>
                      <a:pt x="784860" y="2917190"/>
                      <a:pt x="760730" y="2922270"/>
                      <a:pt x="753110" y="2918460"/>
                    </a:cubicBezTo>
                    <a:cubicBezTo>
                      <a:pt x="745490" y="2914650"/>
                      <a:pt x="740410" y="2898140"/>
                      <a:pt x="742950" y="2885440"/>
                    </a:cubicBezTo>
                    <a:cubicBezTo>
                      <a:pt x="748030" y="2865120"/>
                      <a:pt x="784860" y="2835910"/>
                      <a:pt x="811530" y="2813050"/>
                    </a:cubicBezTo>
                    <a:cubicBezTo>
                      <a:pt x="840740" y="2787650"/>
                      <a:pt x="886460" y="2748280"/>
                      <a:pt x="910590" y="2743200"/>
                    </a:cubicBezTo>
                    <a:cubicBezTo>
                      <a:pt x="922020" y="2740660"/>
                      <a:pt x="933450" y="2743200"/>
                      <a:pt x="938530" y="2748280"/>
                    </a:cubicBezTo>
                    <a:cubicBezTo>
                      <a:pt x="943610" y="2753360"/>
                      <a:pt x="947420" y="2773680"/>
                      <a:pt x="943610" y="2777490"/>
                    </a:cubicBezTo>
                    <a:cubicBezTo>
                      <a:pt x="937260" y="2781300"/>
                      <a:pt x="894080" y="2760980"/>
                      <a:pt x="892810" y="2753360"/>
                    </a:cubicBezTo>
                    <a:cubicBezTo>
                      <a:pt x="891540" y="2749550"/>
                      <a:pt x="900430" y="2741930"/>
                      <a:pt x="905510" y="2740660"/>
                    </a:cubicBezTo>
                    <a:cubicBezTo>
                      <a:pt x="913130" y="2738120"/>
                      <a:pt x="928370" y="2741930"/>
                      <a:pt x="934720" y="2747010"/>
                    </a:cubicBezTo>
                    <a:cubicBezTo>
                      <a:pt x="939800" y="2752090"/>
                      <a:pt x="943610" y="2759710"/>
                      <a:pt x="941070" y="2768600"/>
                    </a:cubicBezTo>
                    <a:cubicBezTo>
                      <a:pt x="937260" y="2787650"/>
                      <a:pt x="894080" y="2830830"/>
                      <a:pt x="869950" y="2849880"/>
                    </a:cubicBezTo>
                    <a:cubicBezTo>
                      <a:pt x="852170" y="2863850"/>
                      <a:pt x="829310" y="2881630"/>
                      <a:pt x="816610" y="2879090"/>
                    </a:cubicBezTo>
                    <a:cubicBezTo>
                      <a:pt x="806450" y="2876550"/>
                      <a:pt x="792480" y="2860040"/>
                      <a:pt x="793750" y="2847340"/>
                    </a:cubicBezTo>
                    <a:cubicBezTo>
                      <a:pt x="795020" y="2825750"/>
                      <a:pt x="848360" y="2800350"/>
                      <a:pt x="873760" y="2767330"/>
                    </a:cubicBezTo>
                    <a:cubicBezTo>
                      <a:pt x="906780" y="2724150"/>
                      <a:pt x="941070" y="2625090"/>
                      <a:pt x="966470" y="2604770"/>
                    </a:cubicBezTo>
                    <a:cubicBezTo>
                      <a:pt x="976630" y="2597150"/>
                      <a:pt x="986790" y="2594610"/>
                      <a:pt x="994410" y="2597150"/>
                    </a:cubicBezTo>
                    <a:cubicBezTo>
                      <a:pt x="1002030" y="2600960"/>
                      <a:pt x="1014730" y="2620010"/>
                      <a:pt x="1012190" y="2626360"/>
                    </a:cubicBezTo>
                    <a:cubicBezTo>
                      <a:pt x="1008380" y="2633980"/>
                      <a:pt x="972820" y="2640330"/>
                      <a:pt x="963930" y="2633980"/>
                    </a:cubicBezTo>
                    <a:cubicBezTo>
                      <a:pt x="956310" y="2628900"/>
                      <a:pt x="952500" y="2608580"/>
                      <a:pt x="955040" y="2599690"/>
                    </a:cubicBezTo>
                    <a:cubicBezTo>
                      <a:pt x="956310" y="2592070"/>
                      <a:pt x="965200" y="2584450"/>
                      <a:pt x="971550" y="2581910"/>
                    </a:cubicBezTo>
                    <a:cubicBezTo>
                      <a:pt x="977900" y="2579370"/>
                      <a:pt x="990600" y="2580640"/>
                      <a:pt x="995680" y="2585720"/>
                    </a:cubicBezTo>
                    <a:cubicBezTo>
                      <a:pt x="1002030" y="2590800"/>
                      <a:pt x="1003300" y="2603500"/>
                      <a:pt x="1004570" y="2616200"/>
                    </a:cubicBezTo>
                    <a:cubicBezTo>
                      <a:pt x="1005840" y="2633980"/>
                      <a:pt x="1000760" y="2660650"/>
                      <a:pt x="993140" y="2683510"/>
                    </a:cubicBezTo>
                    <a:cubicBezTo>
                      <a:pt x="984250" y="2710180"/>
                      <a:pt x="963930" y="2754630"/>
                      <a:pt x="948690" y="2763520"/>
                    </a:cubicBezTo>
                    <a:cubicBezTo>
                      <a:pt x="941070" y="2768600"/>
                      <a:pt x="930910" y="2767330"/>
                      <a:pt x="924560" y="2763520"/>
                    </a:cubicBezTo>
                    <a:cubicBezTo>
                      <a:pt x="918210" y="2759710"/>
                      <a:pt x="909320" y="2740660"/>
                      <a:pt x="911860" y="2736850"/>
                    </a:cubicBezTo>
                    <a:cubicBezTo>
                      <a:pt x="915670" y="2731770"/>
                      <a:pt x="962660" y="2740660"/>
                      <a:pt x="966470" y="2747010"/>
                    </a:cubicBezTo>
                    <a:cubicBezTo>
                      <a:pt x="967740" y="2749550"/>
                      <a:pt x="965200" y="2755900"/>
                      <a:pt x="962660" y="2758440"/>
                    </a:cubicBezTo>
                    <a:cubicBezTo>
                      <a:pt x="957580" y="2763520"/>
                      <a:pt x="942340" y="2771140"/>
                      <a:pt x="934720" y="2768600"/>
                    </a:cubicBezTo>
                    <a:cubicBezTo>
                      <a:pt x="927100" y="2766060"/>
                      <a:pt x="919480" y="2755900"/>
                      <a:pt x="916940" y="2740660"/>
                    </a:cubicBezTo>
                    <a:cubicBezTo>
                      <a:pt x="909320" y="2697480"/>
                      <a:pt x="957580" y="2536190"/>
                      <a:pt x="977900" y="2475230"/>
                    </a:cubicBezTo>
                    <a:cubicBezTo>
                      <a:pt x="989330" y="2440940"/>
                      <a:pt x="996950" y="2407920"/>
                      <a:pt x="1010920" y="2397760"/>
                    </a:cubicBezTo>
                    <a:cubicBezTo>
                      <a:pt x="1019810" y="2392680"/>
                      <a:pt x="1033780" y="2393950"/>
                      <a:pt x="1040130" y="2397760"/>
                    </a:cubicBezTo>
                    <a:cubicBezTo>
                      <a:pt x="1046480" y="2401570"/>
                      <a:pt x="1050290" y="2407920"/>
                      <a:pt x="1051560" y="2418080"/>
                    </a:cubicBezTo>
                    <a:cubicBezTo>
                      <a:pt x="1052830" y="2439670"/>
                      <a:pt x="1016000" y="2489200"/>
                      <a:pt x="1009650" y="2523490"/>
                    </a:cubicBezTo>
                    <a:cubicBezTo>
                      <a:pt x="1003300" y="2555240"/>
                      <a:pt x="1010920" y="2617470"/>
                      <a:pt x="1009650" y="2617470"/>
                    </a:cubicBezTo>
                    <a:cubicBezTo>
                      <a:pt x="1009650" y="2617470"/>
                      <a:pt x="1009650" y="2603500"/>
                      <a:pt x="1008380" y="2603500"/>
                    </a:cubicBezTo>
                    <a:cubicBezTo>
                      <a:pt x="1007110" y="2603500"/>
                      <a:pt x="1005840" y="2626360"/>
                      <a:pt x="999490" y="2631440"/>
                    </a:cubicBezTo>
                    <a:cubicBezTo>
                      <a:pt x="993140" y="2636520"/>
                      <a:pt x="977900" y="2639060"/>
                      <a:pt x="970280" y="2632710"/>
                    </a:cubicBezTo>
                    <a:cubicBezTo>
                      <a:pt x="953770" y="2618740"/>
                      <a:pt x="949960" y="2529840"/>
                      <a:pt x="953770" y="2484120"/>
                    </a:cubicBezTo>
                    <a:cubicBezTo>
                      <a:pt x="957580" y="2444750"/>
                      <a:pt x="965200" y="2418080"/>
                      <a:pt x="984250" y="2377440"/>
                    </a:cubicBezTo>
                    <a:cubicBezTo>
                      <a:pt x="1014730" y="2312670"/>
                      <a:pt x="1113790" y="2162810"/>
                      <a:pt x="1143000" y="2142490"/>
                    </a:cubicBezTo>
                    <a:cubicBezTo>
                      <a:pt x="1150620" y="2137410"/>
                      <a:pt x="1155700" y="2137410"/>
                      <a:pt x="1160780" y="2138680"/>
                    </a:cubicBezTo>
                    <a:cubicBezTo>
                      <a:pt x="1168400" y="2141220"/>
                      <a:pt x="1179830" y="2147570"/>
                      <a:pt x="1181100" y="2159000"/>
                    </a:cubicBezTo>
                    <a:cubicBezTo>
                      <a:pt x="1184910" y="2189480"/>
                      <a:pt x="1103630" y="2279650"/>
                      <a:pt x="1076960" y="2344420"/>
                    </a:cubicBezTo>
                    <a:cubicBezTo>
                      <a:pt x="1051560" y="2407920"/>
                      <a:pt x="1047750" y="2518410"/>
                      <a:pt x="1023620" y="2541270"/>
                    </a:cubicBezTo>
                    <a:cubicBezTo>
                      <a:pt x="1013460" y="2550160"/>
                      <a:pt x="996950" y="2551430"/>
                      <a:pt x="989330" y="2547620"/>
                    </a:cubicBezTo>
                    <a:cubicBezTo>
                      <a:pt x="982980" y="2543810"/>
                      <a:pt x="975360" y="2524760"/>
                      <a:pt x="977900" y="2520950"/>
                    </a:cubicBezTo>
                    <a:cubicBezTo>
                      <a:pt x="981710" y="2515870"/>
                      <a:pt x="1031240" y="2533650"/>
                      <a:pt x="1031240" y="2540000"/>
                    </a:cubicBezTo>
                    <a:cubicBezTo>
                      <a:pt x="1031240" y="2545080"/>
                      <a:pt x="1008380" y="2556510"/>
                      <a:pt x="1000760" y="2553970"/>
                    </a:cubicBezTo>
                    <a:cubicBezTo>
                      <a:pt x="993140" y="2551430"/>
                      <a:pt x="984250" y="2538730"/>
                      <a:pt x="982980" y="2524760"/>
                    </a:cubicBezTo>
                    <a:cubicBezTo>
                      <a:pt x="979170" y="2489200"/>
                      <a:pt x="1014730" y="2390140"/>
                      <a:pt x="1042670" y="2334260"/>
                    </a:cubicBezTo>
                    <a:cubicBezTo>
                      <a:pt x="1068070" y="2282190"/>
                      <a:pt x="1113790" y="2252980"/>
                      <a:pt x="1141730" y="2197100"/>
                    </a:cubicBezTo>
                    <a:cubicBezTo>
                      <a:pt x="1177290" y="2125980"/>
                      <a:pt x="1200150" y="1986280"/>
                      <a:pt x="1225550" y="1935480"/>
                    </a:cubicBezTo>
                    <a:cubicBezTo>
                      <a:pt x="1236980" y="1912620"/>
                      <a:pt x="1248410" y="1892300"/>
                      <a:pt x="1259840" y="1888490"/>
                    </a:cubicBezTo>
                    <a:cubicBezTo>
                      <a:pt x="1267460" y="1885950"/>
                      <a:pt x="1281430" y="1901190"/>
                      <a:pt x="1283970" y="1898650"/>
                    </a:cubicBezTo>
                    <a:cubicBezTo>
                      <a:pt x="1286510" y="1896110"/>
                      <a:pt x="1271270" y="1875790"/>
                      <a:pt x="1272540" y="1868170"/>
                    </a:cubicBezTo>
                    <a:cubicBezTo>
                      <a:pt x="1273810" y="1861820"/>
                      <a:pt x="1281430" y="1856740"/>
                      <a:pt x="1286510" y="1855470"/>
                    </a:cubicBezTo>
                    <a:cubicBezTo>
                      <a:pt x="1292860" y="1854200"/>
                      <a:pt x="1304290" y="1855470"/>
                      <a:pt x="1309370" y="1859280"/>
                    </a:cubicBezTo>
                    <a:cubicBezTo>
                      <a:pt x="1315720" y="1863090"/>
                      <a:pt x="1322070" y="1870710"/>
                      <a:pt x="1320800" y="1879600"/>
                    </a:cubicBezTo>
                    <a:cubicBezTo>
                      <a:pt x="1319530" y="1897380"/>
                      <a:pt x="1273810" y="1929130"/>
                      <a:pt x="1261110" y="1955800"/>
                    </a:cubicBezTo>
                    <a:cubicBezTo>
                      <a:pt x="1249680" y="1979930"/>
                      <a:pt x="1252220" y="2004060"/>
                      <a:pt x="1242060" y="2030730"/>
                    </a:cubicBezTo>
                    <a:cubicBezTo>
                      <a:pt x="1228090" y="2066290"/>
                      <a:pt x="1198880" y="2122170"/>
                      <a:pt x="1176020" y="2150110"/>
                    </a:cubicBezTo>
                    <a:cubicBezTo>
                      <a:pt x="1159510" y="2170430"/>
                      <a:pt x="1139190" y="2190750"/>
                      <a:pt x="1125220" y="2193290"/>
                    </a:cubicBezTo>
                    <a:cubicBezTo>
                      <a:pt x="1116330" y="2194560"/>
                      <a:pt x="1102360" y="2179320"/>
                      <a:pt x="1099820" y="2181860"/>
                    </a:cubicBezTo>
                    <a:cubicBezTo>
                      <a:pt x="1096010" y="2184400"/>
                      <a:pt x="1112520" y="2205990"/>
                      <a:pt x="1109980" y="2213610"/>
                    </a:cubicBezTo>
                    <a:cubicBezTo>
                      <a:pt x="1108710" y="2218690"/>
                      <a:pt x="1102360" y="2223770"/>
                      <a:pt x="1096010" y="2225040"/>
                    </a:cubicBezTo>
                    <a:cubicBezTo>
                      <a:pt x="1088390" y="2226310"/>
                      <a:pt x="1074420" y="2222500"/>
                      <a:pt x="1069340" y="2216150"/>
                    </a:cubicBezTo>
                    <a:cubicBezTo>
                      <a:pt x="1064260" y="2211070"/>
                      <a:pt x="1061720" y="2202180"/>
                      <a:pt x="1064260" y="2192020"/>
                    </a:cubicBezTo>
                    <a:cubicBezTo>
                      <a:pt x="1069340" y="2169160"/>
                      <a:pt x="1118870" y="2134870"/>
                      <a:pt x="1141730" y="2095500"/>
                    </a:cubicBezTo>
                    <a:cubicBezTo>
                      <a:pt x="1169670" y="2047240"/>
                      <a:pt x="1177290" y="1979930"/>
                      <a:pt x="1209040" y="1917700"/>
                    </a:cubicBezTo>
                    <a:cubicBezTo>
                      <a:pt x="1247140" y="1841500"/>
                      <a:pt x="1328420" y="1715770"/>
                      <a:pt x="1365250" y="1675130"/>
                    </a:cubicBezTo>
                    <a:cubicBezTo>
                      <a:pt x="1380490" y="1658620"/>
                      <a:pt x="1391920" y="1647190"/>
                      <a:pt x="1403350" y="1645920"/>
                    </a:cubicBezTo>
                    <a:cubicBezTo>
                      <a:pt x="1410970" y="1645920"/>
                      <a:pt x="1419860" y="1651000"/>
                      <a:pt x="1423670" y="1657350"/>
                    </a:cubicBezTo>
                    <a:cubicBezTo>
                      <a:pt x="1427480" y="1663700"/>
                      <a:pt x="1427480" y="1670050"/>
                      <a:pt x="1424940" y="1681480"/>
                    </a:cubicBezTo>
                    <a:cubicBezTo>
                      <a:pt x="1419860" y="1710690"/>
                      <a:pt x="1385570" y="1788160"/>
                      <a:pt x="1357630" y="1830070"/>
                    </a:cubicBezTo>
                    <a:cubicBezTo>
                      <a:pt x="1332230" y="1868170"/>
                      <a:pt x="1285240" y="1896110"/>
                      <a:pt x="1266190" y="1925320"/>
                    </a:cubicBezTo>
                    <a:cubicBezTo>
                      <a:pt x="1253490" y="1945640"/>
                      <a:pt x="1254760" y="1972310"/>
                      <a:pt x="1243330" y="1981200"/>
                    </a:cubicBezTo>
                    <a:cubicBezTo>
                      <a:pt x="1235710" y="1986280"/>
                      <a:pt x="1221740" y="1987550"/>
                      <a:pt x="1215390" y="1983740"/>
                    </a:cubicBezTo>
                    <a:cubicBezTo>
                      <a:pt x="1207770" y="1978660"/>
                      <a:pt x="1200150" y="1955800"/>
                      <a:pt x="1203960" y="1951990"/>
                    </a:cubicBezTo>
                    <a:cubicBezTo>
                      <a:pt x="1207770" y="1948180"/>
                      <a:pt x="1249680" y="1962150"/>
                      <a:pt x="1249680" y="1968500"/>
                    </a:cubicBezTo>
                    <a:cubicBezTo>
                      <a:pt x="1249680" y="1973580"/>
                      <a:pt x="1228090" y="1986280"/>
                      <a:pt x="1219200" y="1983740"/>
                    </a:cubicBezTo>
                    <a:cubicBezTo>
                      <a:pt x="1211580" y="1981200"/>
                      <a:pt x="1200150" y="1968500"/>
                      <a:pt x="1200150" y="1955800"/>
                    </a:cubicBezTo>
                    <a:cubicBezTo>
                      <a:pt x="1200150" y="1929130"/>
                      <a:pt x="1268730" y="1866900"/>
                      <a:pt x="1290320" y="1827530"/>
                    </a:cubicBezTo>
                    <a:cubicBezTo>
                      <a:pt x="1306830" y="1797050"/>
                      <a:pt x="1314450" y="1780540"/>
                      <a:pt x="1325880" y="1743710"/>
                    </a:cubicBezTo>
                    <a:cubicBezTo>
                      <a:pt x="1347470" y="1677670"/>
                      <a:pt x="1365250" y="1493520"/>
                      <a:pt x="1391920" y="1459230"/>
                    </a:cubicBezTo>
                    <a:cubicBezTo>
                      <a:pt x="1400810" y="1447800"/>
                      <a:pt x="1410970" y="1443990"/>
                      <a:pt x="1418590" y="1445260"/>
                    </a:cubicBezTo>
                    <a:cubicBezTo>
                      <a:pt x="1427480" y="1446530"/>
                      <a:pt x="1436370" y="1457960"/>
                      <a:pt x="1440180" y="1470660"/>
                    </a:cubicBezTo>
                    <a:cubicBezTo>
                      <a:pt x="1447800" y="1499870"/>
                      <a:pt x="1430020" y="1565910"/>
                      <a:pt x="1409700" y="1625600"/>
                    </a:cubicBezTo>
                    <a:cubicBezTo>
                      <a:pt x="1379220" y="1718310"/>
                      <a:pt x="1287780" y="1929130"/>
                      <a:pt x="1248410" y="1960880"/>
                    </a:cubicBezTo>
                    <a:cubicBezTo>
                      <a:pt x="1236980" y="1971040"/>
                      <a:pt x="1223010" y="1972310"/>
                      <a:pt x="1216660" y="1968500"/>
                    </a:cubicBezTo>
                    <a:cubicBezTo>
                      <a:pt x="1209040" y="1963420"/>
                      <a:pt x="1203960" y="1934210"/>
                      <a:pt x="1207770" y="1931670"/>
                    </a:cubicBezTo>
                    <a:cubicBezTo>
                      <a:pt x="1211580" y="1929130"/>
                      <a:pt x="1248410" y="1953260"/>
                      <a:pt x="1247140" y="1958340"/>
                    </a:cubicBezTo>
                    <a:cubicBezTo>
                      <a:pt x="1245870" y="1963420"/>
                      <a:pt x="1221740" y="1969770"/>
                      <a:pt x="1214120" y="1965960"/>
                    </a:cubicBezTo>
                    <a:cubicBezTo>
                      <a:pt x="1206500" y="1962150"/>
                      <a:pt x="1200150" y="1943100"/>
                      <a:pt x="1202690" y="1934210"/>
                    </a:cubicBezTo>
                    <a:cubicBezTo>
                      <a:pt x="1205230" y="1924050"/>
                      <a:pt x="1224280" y="1922780"/>
                      <a:pt x="1235710" y="1908810"/>
                    </a:cubicBezTo>
                    <a:cubicBezTo>
                      <a:pt x="1258570" y="1878330"/>
                      <a:pt x="1280160" y="1784350"/>
                      <a:pt x="1304290" y="1734820"/>
                    </a:cubicBezTo>
                    <a:cubicBezTo>
                      <a:pt x="1323340" y="1695450"/>
                      <a:pt x="1352550" y="1668780"/>
                      <a:pt x="1365250" y="1631950"/>
                    </a:cubicBezTo>
                    <a:cubicBezTo>
                      <a:pt x="1377950" y="1593850"/>
                      <a:pt x="1366520" y="1550670"/>
                      <a:pt x="1376680" y="1508760"/>
                    </a:cubicBezTo>
                    <a:cubicBezTo>
                      <a:pt x="1389380" y="1459230"/>
                      <a:pt x="1428750" y="1404620"/>
                      <a:pt x="1440180" y="1355090"/>
                    </a:cubicBezTo>
                    <a:cubicBezTo>
                      <a:pt x="1449070" y="1311910"/>
                      <a:pt x="1437640" y="1273810"/>
                      <a:pt x="1445260" y="1229360"/>
                    </a:cubicBezTo>
                    <a:cubicBezTo>
                      <a:pt x="1454150" y="1176020"/>
                      <a:pt x="1477010" y="1079500"/>
                      <a:pt x="1494790" y="1055370"/>
                    </a:cubicBezTo>
                    <a:cubicBezTo>
                      <a:pt x="1501140" y="1046480"/>
                      <a:pt x="1507490" y="1043940"/>
                      <a:pt x="1515110" y="1042670"/>
                    </a:cubicBezTo>
                    <a:cubicBezTo>
                      <a:pt x="1521460" y="1041400"/>
                      <a:pt x="1531620" y="1043940"/>
                      <a:pt x="1536700" y="1050290"/>
                    </a:cubicBezTo>
                    <a:cubicBezTo>
                      <a:pt x="1545590" y="1062990"/>
                      <a:pt x="1543050" y="1104900"/>
                      <a:pt x="1535430" y="1135380"/>
                    </a:cubicBezTo>
                    <a:cubicBezTo>
                      <a:pt x="1526540" y="1174750"/>
                      <a:pt x="1485900" y="1224280"/>
                      <a:pt x="1474470" y="1266190"/>
                    </a:cubicBezTo>
                    <a:cubicBezTo>
                      <a:pt x="1464310" y="1301750"/>
                      <a:pt x="1473200" y="1327150"/>
                      <a:pt x="1464310" y="1369060"/>
                    </a:cubicBezTo>
                    <a:cubicBezTo>
                      <a:pt x="1450340" y="1440180"/>
                      <a:pt x="1410970" y="1616710"/>
                      <a:pt x="1380490" y="1647190"/>
                    </a:cubicBezTo>
                    <a:cubicBezTo>
                      <a:pt x="1370330" y="1657350"/>
                      <a:pt x="1356360" y="1659890"/>
                      <a:pt x="1348740" y="1657350"/>
                    </a:cubicBezTo>
                    <a:cubicBezTo>
                      <a:pt x="1341120" y="1654810"/>
                      <a:pt x="1336040" y="1643380"/>
                      <a:pt x="1333500" y="1633220"/>
                    </a:cubicBezTo>
                    <a:cubicBezTo>
                      <a:pt x="1330960" y="1617980"/>
                      <a:pt x="1336040" y="1597660"/>
                      <a:pt x="1342390" y="1573530"/>
                    </a:cubicBezTo>
                    <a:cubicBezTo>
                      <a:pt x="1353820" y="1532890"/>
                      <a:pt x="1394460" y="1469390"/>
                      <a:pt x="1408430" y="1414780"/>
                    </a:cubicBezTo>
                    <a:cubicBezTo>
                      <a:pt x="1422400" y="1360170"/>
                      <a:pt x="1417320" y="1299210"/>
                      <a:pt x="1428750" y="1245870"/>
                    </a:cubicBezTo>
                    <a:cubicBezTo>
                      <a:pt x="1438910" y="1196340"/>
                      <a:pt x="1466850" y="1151890"/>
                      <a:pt x="1471930" y="1107440"/>
                    </a:cubicBezTo>
                    <a:cubicBezTo>
                      <a:pt x="1477010" y="1066800"/>
                      <a:pt x="1457960" y="1023620"/>
                      <a:pt x="1461770" y="986790"/>
                    </a:cubicBezTo>
                    <a:cubicBezTo>
                      <a:pt x="1464310" y="956310"/>
                      <a:pt x="1470660" y="930910"/>
                      <a:pt x="1485900" y="902970"/>
                    </a:cubicBezTo>
                    <a:cubicBezTo>
                      <a:pt x="1504950" y="867410"/>
                      <a:pt x="1558290" y="838200"/>
                      <a:pt x="1573530" y="797560"/>
                    </a:cubicBezTo>
                    <a:cubicBezTo>
                      <a:pt x="1590040" y="755650"/>
                      <a:pt x="1570990" y="699770"/>
                      <a:pt x="1577340" y="651510"/>
                    </a:cubicBezTo>
                    <a:cubicBezTo>
                      <a:pt x="1583690" y="603250"/>
                      <a:pt x="1607820" y="560070"/>
                      <a:pt x="1609090" y="506730"/>
                    </a:cubicBezTo>
                    <a:cubicBezTo>
                      <a:pt x="1611630" y="441960"/>
                      <a:pt x="1568450" y="321310"/>
                      <a:pt x="1577340" y="289560"/>
                    </a:cubicBezTo>
                    <a:cubicBezTo>
                      <a:pt x="1579880" y="279400"/>
                      <a:pt x="1586230" y="274320"/>
                      <a:pt x="1592580" y="271780"/>
                    </a:cubicBezTo>
                    <a:cubicBezTo>
                      <a:pt x="1598930" y="269240"/>
                      <a:pt x="1609090" y="269240"/>
                      <a:pt x="1616710" y="274320"/>
                    </a:cubicBezTo>
                    <a:cubicBezTo>
                      <a:pt x="1631950" y="284480"/>
                      <a:pt x="1649730" y="330200"/>
                      <a:pt x="1656080" y="358140"/>
                    </a:cubicBezTo>
                    <a:cubicBezTo>
                      <a:pt x="1662430" y="383540"/>
                      <a:pt x="1662430" y="405130"/>
                      <a:pt x="1659890" y="433070"/>
                    </a:cubicBezTo>
                    <a:cubicBezTo>
                      <a:pt x="1656080" y="471170"/>
                      <a:pt x="1629410" y="533400"/>
                      <a:pt x="1630680" y="562610"/>
                    </a:cubicBezTo>
                    <a:cubicBezTo>
                      <a:pt x="1630680" y="577850"/>
                      <a:pt x="1640840" y="582930"/>
                      <a:pt x="1640840" y="598170"/>
                    </a:cubicBezTo>
                    <a:cubicBezTo>
                      <a:pt x="1640840" y="627380"/>
                      <a:pt x="1620520" y="709930"/>
                      <a:pt x="1607820" y="728980"/>
                    </a:cubicBezTo>
                    <a:cubicBezTo>
                      <a:pt x="1602740" y="735330"/>
                      <a:pt x="1598930" y="737870"/>
                      <a:pt x="1592580" y="739140"/>
                    </a:cubicBezTo>
                    <a:cubicBezTo>
                      <a:pt x="1584960" y="740410"/>
                      <a:pt x="1572260" y="739140"/>
                      <a:pt x="1565910" y="728980"/>
                    </a:cubicBezTo>
                    <a:cubicBezTo>
                      <a:pt x="1544320" y="697230"/>
                      <a:pt x="1544320" y="476250"/>
                      <a:pt x="1560830" y="438150"/>
                    </a:cubicBezTo>
                    <a:cubicBezTo>
                      <a:pt x="1565910" y="425450"/>
                      <a:pt x="1574800" y="419100"/>
                      <a:pt x="1582420" y="419100"/>
                    </a:cubicBezTo>
                    <a:cubicBezTo>
                      <a:pt x="1591310" y="419100"/>
                      <a:pt x="1605280" y="426720"/>
                      <a:pt x="1610360" y="438150"/>
                    </a:cubicBezTo>
                    <a:cubicBezTo>
                      <a:pt x="1621790" y="463550"/>
                      <a:pt x="1606550" y="529590"/>
                      <a:pt x="1595120" y="586740"/>
                    </a:cubicBezTo>
                    <a:cubicBezTo>
                      <a:pt x="1579880" y="666750"/>
                      <a:pt x="1530350" y="775970"/>
                      <a:pt x="1511300" y="871220"/>
                    </a:cubicBezTo>
                    <a:cubicBezTo>
                      <a:pt x="1492250" y="962660"/>
                      <a:pt x="1502410" y="1107440"/>
                      <a:pt x="1479550" y="1144270"/>
                    </a:cubicBezTo>
                    <a:cubicBezTo>
                      <a:pt x="1471930" y="1156970"/>
                      <a:pt x="1460500" y="1164590"/>
                      <a:pt x="1451610" y="1163320"/>
                    </a:cubicBezTo>
                    <a:cubicBezTo>
                      <a:pt x="1442720" y="1162050"/>
                      <a:pt x="1426210" y="1143000"/>
                      <a:pt x="1428750" y="1137920"/>
                    </a:cubicBezTo>
                    <a:cubicBezTo>
                      <a:pt x="1431290" y="1132840"/>
                      <a:pt x="1475740" y="1131570"/>
                      <a:pt x="1479550" y="1137920"/>
                    </a:cubicBezTo>
                    <a:cubicBezTo>
                      <a:pt x="1482090" y="1141730"/>
                      <a:pt x="1474470" y="1154430"/>
                      <a:pt x="1469390" y="1158240"/>
                    </a:cubicBezTo>
                    <a:cubicBezTo>
                      <a:pt x="1463040" y="1162050"/>
                      <a:pt x="1451610" y="1163320"/>
                      <a:pt x="1445260" y="1160780"/>
                    </a:cubicBezTo>
                    <a:cubicBezTo>
                      <a:pt x="1437640" y="1156970"/>
                      <a:pt x="1426210" y="1140460"/>
                      <a:pt x="1428750" y="1137920"/>
                    </a:cubicBezTo>
                    <a:cubicBezTo>
                      <a:pt x="1431290" y="1134110"/>
                      <a:pt x="1478280" y="1145540"/>
                      <a:pt x="1479550" y="1153160"/>
                    </a:cubicBezTo>
                    <a:cubicBezTo>
                      <a:pt x="1480820" y="1158240"/>
                      <a:pt x="1465580" y="1172210"/>
                      <a:pt x="1457960" y="1172210"/>
                    </a:cubicBezTo>
                    <a:cubicBezTo>
                      <a:pt x="1449070" y="1172210"/>
                      <a:pt x="1436370" y="1165860"/>
                      <a:pt x="1430020" y="1153160"/>
                    </a:cubicBezTo>
                    <a:cubicBezTo>
                      <a:pt x="1414780" y="1121410"/>
                      <a:pt x="1426210" y="1005840"/>
                      <a:pt x="1442720" y="944880"/>
                    </a:cubicBezTo>
                    <a:cubicBezTo>
                      <a:pt x="1456690" y="892810"/>
                      <a:pt x="1489710" y="826770"/>
                      <a:pt x="1511300" y="807720"/>
                    </a:cubicBezTo>
                    <a:cubicBezTo>
                      <a:pt x="1520190" y="798830"/>
                      <a:pt x="1530350" y="796290"/>
                      <a:pt x="1537970" y="797560"/>
                    </a:cubicBezTo>
                    <a:cubicBezTo>
                      <a:pt x="1545590" y="798830"/>
                      <a:pt x="1551940" y="805180"/>
                      <a:pt x="1555750" y="814070"/>
                    </a:cubicBezTo>
                    <a:cubicBezTo>
                      <a:pt x="1564640" y="833120"/>
                      <a:pt x="1564640" y="880110"/>
                      <a:pt x="1562100" y="918210"/>
                    </a:cubicBezTo>
                    <a:cubicBezTo>
                      <a:pt x="1559560" y="963930"/>
                      <a:pt x="1549400" y="1028700"/>
                      <a:pt x="1536700" y="1066800"/>
                    </a:cubicBezTo>
                    <a:cubicBezTo>
                      <a:pt x="1527810" y="1092200"/>
                      <a:pt x="1508760" y="1109980"/>
                      <a:pt x="1504950" y="1129030"/>
                    </a:cubicBezTo>
                    <a:cubicBezTo>
                      <a:pt x="1502410" y="1144270"/>
                      <a:pt x="1512570" y="1162050"/>
                      <a:pt x="1507490" y="1170940"/>
                    </a:cubicBezTo>
                    <a:cubicBezTo>
                      <a:pt x="1503680" y="1177290"/>
                      <a:pt x="1493520" y="1182370"/>
                      <a:pt x="1487170" y="1182370"/>
                    </a:cubicBezTo>
                    <a:cubicBezTo>
                      <a:pt x="1479550" y="1182370"/>
                      <a:pt x="1469390" y="1176020"/>
                      <a:pt x="1463040" y="1165860"/>
                    </a:cubicBezTo>
                    <a:cubicBezTo>
                      <a:pt x="1450340" y="1143000"/>
                      <a:pt x="1452880" y="1065530"/>
                      <a:pt x="1452880" y="1029970"/>
                    </a:cubicBezTo>
                    <a:cubicBezTo>
                      <a:pt x="1452880" y="1007110"/>
                      <a:pt x="1452880" y="998220"/>
                      <a:pt x="1457960" y="972820"/>
                    </a:cubicBezTo>
                    <a:cubicBezTo>
                      <a:pt x="1469390" y="920750"/>
                      <a:pt x="1521460" y="803910"/>
                      <a:pt x="1537970" y="735330"/>
                    </a:cubicBezTo>
                    <a:cubicBezTo>
                      <a:pt x="1550670" y="684530"/>
                      <a:pt x="1553210" y="655320"/>
                      <a:pt x="1558290" y="599440"/>
                    </a:cubicBezTo>
                    <a:cubicBezTo>
                      <a:pt x="1567180" y="510540"/>
                      <a:pt x="1584960" y="340360"/>
                      <a:pt x="1576070" y="254000"/>
                    </a:cubicBezTo>
                    <a:cubicBezTo>
                      <a:pt x="1569720" y="201930"/>
                      <a:pt x="1541780" y="129540"/>
                      <a:pt x="1541780" y="129540"/>
                    </a:cubicBezTo>
                    <a:cubicBezTo>
                      <a:pt x="1541780" y="129540"/>
                      <a:pt x="1576070" y="223520"/>
                      <a:pt x="1584960" y="273050"/>
                    </a:cubicBezTo>
                    <a:cubicBezTo>
                      <a:pt x="1593850" y="322580"/>
                      <a:pt x="1600200" y="394970"/>
                      <a:pt x="1593850" y="425450"/>
                    </a:cubicBezTo>
                    <a:cubicBezTo>
                      <a:pt x="1591310" y="439420"/>
                      <a:pt x="1586230" y="447040"/>
                      <a:pt x="1579880" y="453390"/>
                    </a:cubicBezTo>
                    <a:cubicBezTo>
                      <a:pt x="1573530" y="458470"/>
                      <a:pt x="1564640" y="463550"/>
                      <a:pt x="1557020" y="462280"/>
                    </a:cubicBezTo>
                    <a:cubicBezTo>
                      <a:pt x="1549400" y="461010"/>
                      <a:pt x="1541780" y="454660"/>
                      <a:pt x="1535430" y="444500"/>
                    </a:cubicBezTo>
                    <a:cubicBezTo>
                      <a:pt x="1520190" y="419100"/>
                      <a:pt x="1504950" y="340360"/>
                      <a:pt x="1498600" y="293370"/>
                    </a:cubicBezTo>
                    <a:cubicBezTo>
                      <a:pt x="1493520" y="254000"/>
                      <a:pt x="1504950" y="215900"/>
                      <a:pt x="1494790" y="181610"/>
                    </a:cubicBezTo>
                    <a:cubicBezTo>
                      <a:pt x="1484630" y="147320"/>
                      <a:pt x="1447800" y="118110"/>
                      <a:pt x="1435100" y="88900"/>
                    </a:cubicBezTo>
                    <a:cubicBezTo>
                      <a:pt x="1424940" y="66040"/>
                      <a:pt x="1418590" y="40640"/>
                      <a:pt x="1419860" y="25400"/>
                    </a:cubicBezTo>
                    <a:cubicBezTo>
                      <a:pt x="1421130" y="16510"/>
                      <a:pt x="1423670" y="8890"/>
                      <a:pt x="1430020" y="5080"/>
                    </a:cubicBezTo>
                    <a:cubicBezTo>
                      <a:pt x="1437640" y="1270"/>
                      <a:pt x="1459230" y="1270"/>
                      <a:pt x="1464310" y="7620"/>
                    </a:cubicBezTo>
                    <a:cubicBezTo>
                      <a:pt x="1469390" y="13970"/>
                      <a:pt x="1466850" y="33020"/>
                      <a:pt x="1457960" y="48260"/>
                    </a:cubicBezTo>
                    <a:cubicBezTo>
                      <a:pt x="1437640" y="83820"/>
                      <a:pt x="1329690" y="134620"/>
                      <a:pt x="1289050" y="181610"/>
                    </a:cubicBezTo>
                    <a:cubicBezTo>
                      <a:pt x="1257300" y="218440"/>
                      <a:pt x="1249680" y="266700"/>
                      <a:pt x="1224280" y="298450"/>
                    </a:cubicBezTo>
                    <a:cubicBezTo>
                      <a:pt x="1202690" y="326390"/>
                      <a:pt x="1172210" y="353060"/>
                      <a:pt x="1149350" y="364490"/>
                    </a:cubicBezTo>
                    <a:cubicBezTo>
                      <a:pt x="1135380" y="372110"/>
                      <a:pt x="1122680" y="365760"/>
                      <a:pt x="1108710" y="372110"/>
                    </a:cubicBezTo>
                    <a:cubicBezTo>
                      <a:pt x="1088390" y="381000"/>
                      <a:pt x="1064260" y="401320"/>
                      <a:pt x="1043940" y="424180"/>
                    </a:cubicBezTo>
                    <a:cubicBezTo>
                      <a:pt x="1018540" y="452120"/>
                      <a:pt x="1004570" y="495300"/>
                      <a:pt x="975360" y="532130"/>
                    </a:cubicBezTo>
                    <a:cubicBezTo>
                      <a:pt x="941070" y="576580"/>
                      <a:pt x="880110" y="623570"/>
                      <a:pt x="844550" y="666750"/>
                    </a:cubicBezTo>
                    <a:cubicBezTo>
                      <a:pt x="816610" y="701040"/>
                      <a:pt x="803910" y="736600"/>
                      <a:pt x="775970" y="764540"/>
                    </a:cubicBezTo>
                    <a:cubicBezTo>
                      <a:pt x="749300" y="791210"/>
                      <a:pt x="707390" y="817880"/>
                      <a:pt x="680720" y="830580"/>
                    </a:cubicBezTo>
                    <a:cubicBezTo>
                      <a:pt x="662940" y="838200"/>
                      <a:pt x="651510" y="831850"/>
                      <a:pt x="635000" y="843280"/>
                    </a:cubicBezTo>
                    <a:cubicBezTo>
                      <a:pt x="599440" y="867410"/>
                      <a:pt x="556260" y="956310"/>
                      <a:pt x="509270" y="1010920"/>
                    </a:cubicBezTo>
                    <a:cubicBezTo>
                      <a:pt x="459740" y="1069340"/>
                      <a:pt x="379730" y="1132840"/>
                      <a:pt x="345440" y="1183640"/>
                    </a:cubicBezTo>
                    <a:cubicBezTo>
                      <a:pt x="323850" y="1216660"/>
                      <a:pt x="323850" y="1244600"/>
                      <a:pt x="306070" y="1272540"/>
                    </a:cubicBezTo>
                    <a:cubicBezTo>
                      <a:pt x="288290" y="1301750"/>
                      <a:pt x="262890" y="1318260"/>
                      <a:pt x="238760" y="1352550"/>
                    </a:cubicBezTo>
                    <a:cubicBezTo>
                      <a:pt x="199390" y="1408430"/>
                      <a:pt x="110490" y="1541780"/>
                      <a:pt x="104140" y="1579880"/>
                    </a:cubicBezTo>
                    <a:cubicBezTo>
                      <a:pt x="101600" y="1592580"/>
                      <a:pt x="113030" y="1600200"/>
                      <a:pt x="109220" y="1605280"/>
                    </a:cubicBezTo>
                    <a:cubicBezTo>
                      <a:pt x="104140" y="1611630"/>
                      <a:pt x="78740" y="1616710"/>
                      <a:pt x="71120" y="1611630"/>
                    </a:cubicBezTo>
                    <a:cubicBezTo>
                      <a:pt x="64770" y="1606550"/>
                      <a:pt x="63500" y="1578610"/>
                      <a:pt x="66040" y="1577340"/>
                    </a:cubicBezTo>
                    <a:cubicBezTo>
                      <a:pt x="69850" y="1576070"/>
                      <a:pt x="90170" y="1598930"/>
                      <a:pt x="95250" y="1611630"/>
                    </a:cubicBezTo>
                    <a:cubicBezTo>
                      <a:pt x="100330" y="1624330"/>
                      <a:pt x="102870" y="1638300"/>
                      <a:pt x="100330" y="1652270"/>
                    </a:cubicBezTo>
                    <a:cubicBezTo>
                      <a:pt x="96520" y="1670050"/>
                      <a:pt x="77470" y="1696720"/>
                      <a:pt x="66040" y="1706880"/>
                    </a:cubicBezTo>
                    <a:cubicBezTo>
                      <a:pt x="58420" y="1713230"/>
                      <a:pt x="50800" y="1717040"/>
                      <a:pt x="44450" y="1715770"/>
                    </a:cubicBezTo>
                    <a:cubicBezTo>
                      <a:pt x="36830" y="1714500"/>
                      <a:pt x="24130" y="1701800"/>
                      <a:pt x="21590" y="1694180"/>
                    </a:cubicBezTo>
                    <a:cubicBezTo>
                      <a:pt x="20320" y="1686560"/>
                      <a:pt x="24130" y="1676400"/>
                      <a:pt x="29210" y="1671320"/>
                    </a:cubicBezTo>
                    <a:cubicBezTo>
                      <a:pt x="35560" y="1666240"/>
                      <a:pt x="52070" y="1663700"/>
                      <a:pt x="59690" y="1667510"/>
                    </a:cubicBezTo>
                    <a:cubicBezTo>
                      <a:pt x="66040" y="1670050"/>
                      <a:pt x="72390" y="1680210"/>
                      <a:pt x="72390" y="1687830"/>
                    </a:cubicBezTo>
                    <a:cubicBezTo>
                      <a:pt x="72390" y="1696720"/>
                      <a:pt x="62230" y="1711960"/>
                      <a:pt x="54610" y="1714500"/>
                    </a:cubicBezTo>
                    <a:cubicBezTo>
                      <a:pt x="46990" y="1717040"/>
                      <a:pt x="30480" y="1710690"/>
                      <a:pt x="25400" y="1704340"/>
                    </a:cubicBezTo>
                    <a:cubicBezTo>
                      <a:pt x="21590" y="1699260"/>
                      <a:pt x="20320" y="1689100"/>
                      <a:pt x="22860" y="1681480"/>
                    </a:cubicBezTo>
                    <a:cubicBezTo>
                      <a:pt x="26670" y="1671320"/>
                      <a:pt x="44450" y="1662430"/>
                      <a:pt x="50800" y="1648460"/>
                    </a:cubicBezTo>
                    <a:cubicBezTo>
                      <a:pt x="59690" y="1630680"/>
                      <a:pt x="54610" y="1582420"/>
                      <a:pt x="66040" y="1577340"/>
                    </a:cubicBezTo>
                    <a:cubicBezTo>
                      <a:pt x="76200" y="1573530"/>
                      <a:pt x="109220" y="1597660"/>
                      <a:pt x="109220" y="1605280"/>
                    </a:cubicBezTo>
                    <a:cubicBezTo>
                      <a:pt x="109220" y="1610360"/>
                      <a:pt x="101600" y="1615440"/>
                      <a:pt x="95250" y="1616710"/>
                    </a:cubicBezTo>
                    <a:cubicBezTo>
                      <a:pt x="87630" y="1617980"/>
                      <a:pt x="72390" y="1614170"/>
                      <a:pt x="67310" y="1606550"/>
                    </a:cubicBezTo>
                    <a:cubicBezTo>
                      <a:pt x="59690" y="1595120"/>
                      <a:pt x="63500" y="1569720"/>
                      <a:pt x="71120" y="1544320"/>
                    </a:cubicBezTo>
                    <a:cubicBezTo>
                      <a:pt x="87630" y="1490980"/>
                      <a:pt x="163830" y="1371600"/>
                      <a:pt x="200660" y="1319530"/>
                    </a:cubicBezTo>
                    <a:cubicBezTo>
                      <a:pt x="223520" y="1287780"/>
                      <a:pt x="241300" y="1277620"/>
                      <a:pt x="261620" y="1249680"/>
                    </a:cubicBezTo>
                    <a:cubicBezTo>
                      <a:pt x="289560" y="1211580"/>
                      <a:pt x="311150" y="1155700"/>
                      <a:pt x="347980" y="1107440"/>
                    </a:cubicBezTo>
                    <a:cubicBezTo>
                      <a:pt x="392430" y="1049020"/>
                      <a:pt x="473710" y="984250"/>
                      <a:pt x="515620" y="930910"/>
                    </a:cubicBezTo>
                    <a:cubicBezTo>
                      <a:pt x="546100" y="891540"/>
                      <a:pt x="552450" y="854710"/>
                      <a:pt x="585470" y="822960"/>
                    </a:cubicBezTo>
                    <a:cubicBezTo>
                      <a:pt x="624840" y="783590"/>
                      <a:pt x="704850" y="762000"/>
                      <a:pt x="745490" y="723900"/>
                    </a:cubicBezTo>
                    <a:cubicBezTo>
                      <a:pt x="779780" y="690880"/>
                      <a:pt x="793750" y="651510"/>
                      <a:pt x="824230" y="614680"/>
                    </a:cubicBezTo>
                    <a:cubicBezTo>
                      <a:pt x="858520" y="574040"/>
                      <a:pt x="909320" y="534670"/>
                      <a:pt x="942340" y="492760"/>
                    </a:cubicBezTo>
                    <a:cubicBezTo>
                      <a:pt x="971550" y="455930"/>
                      <a:pt x="986790" y="410210"/>
                      <a:pt x="1016000" y="381000"/>
                    </a:cubicBezTo>
                    <a:cubicBezTo>
                      <a:pt x="1041400" y="355600"/>
                      <a:pt x="1079500" y="330200"/>
                      <a:pt x="1101090" y="322580"/>
                    </a:cubicBezTo>
                    <a:cubicBezTo>
                      <a:pt x="1112520" y="318770"/>
                      <a:pt x="1120140" y="325120"/>
                      <a:pt x="1130300" y="320040"/>
                    </a:cubicBezTo>
                    <a:cubicBezTo>
                      <a:pt x="1149350" y="311150"/>
                      <a:pt x="1176020" y="275590"/>
                      <a:pt x="1197610" y="247650"/>
                    </a:cubicBezTo>
                    <a:cubicBezTo>
                      <a:pt x="1221740" y="215900"/>
                      <a:pt x="1235710" y="167640"/>
                      <a:pt x="1264920" y="137160"/>
                    </a:cubicBezTo>
                    <a:cubicBezTo>
                      <a:pt x="1294130" y="106680"/>
                      <a:pt x="1341120" y="90170"/>
                      <a:pt x="1370330" y="66040"/>
                    </a:cubicBezTo>
                    <a:cubicBezTo>
                      <a:pt x="1394460" y="45720"/>
                      <a:pt x="1410970" y="12700"/>
                      <a:pt x="1430020" y="5080"/>
                    </a:cubicBezTo>
                    <a:cubicBezTo>
                      <a:pt x="1441450" y="0"/>
                      <a:pt x="1456690" y="1270"/>
                      <a:pt x="1464310" y="7620"/>
                    </a:cubicBezTo>
                    <a:cubicBezTo>
                      <a:pt x="1475740" y="17780"/>
                      <a:pt x="1468120" y="49530"/>
                      <a:pt x="1478280" y="71120"/>
                    </a:cubicBezTo>
                    <a:cubicBezTo>
                      <a:pt x="1489710" y="96520"/>
                      <a:pt x="1518920" y="110490"/>
                      <a:pt x="1534160" y="146050"/>
                    </a:cubicBezTo>
                    <a:cubicBezTo>
                      <a:pt x="1562100" y="212090"/>
                      <a:pt x="1597660" y="422910"/>
                      <a:pt x="1579880" y="453390"/>
                    </a:cubicBezTo>
                    <a:cubicBezTo>
                      <a:pt x="1574800" y="462280"/>
                      <a:pt x="1564640" y="463550"/>
                      <a:pt x="1557020" y="462280"/>
                    </a:cubicBezTo>
                    <a:cubicBezTo>
                      <a:pt x="1549400" y="461010"/>
                      <a:pt x="1540510" y="454660"/>
                      <a:pt x="1535430" y="444500"/>
                    </a:cubicBezTo>
                    <a:cubicBezTo>
                      <a:pt x="1526540" y="425450"/>
                      <a:pt x="1541780" y="379730"/>
                      <a:pt x="1540510" y="339090"/>
                    </a:cubicBezTo>
                    <a:cubicBezTo>
                      <a:pt x="1537970" y="281940"/>
                      <a:pt x="1506220" y="176530"/>
                      <a:pt x="1513840" y="133350"/>
                    </a:cubicBezTo>
                    <a:cubicBezTo>
                      <a:pt x="1517650" y="111760"/>
                      <a:pt x="1525270" y="93980"/>
                      <a:pt x="1536700" y="88900"/>
                    </a:cubicBezTo>
                    <a:cubicBezTo>
                      <a:pt x="1548130" y="83820"/>
                      <a:pt x="1569720" y="88900"/>
                      <a:pt x="1581150" y="99060"/>
                    </a:cubicBezTo>
                    <a:cubicBezTo>
                      <a:pt x="1596390" y="110490"/>
                      <a:pt x="1604010" y="139700"/>
                      <a:pt x="1611630" y="163830"/>
                    </a:cubicBezTo>
                    <a:cubicBezTo>
                      <a:pt x="1620520" y="191770"/>
                      <a:pt x="1625600" y="213360"/>
                      <a:pt x="1626870" y="255270"/>
                    </a:cubicBezTo>
                    <a:cubicBezTo>
                      <a:pt x="1630680" y="350520"/>
                      <a:pt x="1616710" y="589280"/>
                      <a:pt x="1591310" y="720090"/>
                    </a:cubicBezTo>
                    <a:cubicBezTo>
                      <a:pt x="1572260" y="820420"/>
                      <a:pt x="1521460" y="899160"/>
                      <a:pt x="1508760" y="979170"/>
                    </a:cubicBezTo>
                    <a:cubicBezTo>
                      <a:pt x="1498600" y="1045210"/>
                      <a:pt x="1524000" y="1136650"/>
                      <a:pt x="1510030" y="1164590"/>
                    </a:cubicBezTo>
                    <a:cubicBezTo>
                      <a:pt x="1504950" y="1176020"/>
                      <a:pt x="1494790" y="1181100"/>
                      <a:pt x="1487170" y="1182370"/>
                    </a:cubicBezTo>
                    <a:cubicBezTo>
                      <a:pt x="1479550" y="1183640"/>
                      <a:pt x="1470660" y="1179830"/>
                      <a:pt x="1465580" y="1172210"/>
                    </a:cubicBezTo>
                    <a:cubicBezTo>
                      <a:pt x="1457960" y="1160780"/>
                      <a:pt x="1457960" y="1132840"/>
                      <a:pt x="1460500" y="1109980"/>
                    </a:cubicBezTo>
                    <a:cubicBezTo>
                      <a:pt x="1464310" y="1078230"/>
                      <a:pt x="1488440" y="1043940"/>
                      <a:pt x="1497330" y="1002030"/>
                    </a:cubicBezTo>
                    <a:cubicBezTo>
                      <a:pt x="1508760" y="947420"/>
                      <a:pt x="1493520" y="831850"/>
                      <a:pt x="1511300" y="807720"/>
                    </a:cubicBezTo>
                    <a:cubicBezTo>
                      <a:pt x="1517650" y="798830"/>
                      <a:pt x="1530350" y="795020"/>
                      <a:pt x="1537970" y="797560"/>
                    </a:cubicBezTo>
                    <a:cubicBezTo>
                      <a:pt x="1545590" y="800100"/>
                      <a:pt x="1555750" y="812800"/>
                      <a:pt x="1557020" y="825500"/>
                    </a:cubicBezTo>
                    <a:cubicBezTo>
                      <a:pt x="1558290" y="852170"/>
                      <a:pt x="1506220" y="904240"/>
                      <a:pt x="1493520" y="952500"/>
                    </a:cubicBezTo>
                    <a:cubicBezTo>
                      <a:pt x="1478280" y="1010920"/>
                      <a:pt x="1497330" y="1122680"/>
                      <a:pt x="1479550" y="1153160"/>
                    </a:cubicBezTo>
                    <a:cubicBezTo>
                      <a:pt x="1471930" y="1165860"/>
                      <a:pt x="1460500" y="1173480"/>
                      <a:pt x="1451610" y="1172210"/>
                    </a:cubicBezTo>
                    <a:cubicBezTo>
                      <a:pt x="1442720" y="1170940"/>
                      <a:pt x="1426210" y="1151890"/>
                      <a:pt x="1428750" y="1146810"/>
                    </a:cubicBezTo>
                    <a:cubicBezTo>
                      <a:pt x="1431290" y="1140460"/>
                      <a:pt x="1478280" y="1139190"/>
                      <a:pt x="1479550" y="1144270"/>
                    </a:cubicBezTo>
                    <a:cubicBezTo>
                      <a:pt x="1480820" y="1148080"/>
                      <a:pt x="1465580" y="1163320"/>
                      <a:pt x="1457960" y="1163320"/>
                    </a:cubicBezTo>
                    <a:cubicBezTo>
                      <a:pt x="1449070" y="1163320"/>
                      <a:pt x="1427480" y="1143000"/>
                      <a:pt x="1428750" y="1137920"/>
                    </a:cubicBezTo>
                    <a:cubicBezTo>
                      <a:pt x="1431290" y="1132840"/>
                      <a:pt x="1477010" y="1131570"/>
                      <a:pt x="1479550" y="1137920"/>
                    </a:cubicBezTo>
                    <a:cubicBezTo>
                      <a:pt x="1482090" y="1143000"/>
                      <a:pt x="1465580" y="1162050"/>
                      <a:pt x="1457960" y="1163320"/>
                    </a:cubicBezTo>
                    <a:cubicBezTo>
                      <a:pt x="1449070" y="1164590"/>
                      <a:pt x="1436370" y="1155700"/>
                      <a:pt x="1430020" y="1144270"/>
                    </a:cubicBezTo>
                    <a:cubicBezTo>
                      <a:pt x="1419860" y="1123950"/>
                      <a:pt x="1428750" y="1076960"/>
                      <a:pt x="1432560" y="1036320"/>
                    </a:cubicBezTo>
                    <a:cubicBezTo>
                      <a:pt x="1437640" y="984250"/>
                      <a:pt x="1452880" y="886460"/>
                      <a:pt x="1466850" y="857250"/>
                    </a:cubicBezTo>
                    <a:cubicBezTo>
                      <a:pt x="1471930" y="845820"/>
                      <a:pt x="1477010" y="848360"/>
                      <a:pt x="1483360" y="836930"/>
                    </a:cubicBezTo>
                    <a:cubicBezTo>
                      <a:pt x="1501140" y="800100"/>
                      <a:pt x="1531620" y="659130"/>
                      <a:pt x="1544320" y="585470"/>
                    </a:cubicBezTo>
                    <a:cubicBezTo>
                      <a:pt x="1554480" y="529590"/>
                      <a:pt x="1545590" y="463550"/>
                      <a:pt x="1560830" y="438150"/>
                    </a:cubicBezTo>
                    <a:cubicBezTo>
                      <a:pt x="1568450" y="426720"/>
                      <a:pt x="1579880" y="417830"/>
                      <a:pt x="1588770" y="419100"/>
                    </a:cubicBezTo>
                    <a:cubicBezTo>
                      <a:pt x="1597660" y="420370"/>
                      <a:pt x="1606550" y="429260"/>
                      <a:pt x="1611630" y="444500"/>
                    </a:cubicBezTo>
                    <a:cubicBezTo>
                      <a:pt x="1628140" y="486410"/>
                      <a:pt x="1626870" y="678180"/>
                      <a:pt x="1611630" y="717550"/>
                    </a:cubicBezTo>
                    <a:cubicBezTo>
                      <a:pt x="1606550" y="730250"/>
                      <a:pt x="1600200" y="737870"/>
                      <a:pt x="1592580" y="739140"/>
                    </a:cubicBezTo>
                    <a:cubicBezTo>
                      <a:pt x="1583690" y="740410"/>
                      <a:pt x="1567180" y="731520"/>
                      <a:pt x="1560830" y="717550"/>
                    </a:cubicBezTo>
                    <a:cubicBezTo>
                      <a:pt x="1544320" y="678180"/>
                      <a:pt x="1605280" y="500380"/>
                      <a:pt x="1609090" y="433070"/>
                    </a:cubicBezTo>
                    <a:cubicBezTo>
                      <a:pt x="1611630" y="396240"/>
                      <a:pt x="1610360" y="373380"/>
                      <a:pt x="1605280" y="347980"/>
                    </a:cubicBezTo>
                    <a:cubicBezTo>
                      <a:pt x="1600200" y="325120"/>
                      <a:pt x="1574800" y="297180"/>
                      <a:pt x="1579880" y="284480"/>
                    </a:cubicBezTo>
                    <a:cubicBezTo>
                      <a:pt x="1582420" y="276860"/>
                      <a:pt x="1597660" y="269240"/>
                      <a:pt x="1605280" y="270510"/>
                    </a:cubicBezTo>
                    <a:cubicBezTo>
                      <a:pt x="1612900" y="271780"/>
                      <a:pt x="1620520" y="278130"/>
                      <a:pt x="1626870" y="288290"/>
                    </a:cubicBezTo>
                    <a:cubicBezTo>
                      <a:pt x="1642110" y="314960"/>
                      <a:pt x="1658620" y="396240"/>
                      <a:pt x="1659890" y="453390"/>
                    </a:cubicBezTo>
                    <a:cubicBezTo>
                      <a:pt x="1661160" y="516890"/>
                      <a:pt x="1633220" y="593090"/>
                      <a:pt x="1628140" y="651510"/>
                    </a:cubicBezTo>
                    <a:cubicBezTo>
                      <a:pt x="1624330" y="697230"/>
                      <a:pt x="1630680" y="742950"/>
                      <a:pt x="1626870" y="773430"/>
                    </a:cubicBezTo>
                    <a:cubicBezTo>
                      <a:pt x="1624330" y="791210"/>
                      <a:pt x="1625600" y="798830"/>
                      <a:pt x="1617980" y="815340"/>
                    </a:cubicBezTo>
                    <a:cubicBezTo>
                      <a:pt x="1604010" y="843280"/>
                      <a:pt x="1551940" y="885190"/>
                      <a:pt x="1534160" y="918210"/>
                    </a:cubicBezTo>
                    <a:cubicBezTo>
                      <a:pt x="1521460" y="942340"/>
                      <a:pt x="1515110" y="960120"/>
                      <a:pt x="1512570" y="986790"/>
                    </a:cubicBezTo>
                    <a:cubicBezTo>
                      <a:pt x="1508760" y="1021080"/>
                      <a:pt x="1529080" y="1071880"/>
                      <a:pt x="1524000" y="1106170"/>
                    </a:cubicBezTo>
                    <a:cubicBezTo>
                      <a:pt x="1520190" y="1134110"/>
                      <a:pt x="1503680" y="1146810"/>
                      <a:pt x="1494790" y="1177290"/>
                    </a:cubicBezTo>
                    <a:cubicBezTo>
                      <a:pt x="1479550" y="1229360"/>
                      <a:pt x="1478280" y="1324610"/>
                      <a:pt x="1459230" y="1397000"/>
                    </a:cubicBezTo>
                    <a:cubicBezTo>
                      <a:pt x="1440180" y="1471930"/>
                      <a:pt x="1385570" y="1578610"/>
                      <a:pt x="1379220" y="1617980"/>
                    </a:cubicBezTo>
                    <a:cubicBezTo>
                      <a:pt x="1376680" y="1631950"/>
                      <a:pt x="1385570" y="1640840"/>
                      <a:pt x="1380490" y="1647190"/>
                    </a:cubicBezTo>
                    <a:cubicBezTo>
                      <a:pt x="1375410" y="1654810"/>
                      <a:pt x="1356360" y="1659890"/>
                      <a:pt x="1348740" y="1657350"/>
                    </a:cubicBezTo>
                    <a:cubicBezTo>
                      <a:pt x="1341120" y="1654810"/>
                      <a:pt x="1336040" y="1644650"/>
                      <a:pt x="1333500" y="1633220"/>
                    </a:cubicBezTo>
                    <a:cubicBezTo>
                      <a:pt x="1329690" y="1610360"/>
                      <a:pt x="1347470" y="1560830"/>
                      <a:pt x="1358900" y="1520190"/>
                    </a:cubicBezTo>
                    <a:cubicBezTo>
                      <a:pt x="1372870" y="1473200"/>
                      <a:pt x="1402080" y="1416050"/>
                      <a:pt x="1413510" y="1367790"/>
                    </a:cubicBezTo>
                    <a:cubicBezTo>
                      <a:pt x="1423670" y="1325880"/>
                      <a:pt x="1416050" y="1289050"/>
                      <a:pt x="1427480" y="1245870"/>
                    </a:cubicBezTo>
                    <a:cubicBezTo>
                      <a:pt x="1441450" y="1195070"/>
                      <a:pt x="1493520" y="1115060"/>
                      <a:pt x="1498600" y="1083310"/>
                    </a:cubicBezTo>
                    <a:cubicBezTo>
                      <a:pt x="1499870" y="1070610"/>
                      <a:pt x="1490980" y="1061720"/>
                      <a:pt x="1494790" y="1055370"/>
                    </a:cubicBezTo>
                    <a:cubicBezTo>
                      <a:pt x="1498600" y="1049020"/>
                      <a:pt x="1512570" y="1041400"/>
                      <a:pt x="1520190" y="1042670"/>
                    </a:cubicBezTo>
                    <a:cubicBezTo>
                      <a:pt x="1527810" y="1043940"/>
                      <a:pt x="1537970" y="1050290"/>
                      <a:pt x="1541780" y="1061720"/>
                    </a:cubicBezTo>
                    <a:cubicBezTo>
                      <a:pt x="1549400" y="1088390"/>
                      <a:pt x="1503680" y="1177290"/>
                      <a:pt x="1496060" y="1229360"/>
                    </a:cubicBezTo>
                    <a:cubicBezTo>
                      <a:pt x="1489710" y="1273810"/>
                      <a:pt x="1501140" y="1311910"/>
                      <a:pt x="1492250" y="1355090"/>
                    </a:cubicBezTo>
                    <a:cubicBezTo>
                      <a:pt x="1482090" y="1405890"/>
                      <a:pt x="1441450" y="1463040"/>
                      <a:pt x="1427480" y="1515110"/>
                    </a:cubicBezTo>
                    <a:cubicBezTo>
                      <a:pt x="1414780" y="1560830"/>
                      <a:pt x="1423670" y="1597660"/>
                      <a:pt x="1408430" y="1648460"/>
                    </a:cubicBezTo>
                    <a:cubicBezTo>
                      <a:pt x="1385570" y="1725930"/>
                      <a:pt x="1314450" y="1875790"/>
                      <a:pt x="1277620" y="1926590"/>
                    </a:cubicBezTo>
                    <a:cubicBezTo>
                      <a:pt x="1261110" y="1949450"/>
                      <a:pt x="1245870" y="1964690"/>
                      <a:pt x="1231900" y="1968500"/>
                    </a:cubicBezTo>
                    <a:cubicBezTo>
                      <a:pt x="1223010" y="1971040"/>
                      <a:pt x="1214120" y="1967230"/>
                      <a:pt x="1209040" y="1962150"/>
                    </a:cubicBezTo>
                    <a:cubicBezTo>
                      <a:pt x="1203960" y="1957070"/>
                      <a:pt x="1201420" y="1946910"/>
                      <a:pt x="1201420" y="1940560"/>
                    </a:cubicBezTo>
                    <a:cubicBezTo>
                      <a:pt x="1201420" y="1936750"/>
                      <a:pt x="1202690" y="1930400"/>
                      <a:pt x="1205230" y="1929130"/>
                    </a:cubicBezTo>
                    <a:cubicBezTo>
                      <a:pt x="1211580" y="1926590"/>
                      <a:pt x="1249680" y="1953260"/>
                      <a:pt x="1248410" y="1960880"/>
                    </a:cubicBezTo>
                    <a:cubicBezTo>
                      <a:pt x="1247140" y="1965960"/>
                      <a:pt x="1229360" y="1973580"/>
                      <a:pt x="1221740" y="1971040"/>
                    </a:cubicBezTo>
                    <a:cubicBezTo>
                      <a:pt x="1214120" y="1968500"/>
                      <a:pt x="1203960" y="1957070"/>
                      <a:pt x="1202690" y="1941830"/>
                    </a:cubicBezTo>
                    <a:cubicBezTo>
                      <a:pt x="1198880" y="1892300"/>
                      <a:pt x="1328420" y="1703070"/>
                      <a:pt x="1360170" y="1611630"/>
                    </a:cubicBezTo>
                    <a:cubicBezTo>
                      <a:pt x="1381760" y="1550670"/>
                      <a:pt x="1376680" y="1474470"/>
                      <a:pt x="1395730" y="1454150"/>
                    </a:cubicBezTo>
                    <a:cubicBezTo>
                      <a:pt x="1403350" y="1445260"/>
                      <a:pt x="1416050" y="1443990"/>
                      <a:pt x="1423670" y="1446530"/>
                    </a:cubicBezTo>
                    <a:cubicBezTo>
                      <a:pt x="1431290" y="1449070"/>
                      <a:pt x="1437640" y="1457960"/>
                      <a:pt x="1440180" y="1470660"/>
                    </a:cubicBezTo>
                    <a:cubicBezTo>
                      <a:pt x="1447800" y="1511300"/>
                      <a:pt x="1408430" y="1653540"/>
                      <a:pt x="1377950" y="1736090"/>
                    </a:cubicBezTo>
                    <a:cubicBezTo>
                      <a:pt x="1350010" y="1813560"/>
                      <a:pt x="1300480" y="1911350"/>
                      <a:pt x="1268730" y="1950720"/>
                    </a:cubicBezTo>
                    <a:cubicBezTo>
                      <a:pt x="1253490" y="1969770"/>
                      <a:pt x="1238250" y="1985010"/>
                      <a:pt x="1225550" y="1985010"/>
                    </a:cubicBezTo>
                    <a:cubicBezTo>
                      <a:pt x="1215390" y="1985010"/>
                      <a:pt x="1202690" y="1969770"/>
                      <a:pt x="1200150" y="1962150"/>
                    </a:cubicBezTo>
                    <a:cubicBezTo>
                      <a:pt x="1198880" y="1958340"/>
                      <a:pt x="1198880" y="1950720"/>
                      <a:pt x="1202690" y="1949450"/>
                    </a:cubicBezTo>
                    <a:cubicBezTo>
                      <a:pt x="1209040" y="1945640"/>
                      <a:pt x="1249680" y="1963420"/>
                      <a:pt x="1250950" y="1971040"/>
                    </a:cubicBezTo>
                    <a:cubicBezTo>
                      <a:pt x="1252220" y="1976120"/>
                      <a:pt x="1239520" y="1985010"/>
                      <a:pt x="1233170" y="1986280"/>
                    </a:cubicBezTo>
                    <a:cubicBezTo>
                      <a:pt x="1226820" y="1987550"/>
                      <a:pt x="1215390" y="1986280"/>
                      <a:pt x="1210310" y="1979930"/>
                    </a:cubicBezTo>
                    <a:cubicBezTo>
                      <a:pt x="1203960" y="1972310"/>
                      <a:pt x="1202690" y="1949450"/>
                      <a:pt x="1206500" y="1934210"/>
                    </a:cubicBezTo>
                    <a:cubicBezTo>
                      <a:pt x="1211580" y="1916430"/>
                      <a:pt x="1230630" y="1891030"/>
                      <a:pt x="1244600" y="1879600"/>
                    </a:cubicBezTo>
                    <a:cubicBezTo>
                      <a:pt x="1254760" y="1870710"/>
                      <a:pt x="1264920" y="1874520"/>
                      <a:pt x="1276350" y="1863090"/>
                    </a:cubicBezTo>
                    <a:cubicBezTo>
                      <a:pt x="1306830" y="1832610"/>
                      <a:pt x="1360170" y="1663700"/>
                      <a:pt x="1390650" y="1648460"/>
                    </a:cubicBezTo>
                    <a:cubicBezTo>
                      <a:pt x="1400810" y="1643380"/>
                      <a:pt x="1413510" y="1647190"/>
                      <a:pt x="1419860" y="1652270"/>
                    </a:cubicBezTo>
                    <a:cubicBezTo>
                      <a:pt x="1426210" y="1657350"/>
                      <a:pt x="1427480" y="1667510"/>
                      <a:pt x="1424940" y="1681480"/>
                    </a:cubicBezTo>
                    <a:cubicBezTo>
                      <a:pt x="1416050" y="1725930"/>
                      <a:pt x="1300480" y="1854200"/>
                      <a:pt x="1256030" y="1938020"/>
                    </a:cubicBezTo>
                    <a:cubicBezTo>
                      <a:pt x="1217930" y="2010410"/>
                      <a:pt x="1200150" y="2100580"/>
                      <a:pt x="1167130" y="2151380"/>
                    </a:cubicBezTo>
                    <a:cubicBezTo>
                      <a:pt x="1145540" y="2185670"/>
                      <a:pt x="1115060" y="2219960"/>
                      <a:pt x="1096010" y="2225040"/>
                    </a:cubicBezTo>
                    <a:cubicBezTo>
                      <a:pt x="1085850" y="2227580"/>
                      <a:pt x="1074420" y="2222500"/>
                      <a:pt x="1069340" y="2216150"/>
                    </a:cubicBezTo>
                    <a:cubicBezTo>
                      <a:pt x="1064260" y="2211070"/>
                      <a:pt x="1064260" y="2192020"/>
                      <a:pt x="1064260" y="2192020"/>
                    </a:cubicBezTo>
                    <a:cubicBezTo>
                      <a:pt x="1064260" y="2192020"/>
                      <a:pt x="1064260" y="2208530"/>
                      <a:pt x="1065530" y="2208530"/>
                    </a:cubicBezTo>
                    <a:cubicBezTo>
                      <a:pt x="1069340" y="2209800"/>
                      <a:pt x="1079500" y="2171700"/>
                      <a:pt x="1092200" y="2155190"/>
                    </a:cubicBezTo>
                    <a:cubicBezTo>
                      <a:pt x="1106170" y="2134870"/>
                      <a:pt x="1132840" y="2124710"/>
                      <a:pt x="1150620" y="2098040"/>
                    </a:cubicBezTo>
                    <a:cubicBezTo>
                      <a:pt x="1178560" y="2057400"/>
                      <a:pt x="1195070" y="1967230"/>
                      <a:pt x="1223010" y="1924050"/>
                    </a:cubicBezTo>
                    <a:cubicBezTo>
                      <a:pt x="1242060" y="1893570"/>
                      <a:pt x="1268730" y="1861820"/>
                      <a:pt x="1286510" y="1855470"/>
                    </a:cubicBezTo>
                    <a:cubicBezTo>
                      <a:pt x="1295400" y="1852930"/>
                      <a:pt x="1304290" y="1855470"/>
                      <a:pt x="1309370" y="1859280"/>
                    </a:cubicBezTo>
                    <a:cubicBezTo>
                      <a:pt x="1315720" y="1863090"/>
                      <a:pt x="1320800" y="1869440"/>
                      <a:pt x="1320800" y="1879600"/>
                    </a:cubicBezTo>
                    <a:cubicBezTo>
                      <a:pt x="1320800" y="1905000"/>
                      <a:pt x="1267460" y="1967230"/>
                      <a:pt x="1245870" y="2019300"/>
                    </a:cubicBezTo>
                    <a:cubicBezTo>
                      <a:pt x="1221740" y="2078990"/>
                      <a:pt x="1216660" y="2157730"/>
                      <a:pt x="1187450" y="2219960"/>
                    </a:cubicBezTo>
                    <a:cubicBezTo>
                      <a:pt x="1159510" y="2280920"/>
                      <a:pt x="1102360" y="2330450"/>
                      <a:pt x="1075690" y="2386330"/>
                    </a:cubicBezTo>
                    <a:cubicBezTo>
                      <a:pt x="1051560" y="2437130"/>
                      <a:pt x="1051560" y="2517140"/>
                      <a:pt x="1031240" y="2540000"/>
                    </a:cubicBezTo>
                    <a:cubicBezTo>
                      <a:pt x="1022350" y="2550160"/>
                      <a:pt x="1008380" y="2556510"/>
                      <a:pt x="1000760" y="2553970"/>
                    </a:cubicBezTo>
                    <a:cubicBezTo>
                      <a:pt x="993140" y="2551430"/>
                      <a:pt x="980440" y="2529840"/>
                      <a:pt x="982980" y="2524760"/>
                    </a:cubicBezTo>
                    <a:cubicBezTo>
                      <a:pt x="986790" y="2519680"/>
                      <a:pt x="1026160" y="2524760"/>
                      <a:pt x="1027430" y="2529840"/>
                    </a:cubicBezTo>
                    <a:cubicBezTo>
                      <a:pt x="1028700" y="2534920"/>
                      <a:pt x="1009650" y="2552700"/>
                      <a:pt x="1002030" y="2551430"/>
                    </a:cubicBezTo>
                    <a:cubicBezTo>
                      <a:pt x="993140" y="2550160"/>
                      <a:pt x="981710" y="2536190"/>
                      <a:pt x="977900" y="2520950"/>
                    </a:cubicBezTo>
                    <a:cubicBezTo>
                      <a:pt x="970280" y="2484120"/>
                      <a:pt x="1004570" y="2383790"/>
                      <a:pt x="1032510" y="2320290"/>
                    </a:cubicBezTo>
                    <a:cubicBezTo>
                      <a:pt x="1060450" y="2256790"/>
                      <a:pt x="1115060" y="2157730"/>
                      <a:pt x="1143000" y="2142490"/>
                    </a:cubicBezTo>
                    <a:cubicBezTo>
                      <a:pt x="1153160" y="2137410"/>
                      <a:pt x="1164590" y="2139950"/>
                      <a:pt x="1170940" y="2143760"/>
                    </a:cubicBezTo>
                    <a:cubicBezTo>
                      <a:pt x="1177290" y="2147570"/>
                      <a:pt x="1181100" y="2156460"/>
                      <a:pt x="1181100" y="2165350"/>
                    </a:cubicBezTo>
                    <a:cubicBezTo>
                      <a:pt x="1181100" y="2183130"/>
                      <a:pt x="1162050" y="2214880"/>
                      <a:pt x="1144270" y="2242820"/>
                    </a:cubicBezTo>
                    <a:cubicBezTo>
                      <a:pt x="1120140" y="2282190"/>
                      <a:pt x="1065530" y="2330450"/>
                      <a:pt x="1041400" y="2377440"/>
                    </a:cubicBezTo>
                    <a:cubicBezTo>
                      <a:pt x="1019810" y="2420620"/>
                      <a:pt x="1009650" y="2467610"/>
                      <a:pt x="1003300" y="2510790"/>
                    </a:cubicBezTo>
                    <a:cubicBezTo>
                      <a:pt x="998220" y="2550160"/>
                      <a:pt x="1017270" y="2609850"/>
                      <a:pt x="1004570" y="2626360"/>
                    </a:cubicBezTo>
                    <a:cubicBezTo>
                      <a:pt x="996950" y="2635250"/>
                      <a:pt x="977900" y="2637790"/>
                      <a:pt x="970280" y="2632710"/>
                    </a:cubicBezTo>
                    <a:cubicBezTo>
                      <a:pt x="961390" y="2627630"/>
                      <a:pt x="957580" y="2609850"/>
                      <a:pt x="956310" y="2590800"/>
                    </a:cubicBezTo>
                    <a:cubicBezTo>
                      <a:pt x="953770" y="2556510"/>
                      <a:pt x="963930" y="2473960"/>
                      <a:pt x="980440" y="2439670"/>
                    </a:cubicBezTo>
                    <a:cubicBezTo>
                      <a:pt x="990600" y="2418080"/>
                      <a:pt x="1009650" y="2393950"/>
                      <a:pt x="1022350" y="2392680"/>
                    </a:cubicBezTo>
                    <a:cubicBezTo>
                      <a:pt x="1032510" y="2391410"/>
                      <a:pt x="1046480" y="2402840"/>
                      <a:pt x="1051560" y="2418080"/>
                    </a:cubicBezTo>
                    <a:cubicBezTo>
                      <a:pt x="1066800" y="2465070"/>
                      <a:pt x="994410" y="2724150"/>
                      <a:pt x="962660" y="2758440"/>
                    </a:cubicBezTo>
                    <a:cubicBezTo>
                      <a:pt x="953770" y="2768600"/>
                      <a:pt x="942340" y="2771140"/>
                      <a:pt x="934720" y="2768600"/>
                    </a:cubicBezTo>
                    <a:cubicBezTo>
                      <a:pt x="927100" y="2766060"/>
                      <a:pt x="914400" y="2745740"/>
                      <a:pt x="916940" y="2740660"/>
                    </a:cubicBezTo>
                    <a:cubicBezTo>
                      <a:pt x="920750" y="2735580"/>
                      <a:pt x="961390" y="2739390"/>
                      <a:pt x="962660" y="2744470"/>
                    </a:cubicBezTo>
                    <a:cubicBezTo>
                      <a:pt x="963930" y="2748280"/>
                      <a:pt x="944880" y="2767330"/>
                      <a:pt x="935990" y="2766060"/>
                    </a:cubicBezTo>
                    <a:cubicBezTo>
                      <a:pt x="927100" y="2764790"/>
                      <a:pt x="913130" y="2750820"/>
                      <a:pt x="911860" y="2736850"/>
                    </a:cubicBezTo>
                    <a:cubicBezTo>
                      <a:pt x="909320" y="2712720"/>
                      <a:pt x="962660" y="2650490"/>
                      <a:pt x="963930" y="2626360"/>
                    </a:cubicBezTo>
                    <a:cubicBezTo>
                      <a:pt x="965200" y="2614930"/>
                      <a:pt x="953770" y="2607310"/>
                      <a:pt x="955040" y="2599690"/>
                    </a:cubicBezTo>
                    <a:cubicBezTo>
                      <a:pt x="956310" y="2593340"/>
                      <a:pt x="961390" y="2586990"/>
                      <a:pt x="966470" y="2584450"/>
                    </a:cubicBezTo>
                    <a:cubicBezTo>
                      <a:pt x="972820" y="2580640"/>
                      <a:pt x="985520" y="2579370"/>
                      <a:pt x="990600" y="2583180"/>
                    </a:cubicBezTo>
                    <a:cubicBezTo>
                      <a:pt x="995680" y="2585720"/>
                      <a:pt x="1000760" y="2595880"/>
                      <a:pt x="999490" y="2600960"/>
                    </a:cubicBezTo>
                    <a:cubicBezTo>
                      <a:pt x="996950" y="2608580"/>
                      <a:pt x="962660" y="2617470"/>
                      <a:pt x="961390" y="2616200"/>
                    </a:cubicBezTo>
                    <a:cubicBezTo>
                      <a:pt x="960120" y="2614930"/>
                      <a:pt x="980440" y="2594610"/>
                      <a:pt x="988060" y="2595880"/>
                    </a:cubicBezTo>
                    <a:cubicBezTo>
                      <a:pt x="996950" y="2597150"/>
                      <a:pt x="1010920" y="2612390"/>
                      <a:pt x="1012190" y="2626360"/>
                    </a:cubicBezTo>
                    <a:cubicBezTo>
                      <a:pt x="1014730" y="2649220"/>
                      <a:pt x="984250" y="2691130"/>
                      <a:pt x="962660" y="2725420"/>
                    </a:cubicBezTo>
                    <a:cubicBezTo>
                      <a:pt x="935990" y="2767330"/>
                      <a:pt x="889000" y="2834640"/>
                      <a:pt x="859790" y="2858770"/>
                    </a:cubicBezTo>
                    <a:cubicBezTo>
                      <a:pt x="844550" y="2871470"/>
                      <a:pt x="828040" y="2881630"/>
                      <a:pt x="816610" y="2879090"/>
                    </a:cubicBezTo>
                    <a:cubicBezTo>
                      <a:pt x="806450" y="2876550"/>
                      <a:pt x="792480" y="2860040"/>
                      <a:pt x="793750" y="2847340"/>
                    </a:cubicBezTo>
                    <a:cubicBezTo>
                      <a:pt x="796290" y="2821940"/>
                      <a:pt x="878840" y="2748280"/>
                      <a:pt x="905510" y="2740660"/>
                    </a:cubicBezTo>
                    <a:cubicBezTo>
                      <a:pt x="916940" y="2736850"/>
                      <a:pt x="929640" y="2740660"/>
                      <a:pt x="934720" y="2747010"/>
                    </a:cubicBezTo>
                    <a:cubicBezTo>
                      <a:pt x="939800" y="2753360"/>
                      <a:pt x="942340" y="2772410"/>
                      <a:pt x="938530" y="2774950"/>
                    </a:cubicBezTo>
                    <a:cubicBezTo>
                      <a:pt x="933450" y="2778760"/>
                      <a:pt x="897890" y="2762250"/>
                      <a:pt x="897890" y="2755900"/>
                    </a:cubicBezTo>
                    <a:cubicBezTo>
                      <a:pt x="897890" y="2750820"/>
                      <a:pt x="914400" y="2740660"/>
                      <a:pt x="922020" y="2740660"/>
                    </a:cubicBezTo>
                    <a:cubicBezTo>
                      <a:pt x="928370" y="2740660"/>
                      <a:pt x="934720" y="2743200"/>
                      <a:pt x="938530" y="2748280"/>
                    </a:cubicBezTo>
                    <a:cubicBezTo>
                      <a:pt x="943610" y="2754630"/>
                      <a:pt x="947420" y="2766060"/>
                      <a:pt x="943610" y="2777490"/>
                    </a:cubicBezTo>
                    <a:cubicBezTo>
                      <a:pt x="932180" y="2809240"/>
                      <a:pt x="811530" y="2910840"/>
                      <a:pt x="777240" y="2919730"/>
                    </a:cubicBezTo>
                    <a:cubicBezTo>
                      <a:pt x="764540" y="2923540"/>
                      <a:pt x="753110" y="2921000"/>
                      <a:pt x="748030" y="2914650"/>
                    </a:cubicBezTo>
                    <a:cubicBezTo>
                      <a:pt x="742950" y="2909570"/>
                      <a:pt x="739140" y="2887980"/>
                      <a:pt x="742950" y="2885440"/>
                    </a:cubicBezTo>
                    <a:cubicBezTo>
                      <a:pt x="748030" y="2882900"/>
                      <a:pt x="784860" y="2914650"/>
                      <a:pt x="783590" y="2919730"/>
                    </a:cubicBezTo>
                    <a:cubicBezTo>
                      <a:pt x="782320" y="2923540"/>
                      <a:pt x="767080" y="2926080"/>
                      <a:pt x="760730" y="2923540"/>
                    </a:cubicBezTo>
                    <a:cubicBezTo>
                      <a:pt x="754380" y="2921000"/>
                      <a:pt x="745490" y="2914650"/>
                      <a:pt x="744220" y="2907030"/>
                    </a:cubicBezTo>
                    <a:cubicBezTo>
                      <a:pt x="741680" y="2896870"/>
                      <a:pt x="750570" y="2868930"/>
                      <a:pt x="758190" y="2866390"/>
                    </a:cubicBezTo>
                    <a:cubicBezTo>
                      <a:pt x="765810" y="2863850"/>
                      <a:pt x="788670" y="2887980"/>
                      <a:pt x="787400" y="2889250"/>
                    </a:cubicBezTo>
                    <a:cubicBezTo>
                      <a:pt x="786130" y="2890520"/>
                      <a:pt x="770890" y="2887980"/>
                      <a:pt x="765810" y="2882900"/>
                    </a:cubicBezTo>
                    <a:cubicBezTo>
                      <a:pt x="760730" y="2877820"/>
                      <a:pt x="756920" y="2862580"/>
                      <a:pt x="759460" y="2854960"/>
                    </a:cubicBezTo>
                    <a:cubicBezTo>
                      <a:pt x="762000" y="2848610"/>
                      <a:pt x="773430" y="2838450"/>
                      <a:pt x="778510" y="2839720"/>
                    </a:cubicBezTo>
                    <a:cubicBezTo>
                      <a:pt x="786130" y="2842260"/>
                      <a:pt x="795020" y="2889250"/>
                      <a:pt x="789940" y="2894330"/>
                    </a:cubicBezTo>
                    <a:cubicBezTo>
                      <a:pt x="786130" y="2898140"/>
                      <a:pt x="773430" y="2893060"/>
                      <a:pt x="768350" y="2887980"/>
                    </a:cubicBezTo>
                    <a:cubicBezTo>
                      <a:pt x="763270" y="2881630"/>
                      <a:pt x="759460" y="2871470"/>
                      <a:pt x="762000" y="2858770"/>
                    </a:cubicBezTo>
                    <a:cubicBezTo>
                      <a:pt x="769620" y="2825750"/>
                      <a:pt x="861060" y="2710180"/>
                      <a:pt x="889000" y="2700020"/>
                    </a:cubicBezTo>
                    <a:cubicBezTo>
                      <a:pt x="897890" y="2696210"/>
                      <a:pt x="906780" y="2700020"/>
                      <a:pt x="911860" y="2705100"/>
                    </a:cubicBezTo>
                    <a:cubicBezTo>
                      <a:pt x="916940" y="2710180"/>
                      <a:pt x="919480" y="2716530"/>
                      <a:pt x="920750" y="2727960"/>
                    </a:cubicBezTo>
                    <a:cubicBezTo>
                      <a:pt x="922020" y="2754630"/>
                      <a:pt x="913130" y="2830830"/>
                      <a:pt x="883920" y="2868930"/>
                    </a:cubicBezTo>
                    <a:cubicBezTo>
                      <a:pt x="850900" y="2913380"/>
                      <a:pt x="779780" y="2950210"/>
                      <a:pt x="721360" y="2967990"/>
                    </a:cubicBezTo>
                    <a:cubicBezTo>
                      <a:pt x="662940" y="2985770"/>
                      <a:pt x="560070" y="2984500"/>
                      <a:pt x="530860" y="2971800"/>
                    </a:cubicBezTo>
                    <a:cubicBezTo>
                      <a:pt x="519430" y="2966720"/>
                      <a:pt x="511810" y="2957830"/>
                      <a:pt x="511810" y="2950210"/>
                    </a:cubicBezTo>
                    <a:cubicBezTo>
                      <a:pt x="511810" y="2941320"/>
                      <a:pt x="525780" y="2921000"/>
                      <a:pt x="530860" y="2922270"/>
                    </a:cubicBezTo>
                    <a:cubicBezTo>
                      <a:pt x="537210" y="2923540"/>
                      <a:pt x="544830" y="2975610"/>
                      <a:pt x="539750" y="2978150"/>
                    </a:cubicBezTo>
                    <a:cubicBezTo>
                      <a:pt x="535940" y="2979420"/>
                      <a:pt x="516890" y="2964180"/>
                      <a:pt x="515620" y="2955290"/>
                    </a:cubicBezTo>
                    <a:cubicBezTo>
                      <a:pt x="514350" y="2945130"/>
                      <a:pt x="525780" y="2928620"/>
                      <a:pt x="539750" y="2922270"/>
                    </a:cubicBezTo>
                    <a:cubicBezTo>
                      <a:pt x="562610" y="2910840"/>
                      <a:pt x="618490" y="2918460"/>
                      <a:pt x="654050" y="2921000"/>
                    </a:cubicBezTo>
                    <a:cubicBezTo>
                      <a:pt x="685800" y="2923540"/>
                      <a:pt x="744220" y="2931160"/>
                      <a:pt x="744220" y="2937510"/>
                    </a:cubicBezTo>
                    <a:cubicBezTo>
                      <a:pt x="744220" y="2941320"/>
                      <a:pt x="718820" y="2947670"/>
                      <a:pt x="718820" y="2947670"/>
                    </a:cubicBezTo>
                    <a:cubicBezTo>
                      <a:pt x="718820" y="2947670"/>
                      <a:pt x="737870" y="2936240"/>
                      <a:pt x="745490" y="2937510"/>
                    </a:cubicBezTo>
                    <a:cubicBezTo>
                      <a:pt x="753110" y="2938780"/>
                      <a:pt x="760730" y="2947670"/>
                      <a:pt x="763270" y="2954020"/>
                    </a:cubicBezTo>
                    <a:cubicBezTo>
                      <a:pt x="765810" y="2960370"/>
                      <a:pt x="763270" y="2970530"/>
                      <a:pt x="759460" y="2976880"/>
                    </a:cubicBezTo>
                    <a:cubicBezTo>
                      <a:pt x="754380" y="2985770"/>
                      <a:pt x="742950" y="2990850"/>
                      <a:pt x="728980" y="2997200"/>
                    </a:cubicBezTo>
                    <a:cubicBezTo>
                      <a:pt x="704850" y="3007360"/>
                      <a:pt x="652780" y="3016250"/>
                      <a:pt x="621030" y="3017520"/>
                    </a:cubicBezTo>
                    <a:cubicBezTo>
                      <a:pt x="594360" y="3018790"/>
                      <a:pt x="575310" y="3022600"/>
                      <a:pt x="549910" y="3012440"/>
                    </a:cubicBezTo>
                    <a:cubicBezTo>
                      <a:pt x="511810" y="2995930"/>
                      <a:pt x="455930" y="2934970"/>
                      <a:pt x="424180" y="2899410"/>
                    </a:cubicBezTo>
                    <a:cubicBezTo>
                      <a:pt x="401320" y="2874010"/>
                      <a:pt x="373380" y="2844800"/>
                      <a:pt x="373380" y="2828290"/>
                    </a:cubicBezTo>
                    <a:cubicBezTo>
                      <a:pt x="373380" y="2819400"/>
                      <a:pt x="379730" y="2813050"/>
                      <a:pt x="386080" y="2809240"/>
                    </a:cubicBezTo>
                    <a:cubicBezTo>
                      <a:pt x="392430" y="2805430"/>
                      <a:pt x="403860" y="2804160"/>
                      <a:pt x="410210" y="2809240"/>
                    </a:cubicBezTo>
                    <a:cubicBezTo>
                      <a:pt x="419100" y="2815590"/>
                      <a:pt x="414020" y="2846070"/>
                      <a:pt x="426720" y="2858770"/>
                    </a:cubicBezTo>
                    <a:cubicBezTo>
                      <a:pt x="445770" y="2876550"/>
                      <a:pt x="510540" y="2876550"/>
                      <a:pt x="533400" y="2887980"/>
                    </a:cubicBezTo>
                    <a:cubicBezTo>
                      <a:pt x="546100" y="2894330"/>
                      <a:pt x="556260" y="2901950"/>
                      <a:pt x="561340" y="2910840"/>
                    </a:cubicBezTo>
                    <a:cubicBezTo>
                      <a:pt x="565150" y="2917190"/>
                      <a:pt x="566420" y="2927350"/>
                      <a:pt x="563880" y="2933700"/>
                    </a:cubicBezTo>
                    <a:cubicBezTo>
                      <a:pt x="560070" y="2940050"/>
                      <a:pt x="546100" y="2948940"/>
                      <a:pt x="538480" y="2948940"/>
                    </a:cubicBezTo>
                    <a:cubicBezTo>
                      <a:pt x="530860" y="2948940"/>
                      <a:pt x="520700" y="2942590"/>
                      <a:pt x="518160" y="2936240"/>
                    </a:cubicBezTo>
                    <a:cubicBezTo>
                      <a:pt x="515620" y="2927350"/>
                      <a:pt x="533400" y="2898140"/>
                      <a:pt x="533400" y="2898140"/>
                    </a:cubicBezTo>
                    <a:cubicBezTo>
                      <a:pt x="533400" y="2898140"/>
                      <a:pt x="527050" y="2927350"/>
                      <a:pt x="518160" y="2931160"/>
                    </a:cubicBezTo>
                    <a:cubicBezTo>
                      <a:pt x="505460" y="2936240"/>
                      <a:pt x="458470" y="2917190"/>
                      <a:pt x="453390" y="2903220"/>
                    </a:cubicBezTo>
                    <a:cubicBezTo>
                      <a:pt x="449580" y="2891790"/>
                      <a:pt x="469900" y="2857500"/>
                      <a:pt x="477520" y="2857500"/>
                    </a:cubicBezTo>
                    <a:cubicBezTo>
                      <a:pt x="483870" y="2857500"/>
                      <a:pt x="495300" y="2880360"/>
                      <a:pt x="492760" y="2887980"/>
                    </a:cubicBezTo>
                    <a:cubicBezTo>
                      <a:pt x="490220" y="2895600"/>
                      <a:pt x="462280" y="2908300"/>
                      <a:pt x="458470" y="2904490"/>
                    </a:cubicBezTo>
                    <a:cubicBezTo>
                      <a:pt x="454660" y="2900680"/>
                      <a:pt x="471170" y="2862580"/>
                      <a:pt x="476250" y="2862580"/>
                    </a:cubicBezTo>
                    <a:cubicBezTo>
                      <a:pt x="481330" y="2862580"/>
                      <a:pt x="491490" y="2890520"/>
                      <a:pt x="487680" y="2898140"/>
                    </a:cubicBezTo>
                    <a:cubicBezTo>
                      <a:pt x="483870" y="2905760"/>
                      <a:pt x="468630" y="2912110"/>
                      <a:pt x="455930" y="2908300"/>
                    </a:cubicBezTo>
                    <a:cubicBezTo>
                      <a:pt x="422910" y="2899410"/>
                      <a:pt x="341630" y="2790190"/>
                      <a:pt x="308610" y="2738120"/>
                    </a:cubicBezTo>
                    <a:cubicBezTo>
                      <a:pt x="285750" y="2701290"/>
                      <a:pt x="279400" y="2678430"/>
                      <a:pt x="264160" y="2633980"/>
                    </a:cubicBezTo>
                    <a:cubicBezTo>
                      <a:pt x="240030" y="2560320"/>
                      <a:pt x="224790" y="2414270"/>
                      <a:pt x="190500" y="2332990"/>
                    </a:cubicBezTo>
                    <a:cubicBezTo>
                      <a:pt x="163830" y="2270760"/>
                      <a:pt x="95250" y="2209800"/>
                      <a:pt x="93980" y="2179320"/>
                    </a:cubicBezTo>
                    <a:cubicBezTo>
                      <a:pt x="92710" y="2166620"/>
                      <a:pt x="99060" y="2156460"/>
                      <a:pt x="106680" y="2152650"/>
                    </a:cubicBezTo>
                    <a:cubicBezTo>
                      <a:pt x="113030" y="2148840"/>
                      <a:pt x="124460" y="2148840"/>
                      <a:pt x="135890" y="2155190"/>
                    </a:cubicBezTo>
                    <a:cubicBezTo>
                      <a:pt x="167640" y="2172970"/>
                      <a:pt x="237490" y="2284730"/>
                      <a:pt x="264160" y="2343150"/>
                    </a:cubicBezTo>
                    <a:cubicBezTo>
                      <a:pt x="284480" y="2387600"/>
                      <a:pt x="289560" y="2424430"/>
                      <a:pt x="298450" y="2470150"/>
                    </a:cubicBezTo>
                    <a:cubicBezTo>
                      <a:pt x="309880" y="2523490"/>
                      <a:pt x="311150" y="2602230"/>
                      <a:pt x="322580" y="2645410"/>
                    </a:cubicBezTo>
                    <a:cubicBezTo>
                      <a:pt x="328930" y="2670810"/>
                      <a:pt x="332740" y="2683510"/>
                      <a:pt x="345440" y="2705100"/>
                    </a:cubicBezTo>
                    <a:cubicBezTo>
                      <a:pt x="363220" y="2735580"/>
                      <a:pt x="424180" y="2782570"/>
                      <a:pt x="426720" y="2806700"/>
                    </a:cubicBezTo>
                    <a:cubicBezTo>
                      <a:pt x="427990" y="2819400"/>
                      <a:pt x="420370" y="2833370"/>
                      <a:pt x="412750" y="2837180"/>
                    </a:cubicBezTo>
                    <a:cubicBezTo>
                      <a:pt x="405130" y="2840990"/>
                      <a:pt x="381000" y="2832100"/>
                      <a:pt x="381000" y="2827020"/>
                    </a:cubicBezTo>
                    <a:cubicBezTo>
                      <a:pt x="381000" y="2820670"/>
                      <a:pt x="416560" y="2799080"/>
                      <a:pt x="422910" y="2802890"/>
                    </a:cubicBezTo>
                    <a:cubicBezTo>
                      <a:pt x="426720" y="2805430"/>
                      <a:pt x="426720" y="2820670"/>
                      <a:pt x="424180" y="2827020"/>
                    </a:cubicBezTo>
                    <a:cubicBezTo>
                      <a:pt x="421640" y="2833370"/>
                      <a:pt x="412750" y="2839720"/>
                      <a:pt x="405130" y="2840990"/>
                    </a:cubicBezTo>
                    <a:cubicBezTo>
                      <a:pt x="397510" y="2842260"/>
                      <a:pt x="386080" y="2838450"/>
                      <a:pt x="378460" y="2829560"/>
                    </a:cubicBezTo>
                    <a:cubicBezTo>
                      <a:pt x="365760" y="2814320"/>
                      <a:pt x="368300" y="2773680"/>
                      <a:pt x="356870" y="2743200"/>
                    </a:cubicBezTo>
                    <a:cubicBezTo>
                      <a:pt x="342900" y="2705100"/>
                      <a:pt x="312420" y="2672080"/>
                      <a:pt x="294640" y="2621280"/>
                    </a:cubicBezTo>
                    <a:cubicBezTo>
                      <a:pt x="267970" y="2543810"/>
                      <a:pt x="264160" y="2406650"/>
                      <a:pt x="231140" y="2315210"/>
                    </a:cubicBezTo>
                    <a:cubicBezTo>
                      <a:pt x="200660" y="2232660"/>
                      <a:pt x="109220" y="2132330"/>
                      <a:pt x="111760" y="2094230"/>
                    </a:cubicBezTo>
                    <a:cubicBezTo>
                      <a:pt x="113030" y="2080260"/>
                      <a:pt x="123190" y="2068830"/>
                      <a:pt x="130810" y="2066290"/>
                    </a:cubicBezTo>
                    <a:cubicBezTo>
                      <a:pt x="139700" y="2063750"/>
                      <a:pt x="161290" y="2076450"/>
                      <a:pt x="161290" y="2081530"/>
                    </a:cubicBezTo>
                    <a:cubicBezTo>
                      <a:pt x="161290" y="2087880"/>
                      <a:pt x="110490" y="2101850"/>
                      <a:pt x="106680" y="2096770"/>
                    </a:cubicBezTo>
                    <a:cubicBezTo>
                      <a:pt x="104140" y="2092960"/>
                      <a:pt x="113030" y="2075180"/>
                      <a:pt x="119380" y="2071370"/>
                    </a:cubicBezTo>
                    <a:cubicBezTo>
                      <a:pt x="127000" y="2067560"/>
                      <a:pt x="138430" y="2067560"/>
                      <a:pt x="148590" y="2073910"/>
                    </a:cubicBezTo>
                    <a:cubicBezTo>
                      <a:pt x="167640" y="2086610"/>
                      <a:pt x="185420" y="2131060"/>
                      <a:pt x="203200" y="2174240"/>
                    </a:cubicBezTo>
                    <a:cubicBezTo>
                      <a:pt x="231140" y="2242820"/>
                      <a:pt x="270510" y="2386330"/>
                      <a:pt x="284480" y="2456180"/>
                    </a:cubicBezTo>
                    <a:cubicBezTo>
                      <a:pt x="292100" y="2495550"/>
                      <a:pt x="303530" y="2531110"/>
                      <a:pt x="295910" y="2551430"/>
                    </a:cubicBezTo>
                    <a:cubicBezTo>
                      <a:pt x="290830" y="2564130"/>
                      <a:pt x="275590" y="2575560"/>
                      <a:pt x="266700" y="2575560"/>
                    </a:cubicBezTo>
                    <a:cubicBezTo>
                      <a:pt x="259080" y="2575560"/>
                      <a:pt x="254000" y="2569210"/>
                      <a:pt x="247650" y="2560320"/>
                    </a:cubicBezTo>
                    <a:cubicBezTo>
                      <a:pt x="231140" y="2536190"/>
                      <a:pt x="217170" y="2453640"/>
                      <a:pt x="193040" y="2402840"/>
                    </a:cubicBezTo>
                    <a:cubicBezTo>
                      <a:pt x="167640" y="2350770"/>
                      <a:pt x="123190" y="2301240"/>
                      <a:pt x="100330" y="2250440"/>
                    </a:cubicBezTo>
                    <a:cubicBezTo>
                      <a:pt x="80010" y="2205990"/>
                      <a:pt x="63500" y="2167890"/>
                      <a:pt x="55880" y="2117090"/>
                    </a:cubicBezTo>
                    <a:cubicBezTo>
                      <a:pt x="46990" y="2053590"/>
                      <a:pt x="67310" y="1971040"/>
                      <a:pt x="64770" y="1898650"/>
                    </a:cubicBezTo>
                    <a:cubicBezTo>
                      <a:pt x="62230" y="1827530"/>
                      <a:pt x="55880" y="1736090"/>
                      <a:pt x="44450" y="1686560"/>
                    </a:cubicBezTo>
                    <a:cubicBezTo>
                      <a:pt x="38100" y="1658620"/>
                      <a:pt x="17780" y="1638300"/>
                      <a:pt x="20320" y="1621790"/>
                    </a:cubicBezTo>
                    <a:cubicBezTo>
                      <a:pt x="21590" y="1611630"/>
                      <a:pt x="29210" y="1600200"/>
                      <a:pt x="36830" y="1597660"/>
                    </a:cubicBezTo>
                    <a:cubicBezTo>
                      <a:pt x="43180" y="1595120"/>
                      <a:pt x="54610" y="1596390"/>
                      <a:pt x="60960" y="1601470"/>
                    </a:cubicBezTo>
                    <a:cubicBezTo>
                      <a:pt x="71120" y="1610360"/>
                      <a:pt x="78740" y="1633220"/>
                      <a:pt x="83820" y="1658620"/>
                    </a:cubicBezTo>
                    <a:cubicBezTo>
                      <a:pt x="91440" y="1700530"/>
                      <a:pt x="81280" y="1775460"/>
                      <a:pt x="85090" y="1833880"/>
                    </a:cubicBezTo>
                    <a:cubicBezTo>
                      <a:pt x="88900" y="1892300"/>
                      <a:pt x="97790" y="1955800"/>
                      <a:pt x="107950" y="2009140"/>
                    </a:cubicBezTo>
                    <a:cubicBezTo>
                      <a:pt x="116840" y="2054860"/>
                      <a:pt x="125730" y="2101850"/>
                      <a:pt x="138430" y="2137410"/>
                    </a:cubicBezTo>
                    <a:cubicBezTo>
                      <a:pt x="148590" y="2164080"/>
                      <a:pt x="172720" y="2188210"/>
                      <a:pt x="171450" y="2203450"/>
                    </a:cubicBezTo>
                    <a:cubicBezTo>
                      <a:pt x="170180" y="2213610"/>
                      <a:pt x="161290" y="2222500"/>
                      <a:pt x="153670" y="2225040"/>
                    </a:cubicBezTo>
                    <a:cubicBezTo>
                      <a:pt x="147320" y="2227580"/>
                      <a:pt x="138430" y="2226310"/>
                      <a:pt x="129540" y="2219960"/>
                    </a:cubicBezTo>
                    <a:cubicBezTo>
                      <a:pt x="110490" y="2205990"/>
                      <a:pt x="83820" y="2153920"/>
                      <a:pt x="67310" y="2106930"/>
                    </a:cubicBezTo>
                    <a:cubicBezTo>
                      <a:pt x="43180" y="2038350"/>
                      <a:pt x="22860" y="1918970"/>
                      <a:pt x="16510" y="1840230"/>
                    </a:cubicBezTo>
                    <a:cubicBezTo>
                      <a:pt x="11430" y="1779270"/>
                      <a:pt x="15240" y="1720850"/>
                      <a:pt x="20320" y="1676400"/>
                    </a:cubicBezTo>
                    <a:cubicBezTo>
                      <a:pt x="24130" y="1644650"/>
                      <a:pt x="29210" y="1617980"/>
                      <a:pt x="38100" y="1596390"/>
                    </a:cubicBezTo>
                    <a:cubicBezTo>
                      <a:pt x="44450" y="1579880"/>
                      <a:pt x="50800" y="1558290"/>
                      <a:pt x="62230" y="1554480"/>
                    </a:cubicBezTo>
                    <a:cubicBezTo>
                      <a:pt x="72390" y="1550670"/>
                      <a:pt x="91440" y="1558290"/>
                      <a:pt x="97790" y="1567180"/>
                    </a:cubicBezTo>
                    <a:cubicBezTo>
                      <a:pt x="105410" y="1577340"/>
                      <a:pt x="100330" y="1598930"/>
                      <a:pt x="96520" y="1617980"/>
                    </a:cubicBezTo>
                    <a:cubicBezTo>
                      <a:pt x="91440" y="1643380"/>
                      <a:pt x="74930" y="1667510"/>
                      <a:pt x="67310" y="1701800"/>
                    </a:cubicBezTo>
                    <a:cubicBezTo>
                      <a:pt x="57150" y="1750060"/>
                      <a:pt x="48260" y="1821180"/>
                      <a:pt x="52070" y="1883410"/>
                    </a:cubicBezTo>
                    <a:cubicBezTo>
                      <a:pt x="55880" y="1951990"/>
                      <a:pt x="105410" y="2067560"/>
                      <a:pt x="97790" y="2099310"/>
                    </a:cubicBezTo>
                    <a:cubicBezTo>
                      <a:pt x="95250" y="2109470"/>
                      <a:pt x="88900" y="2114550"/>
                      <a:pt x="82550" y="2117090"/>
                    </a:cubicBezTo>
                    <a:cubicBezTo>
                      <a:pt x="76200" y="2119630"/>
                      <a:pt x="64770" y="2119630"/>
                      <a:pt x="58420" y="2114550"/>
                    </a:cubicBezTo>
                    <a:cubicBezTo>
                      <a:pt x="48260" y="2106930"/>
                      <a:pt x="40640" y="2086610"/>
                      <a:pt x="34290" y="2062480"/>
                    </a:cubicBezTo>
                    <a:cubicBezTo>
                      <a:pt x="22860" y="2018030"/>
                      <a:pt x="17780" y="1935480"/>
                      <a:pt x="16510" y="1863090"/>
                    </a:cubicBezTo>
                    <a:cubicBezTo>
                      <a:pt x="15240" y="1776730"/>
                      <a:pt x="24130" y="1643380"/>
                      <a:pt x="36830" y="1578610"/>
                    </a:cubicBezTo>
                    <a:cubicBezTo>
                      <a:pt x="43180" y="1544320"/>
                      <a:pt x="48260" y="1513840"/>
                      <a:pt x="60960" y="1502410"/>
                    </a:cubicBezTo>
                    <a:cubicBezTo>
                      <a:pt x="68580" y="1494790"/>
                      <a:pt x="81280" y="1493520"/>
                      <a:pt x="88900" y="1496060"/>
                    </a:cubicBezTo>
                    <a:cubicBezTo>
                      <a:pt x="96520" y="1499870"/>
                      <a:pt x="102870" y="1510030"/>
                      <a:pt x="105410" y="1522730"/>
                    </a:cubicBezTo>
                    <a:cubicBezTo>
                      <a:pt x="110490" y="1549400"/>
                      <a:pt x="88900" y="1604010"/>
                      <a:pt x="83820" y="1653540"/>
                    </a:cubicBezTo>
                    <a:cubicBezTo>
                      <a:pt x="77470" y="1718310"/>
                      <a:pt x="99060" y="1859280"/>
                      <a:pt x="76200" y="1880870"/>
                    </a:cubicBezTo>
                    <a:cubicBezTo>
                      <a:pt x="67310" y="1889760"/>
                      <a:pt x="46990" y="1888490"/>
                      <a:pt x="38100" y="1880870"/>
                    </a:cubicBezTo>
                    <a:cubicBezTo>
                      <a:pt x="24130" y="1869440"/>
                      <a:pt x="20320" y="1831340"/>
                      <a:pt x="19050" y="1794510"/>
                    </a:cubicBezTo>
                    <a:cubicBezTo>
                      <a:pt x="16510" y="1731010"/>
                      <a:pt x="33020" y="1567180"/>
                      <a:pt x="55880" y="1530350"/>
                    </a:cubicBezTo>
                    <a:cubicBezTo>
                      <a:pt x="63500" y="1517650"/>
                      <a:pt x="74930" y="1510030"/>
                      <a:pt x="83820" y="1511300"/>
                    </a:cubicBezTo>
                    <a:cubicBezTo>
                      <a:pt x="92710" y="1512570"/>
                      <a:pt x="104140" y="1522730"/>
                      <a:pt x="109220" y="1536700"/>
                    </a:cubicBezTo>
                    <a:cubicBezTo>
                      <a:pt x="119380" y="1564640"/>
                      <a:pt x="110490" y="1658620"/>
                      <a:pt x="96520" y="1682750"/>
                    </a:cubicBezTo>
                    <a:cubicBezTo>
                      <a:pt x="90170" y="1694180"/>
                      <a:pt x="77470" y="1703070"/>
                      <a:pt x="68580" y="1701800"/>
                    </a:cubicBezTo>
                    <a:cubicBezTo>
                      <a:pt x="59690" y="1700530"/>
                      <a:pt x="43180" y="1681480"/>
                      <a:pt x="45720" y="1676400"/>
                    </a:cubicBezTo>
                    <a:cubicBezTo>
                      <a:pt x="48260" y="1670050"/>
                      <a:pt x="88900" y="1667510"/>
                      <a:pt x="91440" y="1672590"/>
                    </a:cubicBezTo>
                    <a:cubicBezTo>
                      <a:pt x="93980" y="1676400"/>
                      <a:pt x="77470" y="1696720"/>
                      <a:pt x="68580" y="1697990"/>
                    </a:cubicBezTo>
                    <a:cubicBezTo>
                      <a:pt x="59690" y="1699260"/>
                      <a:pt x="41910" y="1687830"/>
                      <a:pt x="40640" y="1680210"/>
                    </a:cubicBezTo>
                    <a:cubicBezTo>
                      <a:pt x="39370" y="1673860"/>
                      <a:pt x="50800" y="1670050"/>
                      <a:pt x="53340" y="1658620"/>
                    </a:cubicBezTo>
                    <a:cubicBezTo>
                      <a:pt x="59690" y="1634490"/>
                      <a:pt x="48260" y="1567180"/>
                      <a:pt x="53340" y="1529080"/>
                    </a:cubicBezTo>
                    <a:cubicBezTo>
                      <a:pt x="57150" y="1497330"/>
                      <a:pt x="63500" y="1463040"/>
                      <a:pt x="74930" y="1443990"/>
                    </a:cubicBezTo>
                    <a:cubicBezTo>
                      <a:pt x="82550" y="1431290"/>
                      <a:pt x="92710" y="1427480"/>
                      <a:pt x="104140" y="1419860"/>
                    </a:cubicBezTo>
                    <a:cubicBezTo>
                      <a:pt x="116840" y="1410970"/>
                      <a:pt x="133350" y="1397000"/>
                      <a:pt x="148590" y="1393190"/>
                    </a:cubicBezTo>
                    <a:cubicBezTo>
                      <a:pt x="161290" y="1389380"/>
                      <a:pt x="176530" y="1388110"/>
                      <a:pt x="185420" y="1393190"/>
                    </a:cubicBezTo>
                    <a:cubicBezTo>
                      <a:pt x="193040" y="1398270"/>
                      <a:pt x="200660" y="1417320"/>
                      <a:pt x="198120" y="1424940"/>
                    </a:cubicBezTo>
                    <a:cubicBezTo>
                      <a:pt x="195580" y="1432560"/>
                      <a:pt x="173990" y="1441450"/>
                      <a:pt x="173990" y="1441450"/>
                    </a:cubicBezTo>
                  </a:path>
                </a:pathLst>
              </a:custGeom>
              <a:solidFill>
                <a:srgbClr val="D59A23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53"/>
            <p:cNvGrpSpPr>
              <a:grpSpLocks/>
            </p:cNvGrpSpPr>
            <p:nvPr/>
          </p:nvGrpSpPr>
          <p:grpSpPr>
            <a:xfrm>
              <a:off x="288608" y="3249930"/>
              <a:ext cx="701993" cy="2621280"/>
              <a:chOff x="0" y="0"/>
              <a:chExt cx="935990" cy="3495040"/>
            </a:xfrm>
          </p:grpSpPr>
          <p:sp>
            <p:nvSpPr>
              <p:cNvPr id="54" name="Freeform 54"/>
              <p:cNvSpPr>
                <a:spLocks/>
              </p:cNvSpPr>
              <p:nvPr/>
            </p:nvSpPr>
            <p:spPr>
              <a:xfrm>
                <a:off x="39370" y="48260"/>
                <a:ext cx="848360" cy="3398520"/>
              </a:xfrm>
              <a:custGeom>
                <a:avLst/>
                <a:gdLst/>
                <a:ahLst/>
                <a:cxnLst/>
                <a:rect l="l" t="t" r="r" b="b"/>
                <a:pathLst>
                  <a:path w="848360" h="3398520">
                    <a:moveTo>
                      <a:pt x="458470" y="67310"/>
                    </a:moveTo>
                    <a:cubicBezTo>
                      <a:pt x="688340" y="5080"/>
                      <a:pt x="698500" y="10160"/>
                      <a:pt x="701040" y="17780"/>
                    </a:cubicBezTo>
                    <a:cubicBezTo>
                      <a:pt x="703580" y="26670"/>
                      <a:pt x="690880" y="53340"/>
                      <a:pt x="685800" y="53340"/>
                    </a:cubicBezTo>
                    <a:cubicBezTo>
                      <a:pt x="679450" y="53340"/>
                      <a:pt x="664210" y="10160"/>
                      <a:pt x="668020" y="3810"/>
                    </a:cubicBezTo>
                    <a:cubicBezTo>
                      <a:pt x="669290" y="1270"/>
                      <a:pt x="676910" y="1270"/>
                      <a:pt x="680720" y="2540"/>
                    </a:cubicBezTo>
                    <a:cubicBezTo>
                      <a:pt x="687070" y="5080"/>
                      <a:pt x="702310" y="19050"/>
                      <a:pt x="702310" y="27940"/>
                    </a:cubicBezTo>
                    <a:cubicBezTo>
                      <a:pt x="702310" y="35560"/>
                      <a:pt x="688340" y="41910"/>
                      <a:pt x="684530" y="52070"/>
                    </a:cubicBezTo>
                    <a:cubicBezTo>
                      <a:pt x="680720" y="63500"/>
                      <a:pt x="690880" y="78740"/>
                      <a:pt x="681990" y="91440"/>
                    </a:cubicBezTo>
                    <a:cubicBezTo>
                      <a:pt x="661670" y="120650"/>
                      <a:pt x="543560" y="138430"/>
                      <a:pt x="496570" y="177800"/>
                    </a:cubicBezTo>
                    <a:cubicBezTo>
                      <a:pt x="455930" y="212090"/>
                      <a:pt x="436880" y="281940"/>
                      <a:pt x="408940" y="307340"/>
                    </a:cubicBezTo>
                    <a:cubicBezTo>
                      <a:pt x="391160" y="322580"/>
                      <a:pt x="373380" y="321310"/>
                      <a:pt x="358140" y="334010"/>
                    </a:cubicBezTo>
                    <a:cubicBezTo>
                      <a:pt x="340360" y="349250"/>
                      <a:pt x="327660" y="396240"/>
                      <a:pt x="311150" y="400050"/>
                    </a:cubicBezTo>
                    <a:cubicBezTo>
                      <a:pt x="299720" y="402590"/>
                      <a:pt x="281940" y="391160"/>
                      <a:pt x="278130" y="381000"/>
                    </a:cubicBezTo>
                    <a:cubicBezTo>
                      <a:pt x="273050" y="367030"/>
                      <a:pt x="288290" y="339090"/>
                      <a:pt x="300990" y="320040"/>
                    </a:cubicBezTo>
                    <a:cubicBezTo>
                      <a:pt x="314960" y="297180"/>
                      <a:pt x="342900" y="284480"/>
                      <a:pt x="364490" y="257810"/>
                    </a:cubicBezTo>
                    <a:cubicBezTo>
                      <a:pt x="396240" y="218440"/>
                      <a:pt x="426720" y="137160"/>
                      <a:pt x="462280" y="102870"/>
                    </a:cubicBezTo>
                    <a:cubicBezTo>
                      <a:pt x="487680" y="78740"/>
                      <a:pt x="523240" y="57150"/>
                      <a:pt x="542290" y="54610"/>
                    </a:cubicBezTo>
                    <a:cubicBezTo>
                      <a:pt x="552450" y="53340"/>
                      <a:pt x="560070" y="57150"/>
                      <a:pt x="565150" y="62230"/>
                    </a:cubicBezTo>
                    <a:cubicBezTo>
                      <a:pt x="570230" y="67310"/>
                      <a:pt x="572770" y="76200"/>
                      <a:pt x="570230" y="86360"/>
                    </a:cubicBezTo>
                    <a:cubicBezTo>
                      <a:pt x="563880" y="107950"/>
                      <a:pt x="504190" y="139700"/>
                      <a:pt x="478790" y="176530"/>
                    </a:cubicBezTo>
                    <a:cubicBezTo>
                      <a:pt x="449580" y="217170"/>
                      <a:pt x="441960" y="274320"/>
                      <a:pt x="410210" y="322580"/>
                    </a:cubicBezTo>
                    <a:cubicBezTo>
                      <a:pt x="373380" y="379730"/>
                      <a:pt x="304800" y="436880"/>
                      <a:pt x="262890" y="491490"/>
                    </a:cubicBezTo>
                    <a:cubicBezTo>
                      <a:pt x="226060" y="538480"/>
                      <a:pt x="195580" y="582930"/>
                      <a:pt x="167640" y="627380"/>
                    </a:cubicBezTo>
                    <a:cubicBezTo>
                      <a:pt x="142240" y="669290"/>
                      <a:pt x="111760" y="707390"/>
                      <a:pt x="99060" y="750570"/>
                    </a:cubicBezTo>
                    <a:cubicBezTo>
                      <a:pt x="87630" y="792480"/>
                      <a:pt x="100330" y="847090"/>
                      <a:pt x="93980" y="883920"/>
                    </a:cubicBezTo>
                    <a:cubicBezTo>
                      <a:pt x="88900" y="910590"/>
                      <a:pt x="85090" y="939800"/>
                      <a:pt x="72390" y="949960"/>
                    </a:cubicBezTo>
                    <a:cubicBezTo>
                      <a:pt x="63500" y="957580"/>
                      <a:pt x="46990" y="958850"/>
                      <a:pt x="39370" y="955040"/>
                    </a:cubicBezTo>
                    <a:cubicBezTo>
                      <a:pt x="31750" y="951230"/>
                      <a:pt x="27940" y="942340"/>
                      <a:pt x="27940" y="927100"/>
                    </a:cubicBezTo>
                    <a:cubicBezTo>
                      <a:pt x="27940" y="866140"/>
                      <a:pt x="167640" y="510540"/>
                      <a:pt x="209550" y="468630"/>
                    </a:cubicBezTo>
                    <a:cubicBezTo>
                      <a:pt x="219710" y="458470"/>
                      <a:pt x="228600" y="454660"/>
                      <a:pt x="236220" y="457200"/>
                    </a:cubicBezTo>
                    <a:cubicBezTo>
                      <a:pt x="243840" y="459740"/>
                      <a:pt x="252730" y="469900"/>
                      <a:pt x="256540" y="483870"/>
                    </a:cubicBezTo>
                    <a:cubicBezTo>
                      <a:pt x="266700" y="520700"/>
                      <a:pt x="247650" y="631190"/>
                      <a:pt x="228600" y="702310"/>
                    </a:cubicBezTo>
                    <a:cubicBezTo>
                      <a:pt x="208280" y="774700"/>
                      <a:pt x="166370" y="866140"/>
                      <a:pt x="137160" y="914400"/>
                    </a:cubicBezTo>
                    <a:cubicBezTo>
                      <a:pt x="119380" y="942340"/>
                      <a:pt x="96520" y="955040"/>
                      <a:pt x="86360" y="976630"/>
                    </a:cubicBezTo>
                    <a:cubicBezTo>
                      <a:pt x="78740" y="994410"/>
                      <a:pt x="74930" y="1016000"/>
                      <a:pt x="77470" y="1031240"/>
                    </a:cubicBezTo>
                    <a:cubicBezTo>
                      <a:pt x="78740" y="1042670"/>
                      <a:pt x="88900" y="1045210"/>
                      <a:pt x="90170" y="1059180"/>
                    </a:cubicBezTo>
                    <a:cubicBezTo>
                      <a:pt x="93980" y="1090930"/>
                      <a:pt x="76200" y="1196340"/>
                      <a:pt x="59690" y="1221740"/>
                    </a:cubicBezTo>
                    <a:cubicBezTo>
                      <a:pt x="53340" y="1231900"/>
                      <a:pt x="44450" y="1238250"/>
                      <a:pt x="36830" y="1238250"/>
                    </a:cubicBezTo>
                    <a:cubicBezTo>
                      <a:pt x="27940" y="1238250"/>
                      <a:pt x="16510" y="1229360"/>
                      <a:pt x="11430" y="1216660"/>
                    </a:cubicBezTo>
                    <a:cubicBezTo>
                      <a:pt x="0" y="1187450"/>
                      <a:pt x="22860" y="1106170"/>
                      <a:pt x="35560" y="1043940"/>
                    </a:cubicBezTo>
                    <a:cubicBezTo>
                      <a:pt x="50800" y="970280"/>
                      <a:pt x="71120" y="842010"/>
                      <a:pt x="104140" y="806450"/>
                    </a:cubicBezTo>
                    <a:cubicBezTo>
                      <a:pt x="120650" y="788670"/>
                      <a:pt x="146050" y="781050"/>
                      <a:pt x="158750" y="784860"/>
                    </a:cubicBezTo>
                    <a:cubicBezTo>
                      <a:pt x="170180" y="788670"/>
                      <a:pt x="173990" y="803910"/>
                      <a:pt x="181610" y="819150"/>
                    </a:cubicBezTo>
                    <a:cubicBezTo>
                      <a:pt x="194310" y="847090"/>
                      <a:pt x="217170" y="908050"/>
                      <a:pt x="219710" y="939800"/>
                    </a:cubicBezTo>
                    <a:cubicBezTo>
                      <a:pt x="220980" y="961390"/>
                      <a:pt x="218440" y="974090"/>
                      <a:pt x="212090" y="993140"/>
                    </a:cubicBezTo>
                    <a:cubicBezTo>
                      <a:pt x="203200" y="1018540"/>
                      <a:pt x="180340" y="1059180"/>
                      <a:pt x="163830" y="1078230"/>
                    </a:cubicBezTo>
                    <a:cubicBezTo>
                      <a:pt x="153670" y="1090930"/>
                      <a:pt x="142240" y="1102360"/>
                      <a:pt x="130810" y="1102360"/>
                    </a:cubicBezTo>
                    <a:cubicBezTo>
                      <a:pt x="119380" y="1102360"/>
                      <a:pt x="100330" y="1084580"/>
                      <a:pt x="95250" y="1074420"/>
                    </a:cubicBezTo>
                    <a:cubicBezTo>
                      <a:pt x="91440" y="1068070"/>
                      <a:pt x="91440" y="1061720"/>
                      <a:pt x="92710" y="1055370"/>
                    </a:cubicBezTo>
                    <a:cubicBezTo>
                      <a:pt x="93980" y="1047750"/>
                      <a:pt x="101600" y="1033780"/>
                      <a:pt x="109220" y="1031240"/>
                    </a:cubicBezTo>
                    <a:cubicBezTo>
                      <a:pt x="116840" y="1028700"/>
                      <a:pt x="129540" y="1031240"/>
                      <a:pt x="137160" y="1037590"/>
                    </a:cubicBezTo>
                    <a:cubicBezTo>
                      <a:pt x="148590" y="1047750"/>
                      <a:pt x="152400" y="1074420"/>
                      <a:pt x="156210" y="1103630"/>
                    </a:cubicBezTo>
                    <a:cubicBezTo>
                      <a:pt x="163830" y="1155700"/>
                      <a:pt x="163830" y="1272540"/>
                      <a:pt x="160020" y="1325880"/>
                    </a:cubicBezTo>
                    <a:cubicBezTo>
                      <a:pt x="157480" y="1356360"/>
                      <a:pt x="157480" y="1375410"/>
                      <a:pt x="148590" y="1395730"/>
                    </a:cubicBezTo>
                    <a:cubicBezTo>
                      <a:pt x="139700" y="1414780"/>
                      <a:pt x="121920" y="1441450"/>
                      <a:pt x="107950" y="1446530"/>
                    </a:cubicBezTo>
                    <a:cubicBezTo>
                      <a:pt x="97790" y="1450340"/>
                      <a:pt x="85090" y="1446530"/>
                      <a:pt x="77470" y="1440180"/>
                    </a:cubicBezTo>
                    <a:cubicBezTo>
                      <a:pt x="67310" y="1431290"/>
                      <a:pt x="66040" y="1416050"/>
                      <a:pt x="60960" y="1391920"/>
                    </a:cubicBezTo>
                    <a:cubicBezTo>
                      <a:pt x="46990" y="1328420"/>
                      <a:pt x="26670" y="1131570"/>
                      <a:pt x="26670" y="1038860"/>
                    </a:cubicBezTo>
                    <a:cubicBezTo>
                      <a:pt x="26670" y="977900"/>
                      <a:pt x="31750" y="914400"/>
                      <a:pt x="43180" y="889000"/>
                    </a:cubicBezTo>
                    <a:cubicBezTo>
                      <a:pt x="48260" y="878840"/>
                      <a:pt x="53340" y="873760"/>
                      <a:pt x="59690" y="871220"/>
                    </a:cubicBezTo>
                    <a:cubicBezTo>
                      <a:pt x="64770" y="868680"/>
                      <a:pt x="71120" y="868680"/>
                      <a:pt x="77470" y="871220"/>
                    </a:cubicBezTo>
                    <a:cubicBezTo>
                      <a:pt x="91440" y="876300"/>
                      <a:pt x="116840" y="899160"/>
                      <a:pt x="128270" y="916940"/>
                    </a:cubicBezTo>
                    <a:cubicBezTo>
                      <a:pt x="139700" y="934720"/>
                      <a:pt x="144780" y="952500"/>
                      <a:pt x="148590" y="980440"/>
                    </a:cubicBezTo>
                    <a:cubicBezTo>
                      <a:pt x="156210" y="1031240"/>
                      <a:pt x="154940" y="1130300"/>
                      <a:pt x="143510" y="1203960"/>
                    </a:cubicBezTo>
                    <a:cubicBezTo>
                      <a:pt x="132080" y="1278890"/>
                      <a:pt x="77470" y="1355090"/>
                      <a:pt x="78740" y="1424940"/>
                    </a:cubicBezTo>
                    <a:cubicBezTo>
                      <a:pt x="80010" y="1489710"/>
                      <a:pt x="128270" y="1545590"/>
                      <a:pt x="139700" y="1610360"/>
                    </a:cubicBezTo>
                    <a:cubicBezTo>
                      <a:pt x="151130" y="1678940"/>
                      <a:pt x="137160" y="1781810"/>
                      <a:pt x="143510" y="1828800"/>
                    </a:cubicBezTo>
                    <a:cubicBezTo>
                      <a:pt x="146050" y="1851660"/>
                      <a:pt x="154940" y="1860550"/>
                      <a:pt x="156210" y="1879600"/>
                    </a:cubicBezTo>
                    <a:cubicBezTo>
                      <a:pt x="158750" y="1903730"/>
                      <a:pt x="157480" y="1949450"/>
                      <a:pt x="148590" y="1964690"/>
                    </a:cubicBezTo>
                    <a:cubicBezTo>
                      <a:pt x="143510" y="1972310"/>
                      <a:pt x="134620" y="1977390"/>
                      <a:pt x="128270" y="1977390"/>
                    </a:cubicBezTo>
                    <a:cubicBezTo>
                      <a:pt x="120650" y="1977390"/>
                      <a:pt x="109220" y="1969770"/>
                      <a:pt x="102870" y="1955800"/>
                    </a:cubicBezTo>
                    <a:cubicBezTo>
                      <a:pt x="85090" y="1915160"/>
                      <a:pt x="118110" y="1748790"/>
                      <a:pt x="109220" y="1661160"/>
                    </a:cubicBezTo>
                    <a:cubicBezTo>
                      <a:pt x="101600" y="1588770"/>
                      <a:pt x="64770" y="1506220"/>
                      <a:pt x="64770" y="1466850"/>
                    </a:cubicBezTo>
                    <a:cubicBezTo>
                      <a:pt x="64770" y="1450340"/>
                      <a:pt x="66040" y="1438910"/>
                      <a:pt x="73660" y="1430020"/>
                    </a:cubicBezTo>
                    <a:cubicBezTo>
                      <a:pt x="82550" y="1419860"/>
                      <a:pt x="109220" y="1405890"/>
                      <a:pt x="123190" y="1410970"/>
                    </a:cubicBezTo>
                    <a:cubicBezTo>
                      <a:pt x="139700" y="1416050"/>
                      <a:pt x="151130" y="1449070"/>
                      <a:pt x="162560" y="1473200"/>
                    </a:cubicBezTo>
                    <a:cubicBezTo>
                      <a:pt x="176530" y="1502410"/>
                      <a:pt x="189230" y="1536700"/>
                      <a:pt x="199390" y="1576070"/>
                    </a:cubicBezTo>
                    <a:cubicBezTo>
                      <a:pt x="210820" y="1624330"/>
                      <a:pt x="218440" y="1682750"/>
                      <a:pt x="222250" y="1741170"/>
                    </a:cubicBezTo>
                    <a:cubicBezTo>
                      <a:pt x="227330" y="1807210"/>
                      <a:pt x="233680" y="1906270"/>
                      <a:pt x="224790" y="1950720"/>
                    </a:cubicBezTo>
                    <a:cubicBezTo>
                      <a:pt x="220980" y="1972310"/>
                      <a:pt x="213360" y="1990090"/>
                      <a:pt x="204470" y="1996440"/>
                    </a:cubicBezTo>
                    <a:cubicBezTo>
                      <a:pt x="198120" y="2001520"/>
                      <a:pt x="187960" y="2001520"/>
                      <a:pt x="181610" y="1998980"/>
                    </a:cubicBezTo>
                    <a:cubicBezTo>
                      <a:pt x="175260" y="1996440"/>
                      <a:pt x="168910" y="1991360"/>
                      <a:pt x="165100" y="1981200"/>
                    </a:cubicBezTo>
                    <a:cubicBezTo>
                      <a:pt x="152400" y="1945640"/>
                      <a:pt x="176530" y="1795780"/>
                      <a:pt x="173990" y="1723390"/>
                    </a:cubicBezTo>
                    <a:cubicBezTo>
                      <a:pt x="172720" y="1671320"/>
                      <a:pt x="166370" y="1630680"/>
                      <a:pt x="161290" y="1588770"/>
                    </a:cubicBezTo>
                    <a:cubicBezTo>
                      <a:pt x="156210" y="1550670"/>
                      <a:pt x="157480" y="1507490"/>
                      <a:pt x="146050" y="1480820"/>
                    </a:cubicBezTo>
                    <a:cubicBezTo>
                      <a:pt x="138430" y="1461770"/>
                      <a:pt x="110490" y="1449070"/>
                      <a:pt x="111760" y="1437640"/>
                    </a:cubicBezTo>
                    <a:cubicBezTo>
                      <a:pt x="113030" y="1428750"/>
                      <a:pt x="129540" y="1414780"/>
                      <a:pt x="137160" y="1418590"/>
                    </a:cubicBezTo>
                    <a:cubicBezTo>
                      <a:pt x="162560" y="1431290"/>
                      <a:pt x="135890" y="1758950"/>
                      <a:pt x="156210" y="1850390"/>
                    </a:cubicBezTo>
                    <a:cubicBezTo>
                      <a:pt x="166370" y="1894840"/>
                      <a:pt x="182880" y="1902460"/>
                      <a:pt x="195580" y="1945640"/>
                    </a:cubicBezTo>
                    <a:cubicBezTo>
                      <a:pt x="220980" y="2028190"/>
                      <a:pt x="231140" y="2218690"/>
                      <a:pt x="270510" y="2317750"/>
                    </a:cubicBezTo>
                    <a:cubicBezTo>
                      <a:pt x="299720" y="2391410"/>
                      <a:pt x="375920" y="2454910"/>
                      <a:pt x="383540" y="2498090"/>
                    </a:cubicBezTo>
                    <a:cubicBezTo>
                      <a:pt x="387350" y="2519680"/>
                      <a:pt x="381000" y="2543810"/>
                      <a:pt x="370840" y="2551430"/>
                    </a:cubicBezTo>
                    <a:cubicBezTo>
                      <a:pt x="363220" y="2557780"/>
                      <a:pt x="349250" y="2557780"/>
                      <a:pt x="337820" y="2552700"/>
                    </a:cubicBezTo>
                    <a:cubicBezTo>
                      <a:pt x="318770" y="2545080"/>
                      <a:pt x="293370" y="2515870"/>
                      <a:pt x="275590" y="2491740"/>
                    </a:cubicBezTo>
                    <a:cubicBezTo>
                      <a:pt x="255270" y="2466340"/>
                      <a:pt x="238760" y="2442210"/>
                      <a:pt x="224790" y="2401570"/>
                    </a:cubicBezTo>
                    <a:cubicBezTo>
                      <a:pt x="199390" y="2327910"/>
                      <a:pt x="154940" y="2112010"/>
                      <a:pt x="175260" y="2070100"/>
                    </a:cubicBezTo>
                    <a:cubicBezTo>
                      <a:pt x="181610" y="2056130"/>
                      <a:pt x="196850" y="2049780"/>
                      <a:pt x="208280" y="2051050"/>
                    </a:cubicBezTo>
                    <a:cubicBezTo>
                      <a:pt x="223520" y="2053590"/>
                      <a:pt x="247650" y="2082800"/>
                      <a:pt x="257810" y="2100580"/>
                    </a:cubicBezTo>
                    <a:cubicBezTo>
                      <a:pt x="265430" y="2114550"/>
                      <a:pt x="260350" y="2128520"/>
                      <a:pt x="269240" y="2146300"/>
                    </a:cubicBezTo>
                    <a:cubicBezTo>
                      <a:pt x="283210" y="2176780"/>
                      <a:pt x="331470" y="2222500"/>
                      <a:pt x="351790" y="2256790"/>
                    </a:cubicBezTo>
                    <a:cubicBezTo>
                      <a:pt x="367030" y="2283460"/>
                      <a:pt x="378460" y="2302510"/>
                      <a:pt x="384810" y="2332990"/>
                    </a:cubicBezTo>
                    <a:cubicBezTo>
                      <a:pt x="393700" y="2374900"/>
                      <a:pt x="382270" y="2451100"/>
                      <a:pt x="388620" y="2486660"/>
                    </a:cubicBezTo>
                    <a:cubicBezTo>
                      <a:pt x="392430" y="2506980"/>
                      <a:pt x="405130" y="2520950"/>
                      <a:pt x="402590" y="2532380"/>
                    </a:cubicBezTo>
                    <a:cubicBezTo>
                      <a:pt x="400050" y="2541270"/>
                      <a:pt x="391160" y="2551430"/>
                      <a:pt x="383540" y="2553970"/>
                    </a:cubicBezTo>
                    <a:cubicBezTo>
                      <a:pt x="377190" y="2556510"/>
                      <a:pt x="361950" y="2552700"/>
                      <a:pt x="360680" y="2547620"/>
                    </a:cubicBezTo>
                    <a:cubicBezTo>
                      <a:pt x="358140" y="2540000"/>
                      <a:pt x="388620" y="2504440"/>
                      <a:pt x="396240" y="2505710"/>
                    </a:cubicBezTo>
                    <a:cubicBezTo>
                      <a:pt x="400050" y="2505710"/>
                      <a:pt x="403860" y="2515870"/>
                      <a:pt x="403860" y="2522220"/>
                    </a:cubicBezTo>
                    <a:cubicBezTo>
                      <a:pt x="403860" y="2529840"/>
                      <a:pt x="397510" y="2543810"/>
                      <a:pt x="391160" y="2547620"/>
                    </a:cubicBezTo>
                    <a:cubicBezTo>
                      <a:pt x="384810" y="2551430"/>
                      <a:pt x="375920" y="2550160"/>
                      <a:pt x="367030" y="2547620"/>
                    </a:cubicBezTo>
                    <a:cubicBezTo>
                      <a:pt x="354330" y="2543810"/>
                      <a:pt x="337820" y="2531110"/>
                      <a:pt x="325120" y="2517140"/>
                    </a:cubicBezTo>
                    <a:cubicBezTo>
                      <a:pt x="308610" y="2499360"/>
                      <a:pt x="297180" y="2479040"/>
                      <a:pt x="280670" y="2447290"/>
                    </a:cubicBezTo>
                    <a:cubicBezTo>
                      <a:pt x="251460" y="2387600"/>
                      <a:pt x="181610" y="2232660"/>
                      <a:pt x="179070" y="2178050"/>
                    </a:cubicBezTo>
                    <a:cubicBezTo>
                      <a:pt x="177800" y="2153920"/>
                      <a:pt x="182880" y="2134870"/>
                      <a:pt x="193040" y="2125980"/>
                    </a:cubicBezTo>
                    <a:cubicBezTo>
                      <a:pt x="200660" y="2118360"/>
                      <a:pt x="218440" y="2114550"/>
                      <a:pt x="226060" y="2118360"/>
                    </a:cubicBezTo>
                    <a:cubicBezTo>
                      <a:pt x="233680" y="2122170"/>
                      <a:pt x="231140" y="2142490"/>
                      <a:pt x="237490" y="2150110"/>
                    </a:cubicBezTo>
                    <a:cubicBezTo>
                      <a:pt x="242570" y="2156460"/>
                      <a:pt x="251460" y="2153920"/>
                      <a:pt x="260350" y="2164080"/>
                    </a:cubicBezTo>
                    <a:cubicBezTo>
                      <a:pt x="293370" y="2199640"/>
                      <a:pt x="402590" y="2411730"/>
                      <a:pt x="416560" y="2470150"/>
                    </a:cubicBezTo>
                    <a:cubicBezTo>
                      <a:pt x="421640" y="2491740"/>
                      <a:pt x="421640" y="2505710"/>
                      <a:pt x="416560" y="2518410"/>
                    </a:cubicBezTo>
                    <a:cubicBezTo>
                      <a:pt x="411480" y="2528570"/>
                      <a:pt x="401320" y="2542540"/>
                      <a:pt x="391160" y="2542540"/>
                    </a:cubicBezTo>
                    <a:cubicBezTo>
                      <a:pt x="374650" y="2542540"/>
                      <a:pt x="344170" y="2513330"/>
                      <a:pt x="327660" y="2490470"/>
                    </a:cubicBezTo>
                    <a:cubicBezTo>
                      <a:pt x="308610" y="2463800"/>
                      <a:pt x="295910" y="2420620"/>
                      <a:pt x="287020" y="2386330"/>
                    </a:cubicBezTo>
                    <a:cubicBezTo>
                      <a:pt x="279400" y="2355850"/>
                      <a:pt x="266700" y="2317750"/>
                      <a:pt x="275590" y="2297430"/>
                    </a:cubicBezTo>
                    <a:cubicBezTo>
                      <a:pt x="283210" y="2280920"/>
                      <a:pt x="308610" y="2265680"/>
                      <a:pt x="321310" y="2264410"/>
                    </a:cubicBezTo>
                    <a:cubicBezTo>
                      <a:pt x="330200" y="2264410"/>
                      <a:pt x="337820" y="2270760"/>
                      <a:pt x="345440" y="2278380"/>
                    </a:cubicBezTo>
                    <a:cubicBezTo>
                      <a:pt x="358140" y="2291080"/>
                      <a:pt x="369570" y="2313940"/>
                      <a:pt x="382270" y="2339340"/>
                    </a:cubicBezTo>
                    <a:cubicBezTo>
                      <a:pt x="401320" y="2379980"/>
                      <a:pt x="421640" y="2439670"/>
                      <a:pt x="438150" y="2500630"/>
                    </a:cubicBezTo>
                    <a:cubicBezTo>
                      <a:pt x="458470" y="2575560"/>
                      <a:pt x="468630" y="2689860"/>
                      <a:pt x="492760" y="2758440"/>
                    </a:cubicBezTo>
                    <a:cubicBezTo>
                      <a:pt x="510540" y="2807970"/>
                      <a:pt x="529590" y="2843530"/>
                      <a:pt x="553720" y="2879090"/>
                    </a:cubicBezTo>
                    <a:cubicBezTo>
                      <a:pt x="576580" y="2912110"/>
                      <a:pt x="614680" y="2934970"/>
                      <a:pt x="635000" y="2965450"/>
                    </a:cubicBezTo>
                    <a:cubicBezTo>
                      <a:pt x="652780" y="2993390"/>
                      <a:pt x="661670" y="3020060"/>
                      <a:pt x="673100" y="3054350"/>
                    </a:cubicBezTo>
                    <a:cubicBezTo>
                      <a:pt x="688340" y="3098800"/>
                      <a:pt x="722630" y="3185160"/>
                      <a:pt x="713740" y="3210560"/>
                    </a:cubicBezTo>
                    <a:cubicBezTo>
                      <a:pt x="709930" y="3221990"/>
                      <a:pt x="687070" y="3223260"/>
                      <a:pt x="688340" y="3228340"/>
                    </a:cubicBezTo>
                    <a:cubicBezTo>
                      <a:pt x="689610" y="3234690"/>
                      <a:pt x="728980" y="3237230"/>
                      <a:pt x="731520" y="3244850"/>
                    </a:cubicBezTo>
                    <a:cubicBezTo>
                      <a:pt x="734060" y="3251200"/>
                      <a:pt x="718820" y="3268980"/>
                      <a:pt x="711200" y="3271520"/>
                    </a:cubicBezTo>
                    <a:cubicBezTo>
                      <a:pt x="703580" y="3274060"/>
                      <a:pt x="692150" y="3270250"/>
                      <a:pt x="684530" y="3260090"/>
                    </a:cubicBezTo>
                    <a:cubicBezTo>
                      <a:pt x="661670" y="3232150"/>
                      <a:pt x="657860" y="3100070"/>
                      <a:pt x="629920" y="3031490"/>
                    </a:cubicBezTo>
                    <a:cubicBezTo>
                      <a:pt x="603250" y="2966720"/>
                      <a:pt x="532130" y="2893060"/>
                      <a:pt x="523240" y="2856230"/>
                    </a:cubicBezTo>
                    <a:cubicBezTo>
                      <a:pt x="519430" y="2842260"/>
                      <a:pt x="519430" y="2830830"/>
                      <a:pt x="524510" y="2823210"/>
                    </a:cubicBezTo>
                    <a:cubicBezTo>
                      <a:pt x="528320" y="2816860"/>
                      <a:pt x="538480" y="2810510"/>
                      <a:pt x="546100" y="2813050"/>
                    </a:cubicBezTo>
                    <a:cubicBezTo>
                      <a:pt x="563880" y="2816860"/>
                      <a:pt x="591820" y="2863850"/>
                      <a:pt x="612140" y="2900680"/>
                    </a:cubicBezTo>
                    <a:cubicBezTo>
                      <a:pt x="640080" y="2950210"/>
                      <a:pt x="668020" y="3035300"/>
                      <a:pt x="684530" y="3092450"/>
                    </a:cubicBezTo>
                    <a:cubicBezTo>
                      <a:pt x="697230" y="3136900"/>
                      <a:pt x="693420" y="3181350"/>
                      <a:pt x="708660" y="3211830"/>
                    </a:cubicBezTo>
                    <a:cubicBezTo>
                      <a:pt x="720090" y="3235960"/>
                      <a:pt x="753110" y="3251200"/>
                      <a:pt x="754380" y="3266440"/>
                    </a:cubicBezTo>
                    <a:cubicBezTo>
                      <a:pt x="755650" y="3277870"/>
                      <a:pt x="745490" y="3293110"/>
                      <a:pt x="737870" y="3295650"/>
                    </a:cubicBezTo>
                    <a:cubicBezTo>
                      <a:pt x="730250" y="3298190"/>
                      <a:pt x="711200" y="3291840"/>
                      <a:pt x="709930" y="3286760"/>
                    </a:cubicBezTo>
                    <a:cubicBezTo>
                      <a:pt x="708660" y="3280410"/>
                      <a:pt x="741680" y="3256280"/>
                      <a:pt x="746760" y="3258820"/>
                    </a:cubicBezTo>
                    <a:cubicBezTo>
                      <a:pt x="750570" y="3261360"/>
                      <a:pt x="746760" y="3291840"/>
                      <a:pt x="740410" y="3296920"/>
                    </a:cubicBezTo>
                    <a:cubicBezTo>
                      <a:pt x="734060" y="3302000"/>
                      <a:pt x="721360" y="3302000"/>
                      <a:pt x="711200" y="3295650"/>
                    </a:cubicBezTo>
                    <a:cubicBezTo>
                      <a:pt x="685800" y="3280410"/>
                      <a:pt x="659130" y="3195320"/>
                      <a:pt x="623570" y="3143250"/>
                    </a:cubicBezTo>
                    <a:cubicBezTo>
                      <a:pt x="581660" y="3083560"/>
                      <a:pt x="477520" y="2995930"/>
                      <a:pt x="469900" y="2960370"/>
                    </a:cubicBezTo>
                    <a:cubicBezTo>
                      <a:pt x="467360" y="2947670"/>
                      <a:pt x="472440" y="2937510"/>
                      <a:pt x="478790" y="2932430"/>
                    </a:cubicBezTo>
                    <a:cubicBezTo>
                      <a:pt x="485140" y="2927350"/>
                      <a:pt x="495300" y="2926080"/>
                      <a:pt x="508000" y="2931160"/>
                    </a:cubicBezTo>
                    <a:cubicBezTo>
                      <a:pt x="546100" y="2946400"/>
                      <a:pt x="650240" y="3059430"/>
                      <a:pt x="704850" y="3122930"/>
                    </a:cubicBezTo>
                    <a:cubicBezTo>
                      <a:pt x="750570" y="3176270"/>
                      <a:pt x="792480" y="3237230"/>
                      <a:pt x="816610" y="3282950"/>
                    </a:cubicBezTo>
                    <a:cubicBezTo>
                      <a:pt x="831850" y="3313430"/>
                      <a:pt x="848360" y="3345180"/>
                      <a:pt x="845820" y="3365500"/>
                    </a:cubicBezTo>
                    <a:cubicBezTo>
                      <a:pt x="844550" y="3378200"/>
                      <a:pt x="833120" y="3393440"/>
                      <a:pt x="824230" y="3395980"/>
                    </a:cubicBezTo>
                    <a:cubicBezTo>
                      <a:pt x="817880" y="3398520"/>
                      <a:pt x="805180" y="3393440"/>
                      <a:pt x="801370" y="3387090"/>
                    </a:cubicBezTo>
                    <a:cubicBezTo>
                      <a:pt x="796290" y="3380740"/>
                      <a:pt x="795020" y="3364230"/>
                      <a:pt x="798830" y="3356610"/>
                    </a:cubicBezTo>
                    <a:cubicBezTo>
                      <a:pt x="802640" y="3350260"/>
                      <a:pt x="812800" y="3345180"/>
                      <a:pt x="819150" y="3345180"/>
                    </a:cubicBezTo>
                    <a:cubicBezTo>
                      <a:pt x="826770" y="3345180"/>
                      <a:pt x="836930" y="3348990"/>
                      <a:pt x="840740" y="3355340"/>
                    </a:cubicBezTo>
                    <a:cubicBezTo>
                      <a:pt x="844550" y="3362960"/>
                      <a:pt x="840740" y="3387090"/>
                      <a:pt x="834390" y="3392170"/>
                    </a:cubicBezTo>
                    <a:cubicBezTo>
                      <a:pt x="828040" y="3397250"/>
                      <a:pt x="814070" y="3397250"/>
                      <a:pt x="803910" y="3389630"/>
                    </a:cubicBezTo>
                    <a:cubicBezTo>
                      <a:pt x="778510" y="3373120"/>
                      <a:pt x="760730" y="3282950"/>
                      <a:pt x="726440" y="3230880"/>
                    </a:cubicBezTo>
                    <a:cubicBezTo>
                      <a:pt x="688340" y="3173730"/>
                      <a:pt x="629920" y="3111500"/>
                      <a:pt x="582930" y="3063240"/>
                    </a:cubicBezTo>
                    <a:cubicBezTo>
                      <a:pt x="544830" y="3023870"/>
                      <a:pt x="476250" y="2985770"/>
                      <a:pt x="469900" y="2960370"/>
                    </a:cubicBezTo>
                    <a:cubicBezTo>
                      <a:pt x="467360" y="2948940"/>
                      <a:pt x="472440" y="2937510"/>
                      <a:pt x="478790" y="2932430"/>
                    </a:cubicBezTo>
                    <a:cubicBezTo>
                      <a:pt x="485140" y="2927350"/>
                      <a:pt x="496570" y="2926080"/>
                      <a:pt x="508000" y="2931160"/>
                    </a:cubicBezTo>
                    <a:cubicBezTo>
                      <a:pt x="542290" y="2946400"/>
                      <a:pt x="626110" y="3056890"/>
                      <a:pt x="668020" y="3117850"/>
                    </a:cubicBezTo>
                    <a:cubicBezTo>
                      <a:pt x="703580" y="3167380"/>
                      <a:pt x="745490" y="3233420"/>
                      <a:pt x="750570" y="3263900"/>
                    </a:cubicBezTo>
                    <a:cubicBezTo>
                      <a:pt x="753110" y="3276600"/>
                      <a:pt x="751840" y="3288030"/>
                      <a:pt x="745490" y="3293110"/>
                    </a:cubicBezTo>
                    <a:cubicBezTo>
                      <a:pt x="739140" y="3299460"/>
                      <a:pt x="712470" y="3299460"/>
                      <a:pt x="711200" y="3295650"/>
                    </a:cubicBezTo>
                    <a:cubicBezTo>
                      <a:pt x="709930" y="3290570"/>
                      <a:pt x="748030" y="3258820"/>
                      <a:pt x="753110" y="3261360"/>
                    </a:cubicBezTo>
                    <a:cubicBezTo>
                      <a:pt x="756920" y="3263900"/>
                      <a:pt x="753110" y="3282950"/>
                      <a:pt x="748030" y="3289300"/>
                    </a:cubicBezTo>
                    <a:cubicBezTo>
                      <a:pt x="742950" y="3294380"/>
                      <a:pt x="732790" y="3298190"/>
                      <a:pt x="725170" y="3296920"/>
                    </a:cubicBezTo>
                    <a:cubicBezTo>
                      <a:pt x="715010" y="3295650"/>
                      <a:pt x="703580" y="3288030"/>
                      <a:pt x="694690" y="3279140"/>
                    </a:cubicBezTo>
                    <a:cubicBezTo>
                      <a:pt x="681990" y="3267710"/>
                      <a:pt x="671830" y="3252470"/>
                      <a:pt x="660400" y="3228340"/>
                    </a:cubicBezTo>
                    <a:cubicBezTo>
                      <a:pt x="636270" y="3176270"/>
                      <a:pt x="615950" y="3041650"/>
                      <a:pt x="588010" y="2971800"/>
                    </a:cubicBezTo>
                    <a:cubicBezTo>
                      <a:pt x="567690" y="2919730"/>
                      <a:pt x="519430" y="2867660"/>
                      <a:pt x="519430" y="2840990"/>
                    </a:cubicBezTo>
                    <a:cubicBezTo>
                      <a:pt x="519430" y="2829560"/>
                      <a:pt x="527050" y="2819400"/>
                      <a:pt x="533400" y="2815590"/>
                    </a:cubicBezTo>
                    <a:cubicBezTo>
                      <a:pt x="539750" y="2811780"/>
                      <a:pt x="548640" y="2811780"/>
                      <a:pt x="557530" y="2816860"/>
                    </a:cubicBezTo>
                    <a:cubicBezTo>
                      <a:pt x="576580" y="2827020"/>
                      <a:pt x="600710" y="2875280"/>
                      <a:pt x="621030" y="2908300"/>
                    </a:cubicBezTo>
                    <a:cubicBezTo>
                      <a:pt x="641350" y="2942590"/>
                      <a:pt x="662940" y="2973070"/>
                      <a:pt x="679450" y="3017520"/>
                    </a:cubicBezTo>
                    <a:cubicBezTo>
                      <a:pt x="702310" y="3077210"/>
                      <a:pt x="731520" y="3200400"/>
                      <a:pt x="730250" y="3238500"/>
                    </a:cubicBezTo>
                    <a:cubicBezTo>
                      <a:pt x="730250" y="3252470"/>
                      <a:pt x="727710" y="3261360"/>
                      <a:pt x="721360" y="3266440"/>
                    </a:cubicBezTo>
                    <a:cubicBezTo>
                      <a:pt x="715010" y="3271520"/>
                      <a:pt x="693420" y="3267710"/>
                      <a:pt x="693420" y="3268980"/>
                    </a:cubicBezTo>
                    <a:cubicBezTo>
                      <a:pt x="693420" y="3268980"/>
                      <a:pt x="712470" y="3272790"/>
                      <a:pt x="713740" y="3270250"/>
                    </a:cubicBezTo>
                    <a:cubicBezTo>
                      <a:pt x="717550" y="3263900"/>
                      <a:pt x="666750" y="3230880"/>
                      <a:pt x="650240" y="3199130"/>
                    </a:cubicBezTo>
                    <a:cubicBezTo>
                      <a:pt x="627380" y="3154680"/>
                      <a:pt x="633730" y="3072130"/>
                      <a:pt x="608330" y="3021330"/>
                    </a:cubicBezTo>
                    <a:cubicBezTo>
                      <a:pt x="585470" y="2974340"/>
                      <a:pt x="535940" y="2943860"/>
                      <a:pt x="509270" y="2903220"/>
                    </a:cubicBezTo>
                    <a:cubicBezTo>
                      <a:pt x="483870" y="2865120"/>
                      <a:pt x="467360" y="2835910"/>
                      <a:pt x="448310" y="2783840"/>
                    </a:cubicBezTo>
                    <a:cubicBezTo>
                      <a:pt x="417830" y="2698750"/>
                      <a:pt x="400050" y="2517140"/>
                      <a:pt x="367030" y="2432050"/>
                    </a:cubicBezTo>
                    <a:cubicBezTo>
                      <a:pt x="345440" y="2377440"/>
                      <a:pt x="289560" y="2325370"/>
                      <a:pt x="295910" y="2307590"/>
                    </a:cubicBezTo>
                    <a:cubicBezTo>
                      <a:pt x="299720" y="2299970"/>
                      <a:pt x="316230" y="2293620"/>
                      <a:pt x="325120" y="2298700"/>
                    </a:cubicBezTo>
                    <a:cubicBezTo>
                      <a:pt x="345440" y="2310130"/>
                      <a:pt x="346710" y="2419350"/>
                      <a:pt x="365760" y="2457450"/>
                    </a:cubicBezTo>
                    <a:cubicBezTo>
                      <a:pt x="378460" y="2484120"/>
                      <a:pt x="412750" y="2500630"/>
                      <a:pt x="412750" y="2515870"/>
                    </a:cubicBezTo>
                    <a:cubicBezTo>
                      <a:pt x="412750" y="2526030"/>
                      <a:pt x="400050" y="2541270"/>
                      <a:pt x="391160" y="2542540"/>
                    </a:cubicBezTo>
                    <a:cubicBezTo>
                      <a:pt x="383540" y="2543810"/>
                      <a:pt x="369570" y="2537460"/>
                      <a:pt x="365760" y="2529840"/>
                    </a:cubicBezTo>
                    <a:cubicBezTo>
                      <a:pt x="360680" y="2519680"/>
                      <a:pt x="373380" y="2504440"/>
                      <a:pt x="369570" y="2482850"/>
                    </a:cubicBezTo>
                    <a:cubicBezTo>
                      <a:pt x="356870" y="2419350"/>
                      <a:pt x="180340" y="2171700"/>
                      <a:pt x="190500" y="2131060"/>
                    </a:cubicBezTo>
                    <a:cubicBezTo>
                      <a:pt x="193040" y="2119630"/>
                      <a:pt x="207010" y="2114550"/>
                      <a:pt x="214630" y="2114550"/>
                    </a:cubicBezTo>
                    <a:cubicBezTo>
                      <a:pt x="222250" y="2114550"/>
                      <a:pt x="231140" y="2119630"/>
                      <a:pt x="234950" y="2127250"/>
                    </a:cubicBezTo>
                    <a:cubicBezTo>
                      <a:pt x="240030" y="2138680"/>
                      <a:pt x="227330" y="2156460"/>
                      <a:pt x="231140" y="2180590"/>
                    </a:cubicBezTo>
                    <a:cubicBezTo>
                      <a:pt x="238760" y="2231390"/>
                      <a:pt x="287020" y="2357120"/>
                      <a:pt x="321310" y="2416810"/>
                    </a:cubicBezTo>
                    <a:cubicBezTo>
                      <a:pt x="345440" y="2459990"/>
                      <a:pt x="398780" y="2490470"/>
                      <a:pt x="402590" y="2515870"/>
                    </a:cubicBezTo>
                    <a:cubicBezTo>
                      <a:pt x="405130" y="2528570"/>
                      <a:pt x="398780" y="2543810"/>
                      <a:pt x="391160" y="2547620"/>
                    </a:cubicBezTo>
                    <a:cubicBezTo>
                      <a:pt x="384810" y="2551430"/>
                      <a:pt x="363220" y="2548890"/>
                      <a:pt x="361950" y="2543810"/>
                    </a:cubicBezTo>
                    <a:cubicBezTo>
                      <a:pt x="359410" y="2537460"/>
                      <a:pt x="388620" y="2508250"/>
                      <a:pt x="394970" y="2509520"/>
                    </a:cubicBezTo>
                    <a:cubicBezTo>
                      <a:pt x="400050" y="2510790"/>
                      <a:pt x="405130" y="2531110"/>
                      <a:pt x="401320" y="2538730"/>
                    </a:cubicBezTo>
                    <a:cubicBezTo>
                      <a:pt x="397510" y="2546350"/>
                      <a:pt x="379730" y="2556510"/>
                      <a:pt x="370840" y="2553970"/>
                    </a:cubicBezTo>
                    <a:cubicBezTo>
                      <a:pt x="359410" y="2551430"/>
                      <a:pt x="347980" y="2533650"/>
                      <a:pt x="341630" y="2513330"/>
                    </a:cubicBezTo>
                    <a:cubicBezTo>
                      <a:pt x="327660" y="2475230"/>
                      <a:pt x="351790" y="2381250"/>
                      <a:pt x="332740" y="2325370"/>
                    </a:cubicBezTo>
                    <a:cubicBezTo>
                      <a:pt x="314960" y="2273300"/>
                      <a:pt x="251460" y="2223770"/>
                      <a:pt x="233680" y="2186940"/>
                    </a:cubicBezTo>
                    <a:cubicBezTo>
                      <a:pt x="223520" y="2165350"/>
                      <a:pt x="226060" y="2147570"/>
                      <a:pt x="217170" y="2129790"/>
                    </a:cubicBezTo>
                    <a:cubicBezTo>
                      <a:pt x="207010" y="2110740"/>
                      <a:pt x="175260" y="2091690"/>
                      <a:pt x="175260" y="2076450"/>
                    </a:cubicBezTo>
                    <a:cubicBezTo>
                      <a:pt x="175260" y="2066290"/>
                      <a:pt x="187960" y="2052320"/>
                      <a:pt x="195580" y="2049780"/>
                    </a:cubicBezTo>
                    <a:cubicBezTo>
                      <a:pt x="203200" y="2048510"/>
                      <a:pt x="214630" y="2052320"/>
                      <a:pt x="222250" y="2062480"/>
                    </a:cubicBezTo>
                    <a:cubicBezTo>
                      <a:pt x="248920" y="2098040"/>
                      <a:pt x="247650" y="2311400"/>
                      <a:pt x="271780" y="2381250"/>
                    </a:cubicBezTo>
                    <a:cubicBezTo>
                      <a:pt x="284480" y="2419350"/>
                      <a:pt x="299720" y="2438400"/>
                      <a:pt x="317500" y="2462530"/>
                    </a:cubicBezTo>
                    <a:cubicBezTo>
                      <a:pt x="335280" y="2486660"/>
                      <a:pt x="375920" y="2510790"/>
                      <a:pt x="378460" y="2528570"/>
                    </a:cubicBezTo>
                    <a:cubicBezTo>
                      <a:pt x="379730" y="2538730"/>
                      <a:pt x="373380" y="2551430"/>
                      <a:pt x="365760" y="2555240"/>
                    </a:cubicBezTo>
                    <a:cubicBezTo>
                      <a:pt x="358140" y="2559050"/>
                      <a:pt x="339090" y="2555240"/>
                      <a:pt x="332740" y="2547620"/>
                    </a:cubicBezTo>
                    <a:cubicBezTo>
                      <a:pt x="325120" y="2538730"/>
                      <a:pt x="337820" y="2515870"/>
                      <a:pt x="330200" y="2495550"/>
                    </a:cubicBezTo>
                    <a:cubicBezTo>
                      <a:pt x="317500" y="2459990"/>
                      <a:pt x="260350" y="2420620"/>
                      <a:pt x="233680" y="2360930"/>
                    </a:cubicBezTo>
                    <a:cubicBezTo>
                      <a:pt x="191770" y="2266950"/>
                      <a:pt x="175260" y="2056130"/>
                      <a:pt x="148590" y="1965960"/>
                    </a:cubicBezTo>
                    <a:cubicBezTo>
                      <a:pt x="133350" y="1916430"/>
                      <a:pt x="114300" y="1892300"/>
                      <a:pt x="105410" y="1854200"/>
                    </a:cubicBezTo>
                    <a:cubicBezTo>
                      <a:pt x="96520" y="1814830"/>
                      <a:pt x="95250" y="1783080"/>
                      <a:pt x="92710" y="1733550"/>
                    </a:cubicBezTo>
                    <a:cubicBezTo>
                      <a:pt x="88900" y="1652270"/>
                      <a:pt x="78740" y="1460500"/>
                      <a:pt x="93980" y="1410970"/>
                    </a:cubicBezTo>
                    <a:cubicBezTo>
                      <a:pt x="99060" y="1394460"/>
                      <a:pt x="105410" y="1381760"/>
                      <a:pt x="114300" y="1380490"/>
                    </a:cubicBezTo>
                    <a:cubicBezTo>
                      <a:pt x="124460" y="1379220"/>
                      <a:pt x="139700" y="1394460"/>
                      <a:pt x="151130" y="1407160"/>
                    </a:cubicBezTo>
                    <a:cubicBezTo>
                      <a:pt x="166370" y="1423670"/>
                      <a:pt x="184150" y="1442720"/>
                      <a:pt x="195580" y="1473200"/>
                    </a:cubicBezTo>
                    <a:cubicBezTo>
                      <a:pt x="215900" y="1527810"/>
                      <a:pt x="220980" y="1639570"/>
                      <a:pt x="224790" y="1723390"/>
                    </a:cubicBezTo>
                    <a:cubicBezTo>
                      <a:pt x="228600" y="1807210"/>
                      <a:pt x="232410" y="1935480"/>
                      <a:pt x="215900" y="1974850"/>
                    </a:cubicBezTo>
                    <a:cubicBezTo>
                      <a:pt x="209550" y="1988820"/>
                      <a:pt x="201930" y="1998980"/>
                      <a:pt x="193040" y="2000250"/>
                    </a:cubicBezTo>
                    <a:cubicBezTo>
                      <a:pt x="184150" y="2001520"/>
                      <a:pt x="171450" y="1993900"/>
                      <a:pt x="165100" y="1981200"/>
                    </a:cubicBezTo>
                    <a:cubicBezTo>
                      <a:pt x="148590" y="1948180"/>
                      <a:pt x="175260" y="1818640"/>
                      <a:pt x="171450" y="1748790"/>
                    </a:cubicBezTo>
                    <a:cubicBezTo>
                      <a:pt x="168910" y="1690370"/>
                      <a:pt x="160020" y="1638300"/>
                      <a:pt x="149860" y="1588770"/>
                    </a:cubicBezTo>
                    <a:cubicBezTo>
                      <a:pt x="140970" y="1543050"/>
                      <a:pt x="115570" y="1460500"/>
                      <a:pt x="114300" y="1460500"/>
                    </a:cubicBezTo>
                    <a:cubicBezTo>
                      <a:pt x="113030" y="1460500"/>
                      <a:pt x="152400" y="1587500"/>
                      <a:pt x="160020" y="1661160"/>
                    </a:cubicBezTo>
                    <a:cubicBezTo>
                      <a:pt x="168910" y="1748790"/>
                      <a:pt x="163830" y="1912620"/>
                      <a:pt x="152400" y="1953260"/>
                    </a:cubicBezTo>
                    <a:cubicBezTo>
                      <a:pt x="148590" y="1964690"/>
                      <a:pt x="146050" y="1969770"/>
                      <a:pt x="139700" y="1973580"/>
                    </a:cubicBezTo>
                    <a:cubicBezTo>
                      <a:pt x="133350" y="1977390"/>
                      <a:pt x="123190" y="1978660"/>
                      <a:pt x="116840" y="1974850"/>
                    </a:cubicBezTo>
                    <a:cubicBezTo>
                      <a:pt x="106680" y="1967230"/>
                      <a:pt x="100330" y="1943100"/>
                      <a:pt x="95250" y="1913890"/>
                    </a:cubicBezTo>
                    <a:cubicBezTo>
                      <a:pt x="83820" y="1850390"/>
                      <a:pt x="100330" y="1691640"/>
                      <a:pt x="86360" y="1598930"/>
                    </a:cubicBezTo>
                    <a:cubicBezTo>
                      <a:pt x="74930" y="1524000"/>
                      <a:pt x="29210" y="1466850"/>
                      <a:pt x="30480" y="1400810"/>
                    </a:cubicBezTo>
                    <a:cubicBezTo>
                      <a:pt x="31750" y="1334770"/>
                      <a:pt x="81280" y="1271270"/>
                      <a:pt x="92710" y="1203960"/>
                    </a:cubicBezTo>
                    <a:cubicBezTo>
                      <a:pt x="104140" y="1136650"/>
                      <a:pt x="107950" y="1046480"/>
                      <a:pt x="101600" y="996950"/>
                    </a:cubicBezTo>
                    <a:cubicBezTo>
                      <a:pt x="97790" y="969010"/>
                      <a:pt x="92710" y="951230"/>
                      <a:pt x="82550" y="932180"/>
                    </a:cubicBezTo>
                    <a:cubicBezTo>
                      <a:pt x="72390" y="915670"/>
                      <a:pt x="41910" y="900430"/>
                      <a:pt x="43180" y="889000"/>
                    </a:cubicBezTo>
                    <a:cubicBezTo>
                      <a:pt x="44450" y="880110"/>
                      <a:pt x="62230" y="868680"/>
                      <a:pt x="71120" y="869950"/>
                    </a:cubicBezTo>
                    <a:cubicBezTo>
                      <a:pt x="80010" y="871220"/>
                      <a:pt x="90170" y="882650"/>
                      <a:pt x="93980" y="895350"/>
                    </a:cubicBezTo>
                    <a:cubicBezTo>
                      <a:pt x="102870" y="923290"/>
                      <a:pt x="78740" y="980440"/>
                      <a:pt x="77470" y="1038860"/>
                    </a:cubicBezTo>
                    <a:cubicBezTo>
                      <a:pt x="74930" y="1131570"/>
                      <a:pt x="87630" y="1398270"/>
                      <a:pt x="97790" y="1399540"/>
                    </a:cubicBezTo>
                    <a:cubicBezTo>
                      <a:pt x="101600" y="1399540"/>
                      <a:pt x="106680" y="1379220"/>
                      <a:pt x="109220" y="1361440"/>
                    </a:cubicBezTo>
                    <a:cubicBezTo>
                      <a:pt x="115570" y="1318260"/>
                      <a:pt x="113030" y="1195070"/>
                      <a:pt x="107950" y="1139190"/>
                    </a:cubicBezTo>
                    <a:cubicBezTo>
                      <a:pt x="104140" y="1104900"/>
                      <a:pt x="86360" y="1074420"/>
                      <a:pt x="92710" y="1055370"/>
                    </a:cubicBezTo>
                    <a:cubicBezTo>
                      <a:pt x="96520" y="1042670"/>
                      <a:pt x="111760" y="1029970"/>
                      <a:pt x="120650" y="1028700"/>
                    </a:cubicBezTo>
                    <a:cubicBezTo>
                      <a:pt x="128270" y="1028700"/>
                      <a:pt x="138430" y="1036320"/>
                      <a:pt x="140970" y="1042670"/>
                    </a:cubicBezTo>
                    <a:cubicBezTo>
                      <a:pt x="143510" y="1047750"/>
                      <a:pt x="139700" y="1062990"/>
                      <a:pt x="138430" y="1062990"/>
                    </a:cubicBezTo>
                    <a:cubicBezTo>
                      <a:pt x="137160" y="1062990"/>
                      <a:pt x="132080" y="1046480"/>
                      <a:pt x="133350" y="1035050"/>
                    </a:cubicBezTo>
                    <a:cubicBezTo>
                      <a:pt x="135890" y="1017270"/>
                      <a:pt x="168910" y="994410"/>
                      <a:pt x="172720" y="966470"/>
                    </a:cubicBezTo>
                    <a:cubicBezTo>
                      <a:pt x="177800" y="927100"/>
                      <a:pt x="115570" y="830580"/>
                      <a:pt x="127000" y="815340"/>
                    </a:cubicBezTo>
                    <a:cubicBezTo>
                      <a:pt x="132080" y="808990"/>
                      <a:pt x="148590" y="808990"/>
                      <a:pt x="153670" y="815340"/>
                    </a:cubicBezTo>
                    <a:cubicBezTo>
                      <a:pt x="168910" y="834390"/>
                      <a:pt x="101600" y="980440"/>
                      <a:pt x="85090" y="1054100"/>
                    </a:cubicBezTo>
                    <a:cubicBezTo>
                      <a:pt x="71120" y="1116330"/>
                      <a:pt x="77470" y="1203960"/>
                      <a:pt x="57150" y="1226820"/>
                    </a:cubicBezTo>
                    <a:cubicBezTo>
                      <a:pt x="48260" y="1236980"/>
                      <a:pt x="31750" y="1238250"/>
                      <a:pt x="24130" y="1235710"/>
                    </a:cubicBezTo>
                    <a:cubicBezTo>
                      <a:pt x="17780" y="1233170"/>
                      <a:pt x="13970" y="1226820"/>
                      <a:pt x="11430" y="1216660"/>
                    </a:cubicBezTo>
                    <a:cubicBezTo>
                      <a:pt x="6350" y="1189990"/>
                      <a:pt x="40640" y="1097280"/>
                      <a:pt x="39370" y="1060450"/>
                    </a:cubicBezTo>
                    <a:cubicBezTo>
                      <a:pt x="39370" y="1040130"/>
                      <a:pt x="27940" y="1028700"/>
                      <a:pt x="27940" y="1013460"/>
                    </a:cubicBezTo>
                    <a:cubicBezTo>
                      <a:pt x="27940" y="998220"/>
                      <a:pt x="29210" y="985520"/>
                      <a:pt x="35560" y="970280"/>
                    </a:cubicBezTo>
                    <a:cubicBezTo>
                      <a:pt x="45720" y="947420"/>
                      <a:pt x="72390" y="923290"/>
                      <a:pt x="91440" y="891540"/>
                    </a:cubicBezTo>
                    <a:cubicBezTo>
                      <a:pt x="116840" y="848360"/>
                      <a:pt x="148590" y="791210"/>
                      <a:pt x="167640" y="730250"/>
                    </a:cubicBezTo>
                    <a:cubicBezTo>
                      <a:pt x="190500" y="656590"/>
                      <a:pt x="184150" y="508000"/>
                      <a:pt x="207010" y="473710"/>
                    </a:cubicBezTo>
                    <a:cubicBezTo>
                      <a:pt x="215900" y="461010"/>
                      <a:pt x="227330" y="455930"/>
                      <a:pt x="236220" y="457200"/>
                    </a:cubicBezTo>
                    <a:cubicBezTo>
                      <a:pt x="243840" y="458470"/>
                      <a:pt x="254000" y="468630"/>
                      <a:pt x="256540" y="483870"/>
                    </a:cubicBezTo>
                    <a:cubicBezTo>
                      <a:pt x="264160" y="543560"/>
                      <a:pt x="115570" y="911860"/>
                      <a:pt x="72390" y="949960"/>
                    </a:cubicBezTo>
                    <a:cubicBezTo>
                      <a:pt x="62230" y="958850"/>
                      <a:pt x="52070" y="960120"/>
                      <a:pt x="44450" y="957580"/>
                    </a:cubicBezTo>
                    <a:cubicBezTo>
                      <a:pt x="36830" y="955040"/>
                      <a:pt x="29210" y="943610"/>
                      <a:pt x="27940" y="933450"/>
                    </a:cubicBezTo>
                    <a:cubicBezTo>
                      <a:pt x="25400" y="919480"/>
                      <a:pt x="39370" y="902970"/>
                      <a:pt x="43180" y="881380"/>
                    </a:cubicBezTo>
                    <a:cubicBezTo>
                      <a:pt x="48260" y="847090"/>
                      <a:pt x="35560" y="792480"/>
                      <a:pt x="48260" y="745490"/>
                    </a:cubicBezTo>
                    <a:cubicBezTo>
                      <a:pt x="63500" y="689610"/>
                      <a:pt x="101600" y="633730"/>
                      <a:pt x="143510" y="570230"/>
                    </a:cubicBezTo>
                    <a:cubicBezTo>
                      <a:pt x="201930" y="483870"/>
                      <a:pt x="332740" y="358140"/>
                      <a:pt x="377190" y="281940"/>
                    </a:cubicBezTo>
                    <a:cubicBezTo>
                      <a:pt x="402590" y="240030"/>
                      <a:pt x="405130" y="201930"/>
                      <a:pt x="420370" y="173990"/>
                    </a:cubicBezTo>
                    <a:cubicBezTo>
                      <a:pt x="431800" y="152400"/>
                      <a:pt x="440690" y="139700"/>
                      <a:pt x="457200" y="123190"/>
                    </a:cubicBezTo>
                    <a:cubicBezTo>
                      <a:pt x="478790" y="100330"/>
                      <a:pt x="521970" y="57150"/>
                      <a:pt x="542290" y="54610"/>
                    </a:cubicBezTo>
                    <a:cubicBezTo>
                      <a:pt x="553720" y="53340"/>
                      <a:pt x="565150" y="59690"/>
                      <a:pt x="568960" y="67310"/>
                    </a:cubicBezTo>
                    <a:cubicBezTo>
                      <a:pt x="572770" y="73660"/>
                      <a:pt x="571500" y="86360"/>
                      <a:pt x="565150" y="96520"/>
                    </a:cubicBezTo>
                    <a:cubicBezTo>
                      <a:pt x="553720" y="114300"/>
                      <a:pt x="504190" y="123190"/>
                      <a:pt x="480060" y="149860"/>
                    </a:cubicBezTo>
                    <a:cubicBezTo>
                      <a:pt x="449580" y="182880"/>
                      <a:pt x="434340" y="245110"/>
                      <a:pt x="405130" y="287020"/>
                    </a:cubicBezTo>
                    <a:cubicBezTo>
                      <a:pt x="377190" y="327660"/>
                      <a:pt x="336550" y="394970"/>
                      <a:pt x="311150" y="400050"/>
                    </a:cubicBezTo>
                    <a:cubicBezTo>
                      <a:pt x="298450" y="402590"/>
                      <a:pt x="281940" y="389890"/>
                      <a:pt x="278130" y="381000"/>
                    </a:cubicBezTo>
                    <a:cubicBezTo>
                      <a:pt x="274320" y="370840"/>
                      <a:pt x="283210" y="355600"/>
                      <a:pt x="289560" y="342900"/>
                    </a:cubicBezTo>
                    <a:cubicBezTo>
                      <a:pt x="298450" y="326390"/>
                      <a:pt x="312420" y="307340"/>
                      <a:pt x="327660" y="294640"/>
                    </a:cubicBezTo>
                    <a:cubicBezTo>
                      <a:pt x="342900" y="281940"/>
                      <a:pt x="361950" y="281940"/>
                      <a:pt x="378460" y="265430"/>
                    </a:cubicBezTo>
                    <a:cubicBezTo>
                      <a:pt x="406400" y="238760"/>
                      <a:pt x="425450" y="166370"/>
                      <a:pt x="463550" y="135890"/>
                    </a:cubicBezTo>
                    <a:cubicBezTo>
                      <a:pt x="501650" y="105410"/>
                      <a:pt x="576580" y="95250"/>
                      <a:pt x="607060" y="80010"/>
                    </a:cubicBezTo>
                    <a:cubicBezTo>
                      <a:pt x="622300" y="72390"/>
                      <a:pt x="629920" y="68580"/>
                      <a:pt x="638810" y="58420"/>
                    </a:cubicBezTo>
                    <a:cubicBezTo>
                      <a:pt x="650240" y="45720"/>
                      <a:pt x="655320" y="8890"/>
                      <a:pt x="668020" y="3810"/>
                    </a:cubicBezTo>
                    <a:cubicBezTo>
                      <a:pt x="676910" y="0"/>
                      <a:pt x="697230" y="8890"/>
                      <a:pt x="699770" y="16510"/>
                    </a:cubicBezTo>
                    <a:cubicBezTo>
                      <a:pt x="703580" y="24130"/>
                      <a:pt x="689610" y="52070"/>
                      <a:pt x="684530" y="52070"/>
                    </a:cubicBezTo>
                    <a:cubicBezTo>
                      <a:pt x="679450" y="52070"/>
                      <a:pt x="664210" y="10160"/>
                      <a:pt x="669290" y="5080"/>
                    </a:cubicBezTo>
                    <a:cubicBezTo>
                      <a:pt x="673100" y="1270"/>
                      <a:pt x="692150" y="7620"/>
                      <a:pt x="697230" y="12700"/>
                    </a:cubicBezTo>
                    <a:cubicBezTo>
                      <a:pt x="702310" y="17780"/>
                      <a:pt x="706120" y="27940"/>
                      <a:pt x="702310" y="35560"/>
                    </a:cubicBezTo>
                    <a:cubicBezTo>
                      <a:pt x="694690" y="52070"/>
                      <a:pt x="636270" y="73660"/>
                      <a:pt x="599440" y="86360"/>
                    </a:cubicBezTo>
                    <a:cubicBezTo>
                      <a:pt x="558800" y="100330"/>
                      <a:pt x="494030" y="123190"/>
                      <a:pt x="466090" y="116840"/>
                    </a:cubicBezTo>
                    <a:cubicBezTo>
                      <a:pt x="452120" y="113030"/>
                      <a:pt x="438150" y="101600"/>
                      <a:pt x="436880" y="92710"/>
                    </a:cubicBezTo>
                    <a:cubicBezTo>
                      <a:pt x="435610" y="85090"/>
                      <a:pt x="458470" y="67310"/>
                      <a:pt x="458470" y="67310"/>
                    </a:cubicBezTo>
                  </a:path>
                </a:pathLst>
              </a:custGeom>
              <a:solidFill>
                <a:srgbClr val="FFDE59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55"/>
            <p:cNvGrpSpPr>
              <a:grpSpLocks/>
            </p:cNvGrpSpPr>
            <p:nvPr/>
          </p:nvGrpSpPr>
          <p:grpSpPr>
            <a:xfrm>
              <a:off x="609600" y="3273742"/>
              <a:ext cx="1438275" cy="462915"/>
              <a:chOff x="0" y="0"/>
              <a:chExt cx="1917700" cy="617220"/>
            </a:xfrm>
          </p:grpSpPr>
          <p:sp>
            <p:nvSpPr>
              <p:cNvPr id="56" name="Freeform 56"/>
              <p:cNvSpPr>
                <a:spLocks/>
              </p:cNvSpPr>
              <p:nvPr/>
            </p:nvSpPr>
            <p:spPr>
              <a:xfrm>
                <a:off x="46990" y="50800"/>
                <a:ext cx="1822450" cy="521970"/>
              </a:xfrm>
              <a:custGeom>
                <a:avLst/>
                <a:gdLst/>
                <a:ahLst/>
                <a:cxnLst/>
                <a:rect l="l" t="t" r="r" b="b"/>
                <a:pathLst>
                  <a:path w="1822450" h="521970">
                    <a:moveTo>
                      <a:pt x="76200" y="0"/>
                    </a:moveTo>
                    <a:cubicBezTo>
                      <a:pt x="168910" y="22860"/>
                      <a:pt x="171450" y="60960"/>
                      <a:pt x="191770" y="67310"/>
                    </a:cubicBezTo>
                    <a:cubicBezTo>
                      <a:pt x="215900" y="74930"/>
                      <a:pt x="257810" y="43180"/>
                      <a:pt x="288290" y="38100"/>
                    </a:cubicBezTo>
                    <a:cubicBezTo>
                      <a:pt x="314960" y="34290"/>
                      <a:pt x="344170" y="41910"/>
                      <a:pt x="363220" y="36830"/>
                    </a:cubicBezTo>
                    <a:cubicBezTo>
                      <a:pt x="375920" y="33020"/>
                      <a:pt x="383540" y="19050"/>
                      <a:pt x="392430" y="19050"/>
                    </a:cubicBezTo>
                    <a:cubicBezTo>
                      <a:pt x="400050" y="19050"/>
                      <a:pt x="410210" y="24130"/>
                      <a:pt x="414020" y="29210"/>
                    </a:cubicBezTo>
                    <a:cubicBezTo>
                      <a:pt x="417830" y="34290"/>
                      <a:pt x="419100" y="43180"/>
                      <a:pt x="417830" y="52070"/>
                    </a:cubicBezTo>
                    <a:cubicBezTo>
                      <a:pt x="415290" y="63500"/>
                      <a:pt x="405130" y="86360"/>
                      <a:pt x="391160" y="92710"/>
                    </a:cubicBezTo>
                    <a:cubicBezTo>
                      <a:pt x="375920" y="100330"/>
                      <a:pt x="349250" y="83820"/>
                      <a:pt x="326390" y="87630"/>
                    </a:cubicBezTo>
                    <a:cubicBezTo>
                      <a:pt x="297180" y="92710"/>
                      <a:pt x="260350" y="127000"/>
                      <a:pt x="232410" y="133350"/>
                    </a:cubicBezTo>
                    <a:cubicBezTo>
                      <a:pt x="210820" y="138430"/>
                      <a:pt x="186690" y="137160"/>
                      <a:pt x="172720" y="132080"/>
                    </a:cubicBezTo>
                    <a:cubicBezTo>
                      <a:pt x="162560" y="129540"/>
                      <a:pt x="160020" y="116840"/>
                      <a:pt x="151130" y="116840"/>
                    </a:cubicBezTo>
                    <a:cubicBezTo>
                      <a:pt x="135890" y="116840"/>
                      <a:pt x="105410" y="149860"/>
                      <a:pt x="86360" y="156210"/>
                    </a:cubicBezTo>
                    <a:cubicBezTo>
                      <a:pt x="72390" y="161290"/>
                      <a:pt x="53340" y="154940"/>
                      <a:pt x="48260" y="160020"/>
                    </a:cubicBezTo>
                    <a:cubicBezTo>
                      <a:pt x="44450" y="163830"/>
                      <a:pt x="52070" y="172720"/>
                      <a:pt x="49530" y="177800"/>
                    </a:cubicBezTo>
                    <a:cubicBezTo>
                      <a:pt x="46990" y="182880"/>
                      <a:pt x="35560" y="187960"/>
                      <a:pt x="29210" y="187960"/>
                    </a:cubicBezTo>
                    <a:cubicBezTo>
                      <a:pt x="21590" y="187960"/>
                      <a:pt x="11430" y="182880"/>
                      <a:pt x="7620" y="176530"/>
                    </a:cubicBezTo>
                    <a:cubicBezTo>
                      <a:pt x="3810" y="170180"/>
                      <a:pt x="3810" y="149860"/>
                      <a:pt x="8890" y="147320"/>
                    </a:cubicBezTo>
                    <a:cubicBezTo>
                      <a:pt x="15240" y="144780"/>
                      <a:pt x="49530" y="168910"/>
                      <a:pt x="48260" y="173990"/>
                    </a:cubicBezTo>
                    <a:cubicBezTo>
                      <a:pt x="46990" y="179070"/>
                      <a:pt x="22860" y="185420"/>
                      <a:pt x="15240" y="181610"/>
                    </a:cubicBezTo>
                    <a:cubicBezTo>
                      <a:pt x="7620" y="177800"/>
                      <a:pt x="0" y="160020"/>
                      <a:pt x="3810" y="149860"/>
                    </a:cubicBezTo>
                    <a:cubicBezTo>
                      <a:pt x="8890" y="132080"/>
                      <a:pt x="45720" y="113030"/>
                      <a:pt x="77470" y="96520"/>
                    </a:cubicBezTo>
                    <a:cubicBezTo>
                      <a:pt x="123190" y="73660"/>
                      <a:pt x="203200" y="40640"/>
                      <a:pt x="257810" y="36830"/>
                    </a:cubicBezTo>
                    <a:cubicBezTo>
                      <a:pt x="300990" y="34290"/>
                      <a:pt x="354330" y="45720"/>
                      <a:pt x="374650" y="59690"/>
                    </a:cubicBezTo>
                    <a:cubicBezTo>
                      <a:pt x="384810" y="66040"/>
                      <a:pt x="381000" y="78740"/>
                      <a:pt x="389890" y="83820"/>
                    </a:cubicBezTo>
                    <a:cubicBezTo>
                      <a:pt x="402590" y="91440"/>
                      <a:pt x="431800" y="81280"/>
                      <a:pt x="449580" y="88900"/>
                    </a:cubicBezTo>
                    <a:cubicBezTo>
                      <a:pt x="469900" y="97790"/>
                      <a:pt x="477520" y="129540"/>
                      <a:pt x="504190" y="135890"/>
                    </a:cubicBezTo>
                    <a:cubicBezTo>
                      <a:pt x="553720" y="148590"/>
                      <a:pt x="685800" y="83820"/>
                      <a:pt x="745490" y="82550"/>
                    </a:cubicBezTo>
                    <a:cubicBezTo>
                      <a:pt x="781050" y="81280"/>
                      <a:pt x="800100" y="95250"/>
                      <a:pt x="829310" y="96520"/>
                    </a:cubicBezTo>
                    <a:cubicBezTo>
                      <a:pt x="859790" y="97790"/>
                      <a:pt x="901700" y="93980"/>
                      <a:pt x="925830" y="86360"/>
                    </a:cubicBezTo>
                    <a:cubicBezTo>
                      <a:pt x="941070" y="81280"/>
                      <a:pt x="951230" y="67310"/>
                      <a:pt x="960120" y="68580"/>
                    </a:cubicBezTo>
                    <a:cubicBezTo>
                      <a:pt x="967740" y="69850"/>
                      <a:pt x="975360" y="78740"/>
                      <a:pt x="977900" y="85090"/>
                    </a:cubicBezTo>
                    <a:cubicBezTo>
                      <a:pt x="980440" y="91440"/>
                      <a:pt x="980440" y="105410"/>
                      <a:pt x="974090" y="109220"/>
                    </a:cubicBezTo>
                    <a:cubicBezTo>
                      <a:pt x="960120" y="118110"/>
                      <a:pt x="910590" y="88900"/>
                      <a:pt x="864870" y="83820"/>
                    </a:cubicBezTo>
                    <a:cubicBezTo>
                      <a:pt x="787400" y="74930"/>
                      <a:pt x="629920" y="77470"/>
                      <a:pt x="549910" y="82550"/>
                    </a:cubicBezTo>
                    <a:cubicBezTo>
                      <a:pt x="500380" y="85090"/>
                      <a:pt x="453390" y="102870"/>
                      <a:pt x="431800" y="96520"/>
                    </a:cubicBezTo>
                    <a:cubicBezTo>
                      <a:pt x="421640" y="93980"/>
                      <a:pt x="415290" y="88900"/>
                      <a:pt x="412750" y="82550"/>
                    </a:cubicBezTo>
                    <a:cubicBezTo>
                      <a:pt x="410210" y="76200"/>
                      <a:pt x="408940" y="64770"/>
                      <a:pt x="414020" y="58420"/>
                    </a:cubicBezTo>
                    <a:cubicBezTo>
                      <a:pt x="421640" y="48260"/>
                      <a:pt x="441960" y="39370"/>
                      <a:pt x="468630" y="35560"/>
                    </a:cubicBezTo>
                    <a:cubicBezTo>
                      <a:pt x="537210" y="24130"/>
                      <a:pt x="736600" y="63500"/>
                      <a:pt x="844550" y="63500"/>
                    </a:cubicBezTo>
                    <a:cubicBezTo>
                      <a:pt x="925830" y="63500"/>
                      <a:pt x="989330" y="44450"/>
                      <a:pt x="1057910" y="48260"/>
                    </a:cubicBezTo>
                    <a:cubicBezTo>
                      <a:pt x="1122680" y="52070"/>
                      <a:pt x="1189990" y="78740"/>
                      <a:pt x="1247140" y="81280"/>
                    </a:cubicBezTo>
                    <a:cubicBezTo>
                      <a:pt x="1294130" y="83820"/>
                      <a:pt x="1352550" y="59690"/>
                      <a:pt x="1374140" y="72390"/>
                    </a:cubicBezTo>
                    <a:cubicBezTo>
                      <a:pt x="1386840" y="78740"/>
                      <a:pt x="1394460" y="96520"/>
                      <a:pt x="1391920" y="106680"/>
                    </a:cubicBezTo>
                    <a:cubicBezTo>
                      <a:pt x="1389380" y="120650"/>
                      <a:pt x="1363980" y="135890"/>
                      <a:pt x="1342390" y="143510"/>
                    </a:cubicBezTo>
                    <a:cubicBezTo>
                      <a:pt x="1314450" y="153670"/>
                      <a:pt x="1267460" y="152400"/>
                      <a:pt x="1233170" y="148590"/>
                    </a:cubicBezTo>
                    <a:cubicBezTo>
                      <a:pt x="1201420" y="144780"/>
                      <a:pt x="1174750" y="120650"/>
                      <a:pt x="1141730" y="120650"/>
                    </a:cubicBezTo>
                    <a:cubicBezTo>
                      <a:pt x="1102360" y="120650"/>
                      <a:pt x="1042670" y="158750"/>
                      <a:pt x="1009650" y="160020"/>
                    </a:cubicBezTo>
                    <a:cubicBezTo>
                      <a:pt x="990600" y="161290"/>
                      <a:pt x="970280" y="160020"/>
                      <a:pt x="963930" y="151130"/>
                    </a:cubicBezTo>
                    <a:cubicBezTo>
                      <a:pt x="958850" y="143510"/>
                      <a:pt x="960120" y="123190"/>
                      <a:pt x="966470" y="116840"/>
                    </a:cubicBezTo>
                    <a:cubicBezTo>
                      <a:pt x="971550" y="110490"/>
                      <a:pt x="991870" y="107950"/>
                      <a:pt x="994410" y="111760"/>
                    </a:cubicBezTo>
                    <a:cubicBezTo>
                      <a:pt x="996950" y="116840"/>
                      <a:pt x="977900" y="151130"/>
                      <a:pt x="970280" y="151130"/>
                    </a:cubicBezTo>
                    <a:cubicBezTo>
                      <a:pt x="965200" y="151130"/>
                      <a:pt x="957580" y="139700"/>
                      <a:pt x="956310" y="133350"/>
                    </a:cubicBezTo>
                    <a:cubicBezTo>
                      <a:pt x="955040" y="127000"/>
                      <a:pt x="956310" y="118110"/>
                      <a:pt x="963930" y="110490"/>
                    </a:cubicBezTo>
                    <a:cubicBezTo>
                      <a:pt x="984250" y="90170"/>
                      <a:pt x="1087120" y="72390"/>
                      <a:pt x="1141730" y="60960"/>
                    </a:cubicBezTo>
                    <a:cubicBezTo>
                      <a:pt x="1187450" y="50800"/>
                      <a:pt x="1225550" y="40640"/>
                      <a:pt x="1268730" y="40640"/>
                    </a:cubicBezTo>
                    <a:cubicBezTo>
                      <a:pt x="1314450" y="40640"/>
                      <a:pt x="1376680" y="45720"/>
                      <a:pt x="1412240" y="59690"/>
                    </a:cubicBezTo>
                    <a:cubicBezTo>
                      <a:pt x="1437640" y="69850"/>
                      <a:pt x="1446530" y="87630"/>
                      <a:pt x="1469390" y="99060"/>
                    </a:cubicBezTo>
                    <a:cubicBezTo>
                      <a:pt x="1498600" y="114300"/>
                      <a:pt x="1549400" y="121920"/>
                      <a:pt x="1577340" y="139700"/>
                    </a:cubicBezTo>
                    <a:cubicBezTo>
                      <a:pt x="1598930" y="153670"/>
                      <a:pt x="1621790" y="172720"/>
                      <a:pt x="1628140" y="189230"/>
                    </a:cubicBezTo>
                    <a:cubicBezTo>
                      <a:pt x="1631950" y="200660"/>
                      <a:pt x="1631950" y="214630"/>
                      <a:pt x="1625600" y="222250"/>
                    </a:cubicBezTo>
                    <a:cubicBezTo>
                      <a:pt x="1617980" y="231140"/>
                      <a:pt x="1591310" y="232410"/>
                      <a:pt x="1574800" y="232410"/>
                    </a:cubicBezTo>
                    <a:cubicBezTo>
                      <a:pt x="1557020" y="232410"/>
                      <a:pt x="1543050" y="227330"/>
                      <a:pt x="1522730" y="220980"/>
                    </a:cubicBezTo>
                    <a:cubicBezTo>
                      <a:pt x="1492250" y="210820"/>
                      <a:pt x="1442720" y="190500"/>
                      <a:pt x="1413510" y="173990"/>
                    </a:cubicBezTo>
                    <a:cubicBezTo>
                      <a:pt x="1390650" y="161290"/>
                      <a:pt x="1365250" y="148590"/>
                      <a:pt x="1357630" y="135890"/>
                    </a:cubicBezTo>
                    <a:cubicBezTo>
                      <a:pt x="1352550" y="128270"/>
                      <a:pt x="1352550" y="119380"/>
                      <a:pt x="1355090" y="113030"/>
                    </a:cubicBezTo>
                    <a:cubicBezTo>
                      <a:pt x="1357630" y="106680"/>
                      <a:pt x="1366520" y="97790"/>
                      <a:pt x="1372870" y="96520"/>
                    </a:cubicBezTo>
                    <a:cubicBezTo>
                      <a:pt x="1379220" y="95250"/>
                      <a:pt x="1386840" y="96520"/>
                      <a:pt x="1395730" y="102870"/>
                    </a:cubicBezTo>
                    <a:cubicBezTo>
                      <a:pt x="1417320" y="116840"/>
                      <a:pt x="1454150" y="180340"/>
                      <a:pt x="1487170" y="214630"/>
                    </a:cubicBezTo>
                    <a:cubicBezTo>
                      <a:pt x="1520190" y="248920"/>
                      <a:pt x="1574800" y="279400"/>
                      <a:pt x="1592580" y="307340"/>
                    </a:cubicBezTo>
                    <a:cubicBezTo>
                      <a:pt x="1602740" y="323850"/>
                      <a:pt x="1609090" y="341630"/>
                      <a:pt x="1605280" y="351790"/>
                    </a:cubicBezTo>
                    <a:cubicBezTo>
                      <a:pt x="1601470" y="359410"/>
                      <a:pt x="1587500" y="367030"/>
                      <a:pt x="1579880" y="367030"/>
                    </a:cubicBezTo>
                    <a:cubicBezTo>
                      <a:pt x="1573530" y="367030"/>
                      <a:pt x="1565910" y="364490"/>
                      <a:pt x="1563370" y="359410"/>
                    </a:cubicBezTo>
                    <a:cubicBezTo>
                      <a:pt x="1559560" y="351790"/>
                      <a:pt x="1569720" y="336550"/>
                      <a:pt x="1565910" y="323850"/>
                    </a:cubicBezTo>
                    <a:cubicBezTo>
                      <a:pt x="1560830" y="307340"/>
                      <a:pt x="1536700" y="293370"/>
                      <a:pt x="1526540" y="271780"/>
                    </a:cubicBezTo>
                    <a:cubicBezTo>
                      <a:pt x="1512570" y="243840"/>
                      <a:pt x="1502410" y="191770"/>
                      <a:pt x="1499870" y="165100"/>
                    </a:cubicBezTo>
                    <a:cubicBezTo>
                      <a:pt x="1498600" y="148590"/>
                      <a:pt x="1494790" y="133350"/>
                      <a:pt x="1501140" y="125730"/>
                    </a:cubicBezTo>
                    <a:cubicBezTo>
                      <a:pt x="1506220" y="118110"/>
                      <a:pt x="1525270" y="113030"/>
                      <a:pt x="1532890" y="115570"/>
                    </a:cubicBezTo>
                    <a:cubicBezTo>
                      <a:pt x="1539240" y="118110"/>
                      <a:pt x="1549400" y="129540"/>
                      <a:pt x="1548130" y="134620"/>
                    </a:cubicBezTo>
                    <a:cubicBezTo>
                      <a:pt x="1545590" y="140970"/>
                      <a:pt x="1499870" y="149860"/>
                      <a:pt x="1497330" y="144780"/>
                    </a:cubicBezTo>
                    <a:cubicBezTo>
                      <a:pt x="1494790" y="140970"/>
                      <a:pt x="1508760" y="116840"/>
                      <a:pt x="1520190" y="114300"/>
                    </a:cubicBezTo>
                    <a:cubicBezTo>
                      <a:pt x="1534160" y="110490"/>
                      <a:pt x="1562100" y="125730"/>
                      <a:pt x="1581150" y="140970"/>
                    </a:cubicBezTo>
                    <a:cubicBezTo>
                      <a:pt x="1605280" y="161290"/>
                      <a:pt x="1623060" y="215900"/>
                      <a:pt x="1644650" y="237490"/>
                    </a:cubicBezTo>
                    <a:cubicBezTo>
                      <a:pt x="1659890" y="252730"/>
                      <a:pt x="1676400" y="254000"/>
                      <a:pt x="1692910" y="269240"/>
                    </a:cubicBezTo>
                    <a:cubicBezTo>
                      <a:pt x="1717040" y="290830"/>
                      <a:pt x="1746250" y="336550"/>
                      <a:pt x="1766570" y="363220"/>
                    </a:cubicBezTo>
                    <a:cubicBezTo>
                      <a:pt x="1780540" y="382270"/>
                      <a:pt x="1793240" y="394970"/>
                      <a:pt x="1802130" y="415290"/>
                    </a:cubicBezTo>
                    <a:cubicBezTo>
                      <a:pt x="1812290" y="436880"/>
                      <a:pt x="1822450" y="472440"/>
                      <a:pt x="1819910" y="490220"/>
                    </a:cubicBezTo>
                    <a:cubicBezTo>
                      <a:pt x="1817370" y="501650"/>
                      <a:pt x="1811020" y="511810"/>
                      <a:pt x="1803400" y="515620"/>
                    </a:cubicBezTo>
                    <a:cubicBezTo>
                      <a:pt x="1795780" y="519430"/>
                      <a:pt x="1785620" y="520700"/>
                      <a:pt x="1774190" y="515620"/>
                    </a:cubicBezTo>
                    <a:cubicBezTo>
                      <a:pt x="1742440" y="500380"/>
                      <a:pt x="1672590" y="400050"/>
                      <a:pt x="1639570" y="350520"/>
                    </a:cubicBezTo>
                    <a:cubicBezTo>
                      <a:pt x="1615440" y="314960"/>
                      <a:pt x="1587500" y="274320"/>
                      <a:pt x="1587500" y="251460"/>
                    </a:cubicBezTo>
                    <a:cubicBezTo>
                      <a:pt x="1587500" y="238760"/>
                      <a:pt x="1595120" y="226060"/>
                      <a:pt x="1602740" y="222250"/>
                    </a:cubicBezTo>
                    <a:cubicBezTo>
                      <a:pt x="1610360" y="218440"/>
                      <a:pt x="1620520" y="218440"/>
                      <a:pt x="1631950" y="224790"/>
                    </a:cubicBezTo>
                    <a:cubicBezTo>
                      <a:pt x="1664970" y="241300"/>
                      <a:pt x="1772920" y="359410"/>
                      <a:pt x="1778000" y="396240"/>
                    </a:cubicBezTo>
                    <a:cubicBezTo>
                      <a:pt x="1780540" y="411480"/>
                      <a:pt x="1772920" y="427990"/>
                      <a:pt x="1762760" y="431800"/>
                    </a:cubicBezTo>
                    <a:cubicBezTo>
                      <a:pt x="1744980" y="438150"/>
                      <a:pt x="1696720" y="398780"/>
                      <a:pt x="1663700" y="373380"/>
                    </a:cubicBezTo>
                    <a:cubicBezTo>
                      <a:pt x="1623060" y="341630"/>
                      <a:pt x="1540510" y="275590"/>
                      <a:pt x="1543050" y="252730"/>
                    </a:cubicBezTo>
                    <a:cubicBezTo>
                      <a:pt x="1544320" y="241300"/>
                      <a:pt x="1562100" y="234950"/>
                      <a:pt x="1573530" y="231140"/>
                    </a:cubicBezTo>
                    <a:cubicBezTo>
                      <a:pt x="1583690" y="227330"/>
                      <a:pt x="1595120" y="227330"/>
                      <a:pt x="1607820" y="229870"/>
                    </a:cubicBezTo>
                    <a:cubicBezTo>
                      <a:pt x="1625600" y="232410"/>
                      <a:pt x="1662430" y="241300"/>
                      <a:pt x="1671320" y="252730"/>
                    </a:cubicBezTo>
                    <a:cubicBezTo>
                      <a:pt x="1676400" y="259080"/>
                      <a:pt x="1676400" y="270510"/>
                      <a:pt x="1673860" y="276860"/>
                    </a:cubicBezTo>
                    <a:cubicBezTo>
                      <a:pt x="1671320" y="283210"/>
                      <a:pt x="1663700" y="292100"/>
                      <a:pt x="1657350" y="293370"/>
                    </a:cubicBezTo>
                    <a:cubicBezTo>
                      <a:pt x="1648460" y="294640"/>
                      <a:pt x="1629410" y="281940"/>
                      <a:pt x="1625600" y="273050"/>
                    </a:cubicBezTo>
                    <a:cubicBezTo>
                      <a:pt x="1623060" y="266700"/>
                      <a:pt x="1626870" y="255270"/>
                      <a:pt x="1631950" y="250190"/>
                    </a:cubicBezTo>
                    <a:cubicBezTo>
                      <a:pt x="1637030" y="245110"/>
                      <a:pt x="1648460" y="241300"/>
                      <a:pt x="1654810" y="242570"/>
                    </a:cubicBezTo>
                    <a:cubicBezTo>
                      <a:pt x="1662430" y="245110"/>
                      <a:pt x="1673860" y="257810"/>
                      <a:pt x="1675130" y="265430"/>
                    </a:cubicBezTo>
                    <a:cubicBezTo>
                      <a:pt x="1676400" y="274320"/>
                      <a:pt x="1668780" y="287020"/>
                      <a:pt x="1659890" y="292100"/>
                    </a:cubicBezTo>
                    <a:cubicBezTo>
                      <a:pt x="1644650" y="299720"/>
                      <a:pt x="1593850" y="293370"/>
                      <a:pt x="1583690" y="281940"/>
                    </a:cubicBezTo>
                    <a:cubicBezTo>
                      <a:pt x="1577340" y="275590"/>
                      <a:pt x="1577340" y="257810"/>
                      <a:pt x="1582420" y="254000"/>
                    </a:cubicBezTo>
                    <a:cubicBezTo>
                      <a:pt x="1587500" y="250190"/>
                      <a:pt x="1602740" y="257810"/>
                      <a:pt x="1617980" y="265430"/>
                    </a:cubicBezTo>
                    <a:cubicBezTo>
                      <a:pt x="1652270" y="284480"/>
                      <a:pt x="1760220" y="359410"/>
                      <a:pt x="1774190" y="391160"/>
                    </a:cubicBezTo>
                    <a:cubicBezTo>
                      <a:pt x="1780540" y="403860"/>
                      <a:pt x="1778000" y="419100"/>
                      <a:pt x="1772920" y="425450"/>
                    </a:cubicBezTo>
                    <a:cubicBezTo>
                      <a:pt x="1769110" y="431800"/>
                      <a:pt x="1758950" y="434340"/>
                      <a:pt x="1750060" y="433070"/>
                    </a:cubicBezTo>
                    <a:cubicBezTo>
                      <a:pt x="1734820" y="430530"/>
                      <a:pt x="1715770" y="411480"/>
                      <a:pt x="1696720" y="392430"/>
                    </a:cubicBezTo>
                    <a:cubicBezTo>
                      <a:pt x="1664970" y="360680"/>
                      <a:pt x="1596390" y="284480"/>
                      <a:pt x="1591310" y="254000"/>
                    </a:cubicBezTo>
                    <a:cubicBezTo>
                      <a:pt x="1588770" y="240030"/>
                      <a:pt x="1595120" y="227330"/>
                      <a:pt x="1602740" y="222250"/>
                    </a:cubicBezTo>
                    <a:cubicBezTo>
                      <a:pt x="1609090" y="218440"/>
                      <a:pt x="1623060" y="218440"/>
                      <a:pt x="1631950" y="224790"/>
                    </a:cubicBezTo>
                    <a:cubicBezTo>
                      <a:pt x="1649730" y="237490"/>
                      <a:pt x="1657350" y="285750"/>
                      <a:pt x="1680210" y="321310"/>
                    </a:cubicBezTo>
                    <a:cubicBezTo>
                      <a:pt x="1711960" y="370840"/>
                      <a:pt x="1809750" y="455930"/>
                      <a:pt x="1814830" y="488950"/>
                    </a:cubicBezTo>
                    <a:cubicBezTo>
                      <a:pt x="1816100" y="500380"/>
                      <a:pt x="1809750" y="510540"/>
                      <a:pt x="1803400" y="515620"/>
                    </a:cubicBezTo>
                    <a:cubicBezTo>
                      <a:pt x="1797050" y="520700"/>
                      <a:pt x="1781810" y="521970"/>
                      <a:pt x="1774190" y="515620"/>
                    </a:cubicBezTo>
                    <a:cubicBezTo>
                      <a:pt x="1761490" y="505460"/>
                      <a:pt x="1770380" y="459740"/>
                      <a:pt x="1757680" y="430530"/>
                    </a:cubicBezTo>
                    <a:cubicBezTo>
                      <a:pt x="1739900" y="392430"/>
                      <a:pt x="1695450" y="341630"/>
                      <a:pt x="1666240" y="312420"/>
                    </a:cubicBezTo>
                    <a:cubicBezTo>
                      <a:pt x="1644650" y="292100"/>
                      <a:pt x="1620520" y="287020"/>
                      <a:pt x="1602740" y="266700"/>
                    </a:cubicBezTo>
                    <a:cubicBezTo>
                      <a:pt x="1583690" y="245110"/>
                      <a:pt x="1574800" y="204470"/>
                      <a:pt x="1555750" y="184150"/>
                    </a:cubicBezTo>
                    <a:cubicBezTo>
                      <a:pt x="1539240" y="166370"/>
                      <a:pt x="1501140" y="158750"/>
                      <a:pt x="1497330" y="144780"/>
                    </a:cubicBezTo>
                    <a:cubicBezTo>
                      <a:pt x="1494790" y="135890"/>
                      <a:pt x="1506220" y="118110"/>
                      <a:pt x="1513840" y="115570"/>
                    </a:cubicBezTo>
                    <a:cubicBezTo>
                      <a:pt x="1522730" y="113030"/>
                      <a:pt x="1548130" y="129540"/>
                      <a:pt x="1546860" y="134620"/>
                    </a:cubicBezTo>
                    <a:cubicBezTo>
                      <a:pt x="1545590" y="139700"/>
                      <a:pt x="1502410" y="148590"/>
                      <a:pt x="1497330" y="143510"/>
                    </a:cubicBezTo>
                    <a:cubicBezTo>
                      <a:pt x="1494790" y="139700"/>
                      <a:pt x="1499870" y="125730"/>
                      <a:pt x="1504950" y="120650"/>
                    </a:cubicBezTo>
                    <a:cubicBezTo>
                      <a:pt x="1511300" y="115570"/>
                      <a:pt x="1525270" y="110490"/>
                      <a:pt x="1532890" y="115570"/>
                    </a:cubicBezTo>
                    <a:cubicBezTo>
                      <a:pt x="1550670" y="127000"/>
                      <a:pt x="1555750" y="210820"/>
                      <a:pt x="1570990" y="248920"/>
                    </a:cubicBezTo>
                    <a:cubicBezTo>
                      <a:pt x="1582420" y="279400"/>
                      <a:pt x="1609090" y="308610"/>
                      <a:pt x="1610360" y="327660"/>
                    </a:cubicBezTo>
                    <a:cubicBezTo>
                      <a:pt x="1611630" y="339090"/>
                      <a:pt x="1604010" y="354330"/>
                      <a:pt x="1602740" y="354330"/>
                    </a:cubicBezTo>
                    <a:cubicBezTo>
                      <a:pt x="1600200" y="354330"/>
                      <a:pt x="1598930" y="322580"/>
                      <a:pt x="1598930" y="322580"/>
                    </a:cubicBezTo>
                    <a:cubicBezTo>
                      <a:pt x="1598930" y="322580"/>
                      <a:pt x="1609090" y="344170"/>
                      <a:pt x="1605280" y="351790"/>
                    </a:cubicBezTo>
                    <a:cubicBezTo>
                      <a:pt x="1601470" y="359410"/>
                      <a:pt x="1591310" y="368300"/>
                      <a:pt x="1579880" y="367030"/>
                    </a:cubicBezTo>
                    <a:cubicBezTo>
                      <a:pt x="1551940" y="364490"/>
                      <a:pt x="1487170" y="288290"/>
                      <a:pt x="1449070" y="247650"/>
                    </a:cubicBezTo>
                    <a:cubicBezTo>
                      <a:pt x="1414780" y="210820"/>
                      <a:pt x="1366520" y="162560"/>
                      <a:pt x="1357630" y="135890"/>
                    </a:cubicBezTo>
                    <a:cubicBezTo>
                      <a:pt x="1353820" y="124460"/>
                      <a:pt x="1352550" y="113030"/>
                      <a:pt x="1357630" y="106680"/>
                    </a:cubicBezTo>
                    <a:cubicBezTo>
                      <a:pt x="1362710" y="99060"/>
                      <a:pt x="1379220" y="95250"/>
                      <a:pt x="1391920" y="97790"/>
                    </a:cubicBezTo>
                    <a:cubicBezTo>
                      <a:pt x="1412240" y="101600"/>
                      <a:pt x="1433830" y="128270"/>
                      <a:pt x="1463040" y="143510"/>
                    </a:cubicBezTo>
                    <a:cubicBezTo>
                      <a:pt x="1503680" y="163830"/>
                      <a:pt x="1615440" y="195580"/>
                      <a:pt x="1614170" y="203200"/>
                    </a:cubicBezTo>
                    <a:cubicBezTo>
                      <a:pt x="1614170" y="207010"/>
                      <a:pt x="1597660" y="209550"/>
                      <a:pt x="1582420" y="207010"/>
                    </a:cubicBezTo>
                    <a:cubicBezTo>
                      <a:pt x="1543050" y="199390"/>
                      <a:pt x="1432560" y="115570"/>
                      <a:pt x="1375410" y="99060"/>
                    </a:cubicBezTo>
                    <a:cubicBezTo>
                      <a:pt x="1338580" y="87630"/>
                      <a:pt x="1319530" y="87630"/>
                      <a:pt x="1278890" y="90170"/>
                    </a:cubicBezTo>
                    <a:cubicBezTo>
                      <a:pt x="1205230" y="93980"/>
                      <a:pt x="1005840" y="170180"/>
                      <a:pt x="970280" y="151130"/>
                    </a:cubicBezTo>
                    <a:cubicBezTo>
                      <a:pt x="958850" y="144780"/>
                      <a:pt x="955040" y="128270"/>
                      <a:pt x="957580" y="120650"/>
                    </a:cubicBezTo>
                    <a:cubicBezTo>
                      <a:pt x="960120" y="113030"/>
                      <a:pt x="974090" y="104140"/>
                      <a:pt x="980440" y="102870"/>
                    </a:cubicBezTo>
                    <a:cubicBezTo>
                      <a:pt x="984250" y="101600"/>
                      <a:pt x="990600" y="102870"/>
                      <a:pt x="991870" y="105410"/>
                    </a:cubicBezTo>
                    <a:cubicBezTo>
                      <a:pt x="995680" y="111760"/>
                      <a:pt x="980440" y="156210"/>
                      <a:pt x="974090" y="158750"/>
                    </a:cubicBezTo>
                    <a:cubicBezTo>
                      <a:pt x="970280" y="160020"/>
                      <a:pt x="965200" y="154940"/>
                      <a:pt x="963930" y="151130"/>
                    </a:cubicBezTo>
                    <a:cubicBezTo>
                      <a:pt x="961390" y="143510"/>
                      <a:pt x="961390" y="123190"/>
                      <a:pt x="971550" y="113030"/>
                    </a:cubicBezTo>
                    <a:cubicBezTo>
                      <a:pt x="989330" y="93980"/>
                      <a:pt x="1066800" y="82550"/>
                      <a:pt x="1098550" y="76200"/>
                    </a:cubicBezTo>
                    <a:cubicBezTo>
                      <a:pt x="1117600" y="72390"/>
                      <a:pt x="1125220" y="68580"/>
                      <a:pt x="1144270" y="69850"/>
                    </a:cubicBezTo>
                    <a:cubicBezTo>
                      <a:pt x="1174750" y="71120"/>
                      <a:pt x="1231900" y="93980"/>
                      <a:pt x="1263650" y="97790"/>
                    </a:cubicBezTo>
                    <a:cubicBezTo>
                      <a:pt x="1283970" y="100330"/>
                      <a:pt x="1297940" y="100330"/>
                      <a:pt x="1315720" y="96520"/>
                    </a:cubicBezTo>
                    <a:cubicBezTo>
                      <a:pt x="1334770" y="92710"/>
                      <a:pt x="1361440" y="67310"/>
                      <a:pt x="1374140" y="72390"/>
                    </a:cubicBezTo>
                    <a:cubicBezTo>
                      <a:pt x="1384300" y="76200"/>
                      <a:pt x="1394460" y="97790"/>
                      <a:pt x="1391920" y="106680"/>
                    </a:cubicBezTo>
                    <a:cubicBezTo>
                      <a:pt x="1388110" y="118110"/>
                      <a:pt x="1365250" y="127000"/>
                      <a:pt x="1344930" y="132080"/>
                    </a:cubicBezTo>
                    <a:cubicBezTo>
                      <a:pt x="1311910" y="139700"/>
                      <a:pt x="1254760" y="133350"/>
                      <a:pt x="1207770" y="128270"/>
                    </a:cubicBezTo>
                    <a:cubicBezTo>
                      <a:pt x="1158240" y="123190"/>
                      <a:pt x="1112520" y="102870"/>
                      <a:pt x="1057910" y="99060"/>
                    </a:cubicBezTo>
                    <a:cubicBezTo>
                      <a:pt x="993140" y="95250"/>
                      <a:pt x="922020" y="115570"/>
                      <a:pt x="843280" y="114300"/>
                    </a:cubicBezTo>
                    <a:cubicBezTo>
                      <a:pt x="744220" y="113030"/>
                      <a:pt x="582930" y="81280"/>
                      <a:pt x="510540" y="83820"/>
                    </a:cubicBezTo>
                    <a:cubicBezTo>
                      <a:pt x="474980" y="85090"/>
                      <a:pt x="448310" y="100330"/>
                      <a:pt x="431800" y="96520"/>
                    </a:cubicBezTo>
                    <a:cubicBezTo>
                      <a:pt x="422910" y="93980"/>
                      <a:pt x="415290" y="88900"/>
                      <a:pt x="412750" y="82550"/>
                    </a:cubicBezTo>
                    <a:cubicBezTo>
                      <a:pt x="410210" y="76200"/>
                      <a:pt x="408940" y="64770"/>
                      <a:pt x="414020" y="58420"/>
                    </a:cubicBezTo>
                    <a:cubicBezTo>
                      <a:pt x="422910" y="46990"/>
                      <a:pt x="449580" y="38100"/>
                      <a:pt x="482600" y="33020"/>
                    </a:cubicBezTo>
                    <a:cubicBezTo>
                      <a:pt x="565150" y="19050"/>
                      <a:pt x="853440" y="20320"/>
                      <a:pt x="922020" y="44450"/>
                    </a:cubicBezTo>
                    <a:cubicBezTo>
                      <a:pt x="946150" y="53340"/>
                      <a:pt x="967740" y="72390"/>
                      <a:pt x="966470" y="77470"/>
                    </a:cubicBezTo>
                    <a:cubicBezTo>
                      <a:pt x="965200" y="81280"/>
                      <a:pt x="933450" y="80010"/>
                      <a:pt x="933450" y="78740"/>
                    </a:cubicBezTo>
                    <a:cubicBezTo>
                      <a:pt x="933450" y="77470"/>
                      <a:pt x="958850" y="67310"/>
                      <a:pt x="966470" y="71120"/>
                    </a:cubicBezTo>
                    <a:cubicBezTo>
                      <a:pt x="974090" y="74930"/>
                      <a:pt x="981710" y="88900"/>
                      <a:pt x="979170" y="97790"/>
                    </a:cubicBezTo>
                    <a:cubicBezTo>
                      <a:pt x="975360" y="110490"/>
                      <a:pt x="941070" y="124460"/>
                      <a:pt x="918210" y="132080"/>
                    </a:cubicBezTo>
                    <a:cubicBezTo>
                      <a:pt x="891540" y="140970"/>
                      <a:pt x="859790" y="146050"/>
                      <a:pt x="828040" y="147320"/>
                    </a:cubicBezTo>
                    <a:cubicBezTo>
                      <a:pt x="793750" y="148590"/>
                      <a:pt x="760730" y="133350"/>
                      <a:pt x="717550" y="135890"/>
                    </a:cubicBezTo>
                    <a:cubicBezTo>
                      <a:pt x="656590" y="140970"/>
                      <a:pt x="547370" y="203200"/>
                      <a:pt x="499110" y="191770"/>
                    </a:cubicBezTo>
                    <a:cubicBezTo>
                      <a:pt x="469900" y="184150"/>
                      <a:pt x="458470" y="143510"/>
                      <a:pt x="436880" y="135890"/>
                    </a:cubicBezTo>
                    <a:cubicBezTo>
                      <a:pt x="419100" y="129540"/>
                      <a:pt x="400050" y="146050"/>
                      <a:pt x="382270" y="140970"/>
                    </a:cubicBezTo>
                    <a:cubicBezTo>
                      <a:pt x="363220" y="135890"/>
                      <a:pt x="347980" y="107950"/>
                      <a:pt x="326390" y="99060"/>
                    </a:cubicBezTo>
                    <a:cubicBezTo>
                      <a:pt x="304800" y="90170"/>
                      <a:pt x="284480" y="83820"/>
                      <a:pt x="255270" y="87630"/>
                    </a:cubicBezTo>
                    <a:cubicBezTo>
                      <a:pt x="200660" y="93980"/>
                      <a:pt x="71120" y="184150"/>
                      <a:pt x="33020" y="184150"/>
                    </a:cubicBezTo>
                    <a:cubicBezTo>
                      <a:pt x="20320" y="184150"/>
                      <a:pt x="10160" y="179070"/>
                      <a:pt x="6350" y="172720"/>
                    </a:cubicBezTo>
                    <a:cubicBezTo>
                      <a:pt x="2540" y="166370"/>
                      <a:pt x="2540" y="146050"/>
                      <a:pt x="7620" y="143510"/>
                    </a:cubicBezTo>
                    <a:cubicBezTo>
                      <a:pt x="13970" y="140970"/>
                      <a:pt x="50800" y="170180"/>
                      <a:pt x="49530" y="177800"/>
                    </a:cubicBezTo>
                    <a:cubicBezTo>
                      <a:pt x="49530" y="182880"/>
                      <a:pt x="35560" y="187960"/>
                      <a:pt x="29210" y="187960"/>
                    </a:cubicBezTo>
                    <a:cubicBezTo>
                      <a:pt x="21590" y="187960"/>
                      <a:pt x="8890" y="179070"/>
                      <a:pt x="5080" y="171450"/>
                    </a:cubicBezTo>
                    <a:cubicBezTo>
                      <a:pt x="1270" y="162560"/>
                      <a:pt x="2540" y="146050"/>
                      <a:pt x="11430" y="134620"/>
                    </a:cubicBezTo>
                    <a:cubicBezTo>
                      <a:pt x="26670" y="113030"/>
                      <a:pt x="91440" y="87630"/>
                      <a:pt x="119380" y="77470"/>
                    </a:cubicBezTo>
                    <a:cubicBezTo>
                      <a:pt x="134620" y="72390"/>
                      <a:pt x="146050" y="68580"/>
                      <a:pt x="157480" y="69850"/>
                    </a:cubicBezTo>
                    <a:cubicBezTo>
                      <a:pt x="167640" y="71120"/>
                      <a:pt x="170180" y="82550"/>
                      <a:pt x="182880" y="83820"/>
                    </a:cubicBezTo>
                    <a:cubicBezTo>
                      <a:pt x="212090" y="87630"/>
                      <a:pt x="311150" y="39370"/>
                      <a:pt x="341630" y="41910"/>
                    </a:cubicBezTo>
                    <a:cubicBezTo>
                      <a:pt x="354330" y="43180"/>
                      <a:pt x="361950" y="55880"/>
                      <a:pt x="369570" y="53340"/>
                    </a:cubicBezTo>
                    <a:cubicBezTo>
                      <a:pt x="378460" y="50800"/>
                      <a:pt x="383540" y="21590"/>
                      <a:pt x="392430" y="19050"/>
                    </a:cubicBezTo>
                    <a:cubicBezTo>
                      <a:pt x="398780" y="17780"/>
                      <a:pt x="410210" y="24130"/>
                      <a:pt x="414020" y="29210"/>
                    </a:cubicBezTo>
                    <a:cubicBezTo>
                      <a:pt x="417830" y="34290"/>
                      <a:pt x="421640" y="44450"/>
                      <a:pt x="417830" y="52070"/>
                    </a:cubicBezTo>
                    <a:cubicBezTo>
                      <a:pt x="410210" y="67310"/>
                      <a:pt x="349250" y="93980"/>
                      <a:pt x="325120" y="96520"/>
                    </a:cubicBezTo>
                    <a:cubicBezTo>
                      <a:pt x="309880" y="97790"/>
                      <a:pt x="302260" y="88900"/>
                      <a:pt x="287020" y="88900"/>
                    </a:cubicBezTo>
                    <a:cubicBezTo>
                      <a:pt x="264160" y="90170"/>
                      <a:pt x="224790" y="111760"/>
                      <a:pt x="203200" y="113030"/>
                    </a:cubicBezTo>
                    <a:cubicBezTo>
                      <a:pt x="189230" y="114300"/>
                      <a:pt x="181610" y="114300"/>
                      <a:pt x="170180" y="107950"/>
                    </a:cubicBezTo>
                    <a:cubicBezTo>
                      <a:pt x="152400" y="99060"/>
                      <a:pt x="133350" y="59690"/>
                      <a:pt x="113030" y="49530"/>
                    </a:cubicBezTo>
                    <a:cubicBezTo>
                      <a:pt x="96520" y="41910"/>
                      <a:pt x="69850" y="52070"/>
                      <a:pt x="59690" y="44450"/>
                    </a:cubicBezTo>
                    <a:cubicBezTo>
                      <a:pt x="52070" y="38100"/>
                      <a:pt x="49530" y="22860"/>
                      <a:pt x="52070" y="15240"/>
                    </a:cubicBezTo>
                    <a:cubicBezTo>
                      <a:pt x="54610" y="7620"/>
                      <a:pt x="76200" y="0"/>
                      <a:pt x="76200" y="0"/>
                    </a:cubicBezTo>
                  </a:path>
                </a:pathLst>
              </a:custGeom>
              <a:solidFill>
                <a:srgbClr val="FFDE59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57"/>
            <p:cNvGrpSpPr>
              <a:grpSpLocks/>
            </p:cNvGrpSpPr>
            <p:nvPr/>
          </p:nvGrpSpPr>
          <p:grpSpPr>
            <a:xfrm>
              <a:off x="1975485" y="4229100"/>
              <a:ext cx="295275" cy="665798"/>
              <a:chOff x="0" y="0"/>
              <a:chExt cx="393700" cy="887730"/>
            </a:xfrm>
          </p:grpSpPr>
          <p:sp>
            <p:nvSpPr>
              <p:cNvPr id="58" name="Freeform 58"/>
              <p:cNvSpPr>
                <a:spLocks/>
              </p:cNvSpPr>
              <p:nvPr/>
            </p:nvSpPr>
            <p:spPr>
              <a:xfrm>
                <a:off x="45720" y="50800"/>
                <a:ext cx="302260" cy="788670"/>
              </a:xfrm>
              <a:custGeom>
                <a:avLst/>
                <a:gdLst/>
                <a:ahLst/>
                <a:cxnLst/>
                <a:rect l="l" t="t" r="r" b="b"/>
                <a:pathLst>
                  <a:path w="302260" h="788670">
                    <a:moveTo>
                      <a:pt x="275590" y="156210"/>
                    </a:moveTo>
                    <a:cubicBezTo>
                      <a:pt x="226060" y="148590"/>
                      <a:pt x="198120" y="132080"/>
                      <a:pt x="185420" y="111760"/>
                    </a:cubicBezTo>
                    <a:cubicBezTo>
                      <a:pt x="171450" y="90170"/>
                      <a:pt x="163830" y="44450"/>
                      <a:pt x="171450" y="25400"/>
                    </a:cubicBezTo>
                    <a:cubicBezTo>
                      <a:pt x="176530" y="12700"/>
                      <a:pt x="191770" y="0"/>
                      <a:pt x="203200" y="0"/>
                    </a:cubicBezTo>
                    <a:cubicBezTo>
                      <a:pt x="215900" y="0"/>
                      <a:pt x="236220" y="13970"/>
                      <a:pt x="245110" y="29210"/>
                    </a:cubicBezTo>
                    <a:cubicBezTo>
                      <a:pt x="256540" y="48260"/>
                      <a:pt x="252730" y="83820"/>
                      <a:pt x="251460" y="111760"/>
                    </a:cubicBezTo>
                    <a:cubicBezTo>
                      <a:pt x="250190" y="142240"/>
                      <a:pt x="247650" y="179070"/>
                      <a:pt x="237490" y="207010"/>
                    </a:cubicBezTo>
                    <a:cubicBezTo>
                      <a:pt x="227330" y="233680"/>
                      <a:pt x="213360" y="255270"/>
                      <a:pt x="194310" y="276860"/>
                    </a:cubicBezTo>
                    <a:cubicBezTo>
                      <a:pt x="173990" y="300990"/>
                      <a:pt x="129540" y="309880"/>
                      <a:pt x="115570" y="340360"/>
                    </a:cubicBezTo>
                    <a:cubicBezTo>
                      <a:pt x="97790" y="377190"/>
                      <a:pt x="124460" y="458470"/>
                      <a:pt x="119380" y="494030"/>
                    </a:cubicBezTo>
                    <a:cubicBezTo>
                      <a:pt x="115570" y="514350"/>
                      <a:pt x="111760" y="533400"/>
                      <a:pt x="102870" y="541020"/>
                    </a:cubicBezTo>
                    <a:cubicBezTo>
                      <a:pt x="96520" y="546100"/>
                      <a:pt x="86360" y="546100"/>
                      <a:pt x="80010" y="543560"/>
                    </a:cubicBezTo>
                    <a:cubicBezTo>
                      <a:pt x="73660" y="541020"/>
                      <a:pt x="68580" y="535940"/>
                      <a:pt x="64770" y="525780"/>
                    </a:cubicBezTo>
                    <a:cubicBezTo>
                      <a:pt x="54610" y="495300"/>
                      <a:pt x="60960" y="361950"/>
                      <a:pt x="81280" y="313690"/>
                    </a:cubicBezTo>
                    <a:cubicBezTo>
                      <a:pt x="93980" y="283210"/>
                      <a:pt x="123190" y="274320"/>
                      <a:pt x="137160" y="250190"/>
                    </a:cubicBezTo>
                    <a:cubicBezTo>
                      <a:pt x="151130" y="226060"/>
                      <a:pt x="151130" y="179070"/>
                      <a:pt x="165100" y="167640"/>
                    </a:cubicBezTo>
                    <a:cubicBezTo>
                      <a:pt x="172720" y="161290"/>
                      <a:pt x="185420" y="158750"/>
                      <a:pt x="193040" y="162560"/>
                    </a:cubicBezTo>
                    <a:cubicBezTo>
                      <a:pt x="200660" y="166370"/>
                      <a:pt x="207010" y="176530"/>
                      <a:pt x="208280" y="187960"/>
                    </a:cubicBezTo>
                    <a:cubicBezTo>
                      <a:pt x="212090" y="212090"/>
                      <a:pt x="189230" y="276860"/>
                      <a:pt x="175260" y="306070"/>
                    </a:cubicBezTo>
                    <a:cubicBezTo>
                      <a:pt x="166370" y="326390"/>
                      <a:pt x="152400" y="331470"/>
                      <a:pt x="144780" y="353060"/>
                    </a:cubicBezTo>
                    <a:cubicBezTo>
                      <a:pt x="132080" y="388620"/>
                      <a:pt x="140970" y="462280"/>
                      <a:pt x="127000" y="504190"/>
                    </a:cubicBezTo>
                    <a:cubicBezTo>
                      <a:pt x="115570" y="537210"/>
                      <a:pt x="91440" y="556260"/>
                      <a:pt x="78740" y="588010"/>
                    </a:cubicBezTo>
                    <a:cubicBezTo>
                      <a:pt x="64770" y="623570"/>
                      <a:pt x="66040" y="689610"/>
                      <a:pt x="50800" y="707390"/>
                    </a:cubicBezTo>
                    <a:cubicBezTo>
                      <a:pt x="43180" y="716280"/>
                      <a:pt x="31750" y="720090"/>
                      <a:pt x="24130" y="717550"/>
                    </a:cubicBezTo>
                    <a:cubicBezTo>
                      <a:pt x="16510" y="715010"/>
                      <a:pt x="7620" y="702310"/>
                      <a:pt x="5080" y="689610"/>
                    </a:cubicBezTo>
                    <a:cubicBezTo>
                      <a:pt x="0" y="668020"/>
                      <a:pt x="8890" y="624840"/>
                      <a:pt x="17780" y="594360"/>
                    </a:cubicBezTo>
                    <a:cubicBezTo>
                      <a:pt x="26670" y="562610"/>
                      <a:pt x="48260" y="534670"/>
                      <a:pt x="58420" y="500380"/>
                    </a:cubicBezTo>
                    <a:cubicBezTo>
                      <a:pt x="69850" y="461010"/>
                      <a:pt x="64770" y="402590"/>
                      <a:pt x="77470" y="367030"/>
                    </a:cubicBezTo>
                    <a:cubicBezTo>
                      <a:pt x="87630" y="340360"/>
                      <a:pt x="101600" y="311150"/>
                      <a:pt x="116840" y="302260"/>
                    </a:cubicBezTo>
                    <a:cubicBezTo>
                      <a:pt x="125730" y="297180"/>
                      <a:pt x="138430" y="295910"/>
                      <a:pt x="146050" y="299720"/>
                    </a:cubicBezTo>
                    <a:cubicBezTo>
                      <a:pt x="152400" y="303530"/>
                      <a:pt x="158750" y="312420"/>
                      <a:pt x="158750" y="320040"/>
                    </a:cubicBezTo>
                    <a:cubicBezTo>
                      <a:pt x="158750" y="330200"/>
                      <a:pt x="142240" y="337820"/>
                      <a:pt x="138430" y="353060"/>
                    </a:cubicBezTo>
                    <a:cubicBezTo>
                      <a:pt x="130810" y="378460"/>
                      <a:pt x="143510" y="420370"/>
                      <a:pt x="137160" y="461010"/>
                    </a:cubicBezTo>
                    <a:cubicBezTo>
                      <a:pt x="128270" y="514350"/>
                      <a:pt x="90170" y="595630"/>
                      <a:pt x="80010" y="645160"/>
                    </a:cubicBezTo>
                    <a:cubicBezTo>
                      <a:pt x="73660" y="678180"/>
                      <a:pt x="78740" y="703580"/>
                      <a:pt x="72390" y="727710"/>
                    </a:cubicBezTo>
                    <a:cubicBezTo>
                      <a:pt x="67310" y="746760"/>
                      <a:pt x="62230" y="769620"/>
                      <a:pt x="52070" y="778510"/>
                    </a:cubicBezTo>
                    <a:cubicBezTo>
                      <a:pt x="44450" y="784860"/>
                      <a:pt x="30480" y="788670"/>
                      <a:pt x="22860" y="786130"/>
                    </a:cubicBezTo>
                    <a:cubicBezTo>
                      <a:pt x="16510" y="783590"/>
                      <a:pt x="8890" y="774700"/>
                      <a:pt x="7620" y="767080"/>
                    </a:cubicBezTo>
                    <a:cubicBezTo>
                      <a:pt x="6350" y="759460"/>
                      <a:pt x="13970" y="742950"/>
                      <a:pt x="21590" y="739140"/>
                    </a:cubicBezTo>
                    <a:cubicBezTo>
                      <a:pt x="29210" y="735330"/>
                      <a:pt x="45720" y="739140"/>
                      <a:pt x="52070" y="745490"/>
                    </a:cubicBezTo>
                    <a:cubicBezTo>
                      <a:pt x="57150" y="750570"/>
                      <a:pt x="59690" y="763270"/>
                      <a:pt x="57150" y="769620"/>
                    </a:cubicBezTo>
                    <a:cubicBezTo>
                      <a:pt x="53340" y="777240"/>
                      <a:pt x="34290" y="788670"/>
                      <a:pt x="25400" y="786130"/>
                    </a:cubicBezTo>
                    <a:cubicBezTo>
                      <a:pt x="17780" y="783590"/>
                      <a:pt x="10160" y="773430"/>
                      <a:pt x="7620" y="760730"/>
                    </a:cubicBezTo>
                    <a:cubicBezTo>
                      <a:pt x="2540" y="735330"/>
                      <a:pt x="19050" y="678180"/>
                      <a:pt x="30480" y="632460"/>
                    </a:cubicBezTo>
                    <a:cubicBezTo>
                      <a:pt x="44450" y="579120"/>
                      <a:pt x="77470" y="513080"/>
                      <a:pt x="86360" y="461010"/>
                    </a:cubicBezTo>
                    <a:cubicBezTo>
                      <a:pt x="93980" y="417830"/>
                      <a:pt x="80010" y="370840"/>
                      <a:pt x="91440" y="341630"/>
                    </a:cubicBezTo>
                    <a:cubicBezTo>
                      <a:pt x="99060" y="321310"/>
                      <a:pt x="115570" y="298450"/>
                      <a:pt x="128270" y="297180"/>
                    </a:cubicBezTo>
                    <a:cubicBezTo>
                      <a:pt x="138430" y="295910"/>
                      <a:pt x="156210" y="309880"/>
                      <a:pt x="158750" y="320040"/>
                    </a:cubicBezTo>
                    <a:cubicBezTo>
                      <a:pt x="161290" y="334010"/>
                      <a:pt x="135890" y="353060"/>
                      <a:pt x="127000" y="377190"/>
                    </a:cubicBezTo>
                    <a:cubicBezTo>
                      <a:pt x="114300" y="412750"/>
                      <a:pt x="116840" y="477520"/>
                      <a:pt x="105410" y="518160"/>
                    </a:cubicBezTo>
                    <a:cubicBezTo>
                      <a:pt x="96520" y="549910"/>
                      <a:pt x="77470" y="571500"/>
                      <a:pt x="68580" y="601980"/>
                    </a:cubicBezTo>
                    <a:cubicBezTo>
                      <a:pt x="58420" y="635000"/>
                      <a:pt x="66040" y="692150"/>
                      <a:pt x="50800" y="707390"/>
                    </a:cubicBezTo>
                    <a:cubicBezTo>
                      <a:pt x="41910" y="716280"/>
                      <a:pt x="21590" y="717550"/>
                      <a:pt x="13970" y="712470"/>
                    </a:cubicBezTo>
                    <a:cubicBezTo>
                      <a:pt x="6350" y="707390"/>
                      <a:pt x="5080" y="690880"/>
                      <a:pt x="6350" y="673100"/>
                    </a:cubicBezTo>
                    <a:cubicBezTo>
                      <a:pt x="10160" y="629920"/>
                      <a:pt x="71120" y="524510"/>
                      <a:pt x="86360" y="461010"/>
                    </a:cubicBezTo>
                    <a:cubicBezTo>
                      <a:pt x="97790" y="412750"/>
                      <a:pt x="88900" y="361950"/>
                      <a:pt x="101600" y="327660"/>
                    </a:cubicBezTo>
                    <a:cubicBezTo>
                      <a:pt x="110490" y="303530"/>
                      <a:pt x="128270" y="292100"/>
                      <a:pt x="138430" y="269240"/>
                    </a:cubicBezTo>
                    <a:cubicBezTo>
                      <a:pt x="151130" y="241300"/>
                      <a:pt x="149860" y="181610"/>
                      <a:pt x="165100" y="167640"/>
                    </a:cubicBezTo>
                    <a:cubicBezTo>
                      <a:pt x="172720" y="160020"/>
                      <a:pt x="185420" y="158750"/>
                      <a:pt x="193040" y="162560"/>
                    </a:cubicBezTo>
                    <a:cubicBezTo>
                      <a:pt x="200660" y="166370"/>
                      <a:pt x="209550" y="177800"/>
                      <a:pt x="210820" y="190500"/>
                    </a:cubicBezTo>
                    <a:cubicBezTo>
                      <a:pt x="213360" y="212090"/>
                      <a:pt x="191770" y="260350"/>
                      <a:pt x="175260" y="284480"/>
                    </a:cubicBezTo>
                    <a:cubicBezTo>
                      <a:pt x="162560" y="303530"/>
                      <a:pt x="139700" y="306070"/>
                      <a:pt x="128270" y="328930"/>
                    </a:cubicBezTo>
                    <a:cubicBezTo>
                      <a:pt x="107950" y="370840"/>
                      <a:pt x="128270" y="514350"/>
                      <a:pt x="107950" y="537210"/>
                    </a:cubicBezTo>
                    <a:cubicBezTo>
                      <a:pt x="100330" y="546100"/>
                      <a:pt x="87630" y="546100"/>
                      <a:pt x="80010" y="543560"/>
                    </a:cubicBezTo>
                    <a:cubicBezTo>
                      <a:pt x="72390" y="541020"/>
                      <a:pt x="67310" y="534670"/>
                      <a:pt x="63500" y="524510"/>
                    </a:cubicBezTo>
                    <a:cubicBezTo>
                      <a:pt x="52070" y="496570"/>
                      <a:pt x="54610" y="384810"/>
                      <a:pt x="60960" y="347980"/>
                    </a:cubicBezTo>
                    <a:cubicBezTo>
                      <a:pt x="64770" y="330200"/>
                      <a:pt x="66040" y="322580"/>
                      <a:pt x="76200" y="308610"/>
                    </a:cubicBezTo>
                    <a:cubicBezTo>
                      <a:pt x="91440" y="288290"/>
                      <a:pt x="135890" y="265430"/>
                      <a:pt x="154940" y="245110"/>
                    </a:cubicBezTo>
                    <a:cubicBezTo>
                      <a:pt x="170180" y="229870"/>
                      <a:pt x="180340" y="219710"/>
                      <a:pt x="187960" y="199390"/>
                    </a:cubicBezTo>
                    <a:cubicBezTo>
                      <a:pt x="199390" y="168910"/>
                      <a:pt x="190500" y="95250"/>
                      <a:pt x="200660" y="71120"/>
                    </a:cubicBezTo>
                    <a:cubicBezTo>
                      <a:pt x="205740" y="59690"/>
                      <a:pt x="217170" y="46990"/>
                      <a:pt x="220980" y="48260"/>
                    </a:cubicBezTo>
                    <a:cubicBezTo>
                      <a:pt x="226060" y="49530"/>
                      <a:pt x="220980" y="71120"/>
                      <a:pt x="226060" y="81280"/>
                    </a:cubicBezTo>
                    <a:cubicBezTo>
                      <a:pt x="231140" y="91440"/>
                      <a:pt x="241300" y="100330"/>
                      <a:pt x="251460" y="106680"/>
                    </a:cubicBezTo>
                    <a:cubicBezTo>
                      <a:pt x="264160" y="113030"/>
                      <a:pt x="290830" y="107950"/>
                      <a:pt x="297180" y="115570"/>
                    </a:cubicBezTo>
                    <a:cubicBezTo>
                      <a:pt x="302260" y="121920"/>
                      <a:pt x="300990" y="138430"/>
                      <a:pt x="297180" y="144780"/>
                    </a:cubicBezTo>
                    <a:cubicBezTo>
                      <a:pt x="293370" y="151130"/>
                      <a:pt x="275590" y="156210"/>
                      <a:pt x="275590" y="156210"/>
                    </a:cubicBezTo>
                  </a:path>
                </a:pathLst>
              </a:custGeom>
              <a:solidFill>
                <a:srgbClr val="FFDE59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59"/>
            <p:cNvGrpSpPr>
              <a:grpSpLocks/>
            </p:cNvGrpSpPr>
            <p:nvPr/>
          </p:nvGrpSpPr>
          <p:grpSpPr>
            <a:xfrm>
              <a:off x="891540" y="5798820"/>
              <a:ext cx="751522" cy="391478"/>
              <a:chOff x="0" y="0"/>
              <a:chExt cx="1002030" cy="521970"/>
            </a:xfrm>
          </p:grpSpPr>
          <p:sp>
            <p:nvSpPr>
              <p:cNvPr id="60" name="Freeform 60"/>
              <p:cNvSpPr>
                <a:spLocks/>
              </p:cNvSpPr>
              <p:nvPr/>
            </p:nvSpPr>
            <p:spPr>
              <a:xfrm>
                <a:off x="43180" y="46990"/>
                <a:ext cx="911860" cy="426720"/>
              </a:xfrm>
              <a:custGeom>
                <a:avLst/>
                <a:gdLst/>
                <a:ahLst/>
                <a:cxnLst/>
                <a:rect l="l" t="t" r="r" b="b"/>
                <a:pathLst>
                  <a:path w="911860" h="426720">
                    <a:moveTo>
                      <a:pt x="908050" y="190500"/>
                    </a:moveTo>
                    <a:cubicBezTo>
                      <a:pt x="842010" y="267970"/>
                      <a:pt x="808990" y="269240"/>
                      <a:pt x="788670" y="270510"/>
                    </a:cubicBezTo>
                    <a:cubicBezTo>
                      <a:pt x="773430" y="270510"/>
                      <a:pt x="758190" y="270510"/>
                      <a:pt x="749300" y="265430"/>
                    </a:cubicBezTo>
                    <a:cubicBezTo>
                      <a:pt x="741680" y="260350"/>
                      <a:pt x="742950" y="246380"/>
                      <a:pt x="735330" y="243840"/>
                    </a:cubicBezTo>
                    <a:cubicBezTo>
                      <a:pt x="718820" y="240030"/>
                      <a:pt x="679450" y="279400"/>
                      <a:pt x="642620" y="293370"/>
                    </a:cubicBezTo>
                    <a:cubicBezTo>
                      <a:pt x="591820" y="313690"/>
                      <a:pt x="514350" y="347980"/>
                      <a:pt x="455930" y="341630"/>
                    </a:cubicBezTo>
                    <a:cubicBezTo>
                      <a:pt x="400050" y="335280"/>
                      <a:pt x="340360" y="302260"/>
                      <a:pt x="298450" y="264160"/>
                    </a:cubicBezTo>
                    <a:cubicBezTo>
                      <a:pt x="256540" y="226060"/>
                      <a:pt x="250190" y="146050"/>
                      <a:pt x="207010" y="110490"/>
                    </a:cubicBezTo>
                    <a:cubicBezTo>
                      <a:pt x="165100" y="76200"/>
                      <a:pt x="55880" y="41910"/>
                      <a:pt x="45720" y="53340"/>
                    </a:cubicBezTo>
                    <a:cubicBezTo>
                      <a:pt x="40640" y="59690"/>
                      <a:pt x="58420" y="82550"/>
                      <a:pt x="71120" y="100330"/>
                    </a:cubicBezTo>
                    <a:cubicBezTo>
                      <a:pt x="93980" y="133350"/>
                      <a:pt x="148590" y="209550"/>
                      <a:pt x="184150" y="223520"/>
                    </a:cubicBezTo>
                    <a:cubicBezTo>
                      <a:pt x="205740" y="232410"/>
                      <a:pt x="227330" y="215900"/>
                      <a:pt x="247650" y="219710"/>
                    </a:cubicBezTo>
                    <a:cubicBezTo>
                      <a:pt x="269240" y="223520"/>
                      <a:pt x="308610" y="250190"/>
                      <a:pt x="308610" y="250190"/>
                    </a:cubicBezTo>
                    <a:cubicBezTo>
                      <a:pt x="308610" y="250190"/>
                      <a:pt x="177800" y="198120"/>
                      <a:pt x="133350" y="163830"/>
                    </a:cubicBezTo>
                    <a:cubicBezTo>
                      <a:pt x="99060" y="137160"/>
                      <a:pt x="53340" y="93980"/>
                      <a:pt x="55880" y="74930"/>
                    </a:cubicBezTo>
                    <a:cubicBezTo>
                      <a:pt x="57150" y="63500"/>
                      <a:pt x="72390" y="54610"/>
                      <a:pt x="88900" y="53340"/>
                    </a:cubicBezTo>
                    <a:cubicBezTo>
                      <a:pt x="127000" y="50800"/>
                      <a:pt x="238760" y="116840"/>
                      <a:pt x="288290" y="156210"/>
                    </a:cubicBezTo>
                    <a:cubicBezTo>
                      <a:pt x="326390" y="186690"/>
                      <a:pt x="375920" y="234950"/>
                      <a:pt x="373380" y="256540"/>
                    </a:cubicBezTo>
                    <a:cubicBezTo>
                      <a:pt x="372110" y="269240"/>
                      <a:pt x="355600" y="279400"/>
                      <a:pt x="337820" y="280670"/>
                    </a:cubicBezTo>
                    <a:cubicBezTo>
                      <a:pt x="298450" y="283210"/>
                      <a:pt x="167640" y="208280"/>
                      <a:pt x="133350" y="180340"/>
                    </a:cubicBezTo>
                    <a:cubicBezTo>
                      <a:pt x="118110" y="167640"/>
                      <a:pt x="109220" y="158750"/>
                      <a:pt x="106680" y="146050"/>
                    </a:cubicBezTo>
                    <a:cubicBezTo>
                      <a:pt x="104140" y="132080"/>
                      <a:pt x="113030" y="110490"/>
                      <a:pt x="123190" y="101600"/>
                    </a:cubicBezTo>
                    <a:cubicBezTo>
                      <a:pt x="132080" y="92710"/>
                      <a:pt x="143510" y="90170"/>
                      <a:pt x="158750" y="88900"/>
                    </a:cubicBezTo>
                    <a:cubicBezTo>
                      <a:pt x="182880" y="86360"/>
                      <a:pt x="219710" y="86360"/>
                      <a:pt x="257810" y="100330"/>
                    </a:cubicBezTo>
                    <a:cubicBezTo>
                      <a:pt x="320040" y="124460"/>
                      <a:pt x="410210" y="222250"/>
                      <a:pt x="485140" y="257810"/>
                    </a:cubicBezTo>
                    <a:cubicBezTo>
                      <a:pt x="548640" y="288290"/>
                      <a:pt x="617220" y="303530"/>
                      <a:pt x="674370" y="311150"/>
                    </a:cubicBezTo>
                    <a:cubicBezTo>
                      <a:pt x="720090" y="317500"/>
                      <a:pt x="782320" y="298450"/>
                      <a:pt x="798830" y="311150"/>
                    </a:cubicBezTo>
                    <a:cubicBezTo>
                      <a:pt x="806450" y="317500"/>
                      <a:pt x="808990" y="331470"/>
                      <a:pt x="806450" y="339090"/>
                    </a:cubicBezTo>
                    <a:cubicBezTo>
                      <a:pt x="803910" y="346710"/>
                      <a:pt x="791210" y="355600"/>
                      <a:pt x="782320" y="355600"/>
                    </a:cubicBezTo>
                    <a:cubicBezTo>
                      <a:pt x="772160" y="355600"/>
                      <a:pt x="763270" y="339090"/>
                      <a:pt x="748030" y="335280"/>
                    </a:cubicBezTo>
                    <a:cubicBezTo>
                      <a:pt x="726440" y="328930"/>
                      <a:pt x="694690" y="331470"/>
                      <a:pt x="660400" y="332740"/>
                    </a:cubicBezTo>
                    <a:cubicBezTo>
                      <a:pt x="613410" y="335280"/>
                      <a:pt x="525780" y="361950"/>
                      <a:pt x="495300" y="353060"/>
                    </a:cubicBezTo>
                    <a:cubicBezTo>
                      <a:pt x="481330" y="349250"/>
                      <a:pt x="471170" y="337820"/>
                      <a:pt x="469900" y="330200"/>
                    </a:cubicBezTo>
                    <a:cubicBezTo>
                      <a:pt x="468630" y="323850"/>
                      <a:pt x="472440" y="312420"/>
                      <a:pt x="478790" y="308610"/>
                    </a:cubicBezTo>
                    <a:cubicBezTo>
                      <a:pt x="487680" y="303530"/>
                      <a:pt x="513080" y="304800"/>
                      <a:pt x="524510" y="314960"/>
                    </a:cubicBezTo>
                    <a:cubicBezTo>
                      <a:pt x="539750" y="327660"/>
                      <a:pt x="551180" y="378460"/>
                      <a:pt x="549910" y="397510"/>
                    </a:cubicBezTo>
                    <a:cubicBezTo>
                      <a:pt x="549910" y="407670"/>
                      <a:pt x="546100" y="414020"/>
                      <a:pt x="541020" y="419100"/>
                    </a:cubicBezTo>
                    <a:cubicBezTo>
                      <a:pt x="535940" y="424180"/>
                      <a:pt x="523240" y="426720"/>
                      <a:pt x="516890" y="424180"/>
                    </a:cubicBezTo>
                    <a:cubicBezTo>
                      <a:pt x="510540" y="421640"/>
                      <a:pt x="502920" y="414020"/>
                      <a:pt x="500380" y="407670"/>
                    </a:cubicBezTo>
                    <a:cubicBezTo>
                      <a:pt x="497840" y="401320"/>
                      <a:pt x="499110" y="388620"/>
                      <a:pt x="504190" y="383540"/>
                    </a:cubicBezTo>
                    <a:cubicBezTo>
                      <a:pt x="509270" y="377190"/>
                      <a:pt x="527050" y="373380"/>
                      <a:pt x="534670" y="375920"/>
                    </a:cubicBezTo>
                    <a:cubicBezTo>
                      <a:pt x="541020" y="378460"/>
                      <a:pt x="548640" y="387350"/>
                      <a:pt x="549910" y="393700"/>
                    </a:cubicBezTo>
                    <a:cubicBezTo>
                      <a:pt x="551180" y="401320"/>
                      <a:pt x="543560" y="417830"/>
                      <a:pt x="535940" y="421640"/>
                    </a:cubicBezTo>
                    <a:cubicBezTo>
                      <a:pt x="528320" y="425450"/>
                      <a:pt x="513080" y="424180"/>
                      <a:pt x="505460" y="416560"/>
                    </a:cubicBezTo>
                    <a:cubicBezTo>
                      <a:pt x="491490" y="405130"/>
                      <a:pt x="473710" y="341630"/>
                      <a:pt x="481330" y="335280"/>
                    </a:cubicBezTo>
                    <a:cubicBezTo>
                      <a:pt x="485140" y="331470"/>
                      <a:pt x="511810" y="344170"/>
                      <a:pt x="511810" y="346710"/>
                    </a:cubicBezTo>
                    <a:cubicBezTo>
                      <a:pt x="511810" y="349250"/>
                      <a:pt x="483870" y="351790"/>
                      <a:pt x="478790" y="346710"/>
                    </a:cubicBezTo>
                    <a:cubicBezTo>
                      <a:pt x="472440" y="340360"/>
                      <a:pt x="469900" y="318770"/>
                      <a:pt x="478790" y="308610"/>
                    </a:cubicBezTo>
                    <a:cubicBezTo>
                      <a:pt x="497840" y="287020"/>
                      <a:pt x="612140" y="284480"/>
                      <a:pt x="661670" y="281940"/>
                    </a:cubicBezTo>
                    <a:cubicBezTo>
                      <a:pt x="694690" y="280670"/>
                      <a:pt x="720090" y="279400"/>
                      <a:pt x="744220" y="285750"/>
                    </a:cubicBezTo>
                    <a:cubicBezTo>
                      <a:pt x="764540" y="290830"/>
                      <a:pt x="789940" y="298450"/>
                      <a:pt x="798830" y="311150"/>
                    </a:cubicBezTo>
                    <a:cubicBezTo>
                      <a:pt x="805180" y="320040"/>
                      <a:pt x="807720" y="336550"/>
                      <a:pt x="802640" y="345440"/>
                    </a:cubicBezTo>
                    <a:cubicBezTo>
                      <a:pt x="796290" y="355600"/>
                      <a:pt x="775970" y="361950"/>
                      <a:pt x="758190" y="365760"/>
                    </a:cubicBezTo>
                    <a:cubicBezTo>
                      <a:pt x="734060" y="370840"/>
                      <a:pt x="706120" y="367030"/>
                      <a:pt x="670560" y="360680"/>
                    </a:cubicBezTo>
                    <a:cubicBezTo>
                      <a:pt x="615950" y="351790"/>
                      <a:pt x="528320" y="335280"/>
                      <a:pt x="461010" y="303530"/>
                    </a:cubicBezTo>
                    <a:cubicBezTo>
                      <a:pt x="388620" y="267970"/>
                      <a:pt x="311150" y="175260"/>
                      <a:pt x="252730" y="151130"/>
                    </a:cubicBezTo>
                    <a:cubicBezTo>
                      <a:pt x="217170" y="135890"/>
                      <a:pt x="158750" y="130810"/>
                      <a:pt x="157480" y="135890"/>
                    </a:cubicBezTo>
                    <a:cubicBezTo>
                      <a:pt x="154940" y="143510"/>
                      <a:pt x="321310" y="199390"/>
                      <a:pt x="335280" y="226060"/>
                    </a:cubicBezTo>
                    <a:cubicBezTo>
                      <a:pt x="340360" y="236220"/>
                      <a:pt x="337820" y="251460"/>
                      <a:pt x="331470" y="254000"/>
                    </a:cubicBezTo>
                    <a:cubicBezTo>
                      <a:pt x="318770" y="259080"/>
                      <a:pt x="264160" y="198120"/>
                      <a:pt x="231140" y="177800"/>
                    </a:cubicBezTo>
                    <a:cubicBezTo>
                      <a:pt x="200660" y="158750"/>
                      <a:pt x="163830" y="147320"/>
                      <a:pt x="139700" y="132080"/>
                    </a:cubicBezTo>
                    <a:cubicBezTo>
                      <a:pt x="121920" y="120650"/>
                      <a:pt x="96520" y="107950"/>
                      <a:pt x="95250" y="96520"/>
                    </a:cubicBezTo>
                    <a:cubicBezTo>
                      <a:pt x="93980" y="88900"/>
                      <a:pt x="106680" y="74930"/>
                      <a:pt x="114300" y="74930"/>
                    </a:cubicBezTo>
                    <a:cubicBezTo>
                      <a:pt x="125730" y="74930"/>
                      <a:pt x="135890" y="104140"/>
                      <a:pt x="156210" y="119380"/>
                    </a:cubicBezTo>
                    <a:cubicBezTo>
                      <a:pt x="191770" y="146050"/>
                      <a:pt x="290830" y="177800"/>
                      <a:pt x="323850" y="200660"/>
                    </a:cubicBezTo>
                    <a:cubicBezTo>
                      <a:pt x="339090" y="210820"/>
                      <a:pt x="351790" y="217170"/>
                      <a:pt x="354330" y="229870"/>
                    </a:cubicBezTo>
                    <a:cubicBezTo>
                      <a:pt x="356870" y="245110"/>
                      <a:pt x="340360" y="275590"/>
                      <a:pt x="328930" y="285750"/>
                    </a:cubicBezTo>
                    <a:cubicBezTo>
                      <a:pt x="321310" y="293370"/>
                      <a:pt x="311150" y="294640"/>
                      <a:pt x="299720" y="294640"/>
                    </a:cubicBezTo>
                    <a:cubicBezTo>
                      <a:pt x="283210" y="293370"/>
                      <a:pt x="260350" y="274320"/>
                      <a:pt x="238760" y="270510"/>
                    </a:cubicBezTo>
                    <a:cubicBezTo>
                      <a:pt x="217170" y="266700"/>
                      <a:pt x="195580" y="281940"/>
                      <a:pt x="171450" y="273050"/>
                    </a:cubicBezTo>
                    <a:cubicBezTo>
                      <a:pt x="130810" y="257810"/>
                      <a:pt x="62230" y="185420"/>
                      <a:pt x="35560" y="139700"/>
                    </a:cubicBezTo>
                    <a:cubicBezTo>
                      <a:pt x="15240" y="105410"/>
                      <a:pt x="0" y="57150"/>
                      <a:pt x="7620" y="34290"/>
                    </a:cubicBezTo>
                    <a:cubicBezTo>
                      <a:pt x="12700" y="19050"/>
                      <a:pt x="30480" y="7620"/>
                      <a:pt x="43180" y="3810"/>
                    </a:cubicBezTo>
                    <a:cubicBezTo>
                      <a:pt x="55880" y="0"/>
                      <a:pt x="66040" y="2540"/>
                      <a:pt x="83820" y="6350"/>
                    </a:cubicBezTo>
                    <a:cubicBezTo>
                      <a:pt x="116840" y="13970"/>
                      <a:pt x="195580" y="48260"/>
                      <a:pt x="222250" y="62230"/>
                    </a:cubicBezTo>
                    <a:cubicBezTo>
                      <a:pt x="233680" y="68580"/>
                      <a:pt x="237490" y="68580"/>
                      <a:pt x="246380" y="78740"/>
                    </a:cubicBezTo>
                    <a:cubicBezTo>
                      <a:pt x="269240" y="102870"/>
                      <a:pt x="302260" y="191770"/>
                      <a:pt x="342900" y="227330"/>
                    </a:cubicBezTo>
                    <a:cubicBezTo>
                      <a:pt x="379730" y="259080"/>
                      <a:pt x="425450" y="285750"/>
                      <a:pt x="471170" y="290830"/>
                    </a:cubicBezTo>
                    <a:cubicBezTo>
                      <a:pt x="519430" y="295910"/>
                      <a:pt x="588010" y="269240"/>
                      <a:pt x="627380" y="248920"/>
                    </a:cubicBezTo>
                    <a:cubicBezTo>
                      <a:pt x="656590" y="234950"/>
                      <a:pt x="675640" y="205740"/>
                      <a:pt x="694690" y="196850"/>
                    </a:cubicBezTo>
                    <a:cubicBezTo>
                      <a:pt x="707390" y="190500"/>
                      <a:pt x="715010" y="187960"/>
                      <a:pt x="727710" y="189230"/>
                    </a:cubicBezTo>
                    <a:cubicBezTo>
                      <a:pt x="744220" y="190500"/>
                      <a:pt x="765810" y="212090"/>
                      <a:pt x="784860" y="215900"/>
                    </a:cubicBezTo>
                    <a:cubicBezTo>
                      <a:pt x="802640" y="219710"/>
                      <a:pt x="821690" y="222250"/>
                      <a:pt x="836930" y="214630"/>
                    </a:cubicBezTo>
                    <a:cubicBezTo>
                      <a:pt x="854710" y="204470"/>
                      <a:pt x="866140" y="156210"/>
                      <a:pt x="880110" y="151130"/>
                    </a:cubicBezTo>
                    <a:cubicBezTo>
                      <a:pt x="889000" y="148590"/>
                      <a:pt x="901700" y="154940"/>
                      <a:pt x="906780" y="161290"/>
                    </a:cubicBezTo>
                    <a:cubicBezTo>
                      <a:pt x="911860" y="167640"/>
                      <a:pt x="908050" y="190500"/>
                      <a:pt x="908050" y="190500"/>
                    </a:cubicBezTo>
                  </a:path>
                </a:pathLst>
              </a:custGeom>
              <a:solidFill>
                <a:srgbClr val="FFDE59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61"/>
            <p:cNvGrpSpPr>
              <a:grpSpLocks/>
            </p:cNvGrpSpPr>
            <p:nvPr/>
          </p:nvGrpSpPr>
          <p:grpSpPr>
            <a:xfrm>
              <a:off x="7892415" y="3269933"/>
              <a:ext cx="325755" cy="275272"/>
              <a:chOff x="0" y="0"/>
              <a:chExt cx="434340" cy="367030"/>
            </a:xfrm>
          </p:grpSpPr>
          <p:sp>
            <p:nvSpPr>
              <p:cNvPr id="62" name="Freeform 62"/>
              <p:cNvSpPr>
                <a:spLocks/>
              </p:cNvSpPr>
              <p:nvPr/>
            </p:nvSpPr>
            <p:spPr>
              <a:xfrm>
                <a:off x="40640" y="48260"/>
                <a:ext cx="347980" cy="270510"/>
              </a:xfrm>
              <a:custGeom>
                <a:avLst/>
                <a:gdLst/>
                <a:ahLst/>
                <a:cxnLst/>
                <a:rect l="l" t="t" r="r" b="b"/>
                <a:pathLst>
                  <a:path w="347980" h="270510">
                    <a:moveTo>
                      <a:pt x="247650" y="101600"/>
                    </a:moveTo>
                    <a:cubicBezTo>
                      <a:pt x="255270" y="34290"/>
                      <a:pt x="279400" y="22860"/>
                      <a:pt x="290830" y="25400"/>
                    </a:cubicBezTo>
                    <a:cubicBezTo>
                      <a:pt x="299720" y="26670"/>
                      <a:pt x="306070" y="49530"/>
                      <a:pt x="309880" y="48260"/>
                    </a:cubicBezTo>
                    <a:cubicBezTo>
                      <a:pt x="313690" y="46990"/>
                      <a:pt x="303530" y="10160"/>
                      <a:pt x="309880" y="5080"/>
                    </a:cubicBezTo>
                    <a:cubicBezTo>
                      <a:pt x="316230" y="0"/>
                      <a:pt x="337820" y="6350"/>
                      <a:pt x="342900" y="12700"/>
                    </a:cubicBezTo>
                    <a:cubicBezTo>
                      <a:pt x="347980" y="19050"/>
                      <a:pt x="346710" y="34290"/>
                      <a:pt x="342900" y="41910"/>
                    </a:cubicBezTo>
                    <a:cubicBezTo>
                      <a:pt x="339090" y="49530"/>
                      <a:pt x="330200" y="55880"/>
                      <a:pt x="320040" y="59690"/>
                    </a:cubicBezTo>
                    <a:cubicBezTo>
                      <a:pt x="302260" y="67310"/>
                      <a:pt x="267970" y="60960"/>
                      <a:pt x="245110" y="68580"/>
                    </a:cubicBezTo>
                    <a:cubicBezTo>
                      <a:pt x="223520" y="76200"/>
                      <a:pt x="208280" y="90170"/>
                      <a:pt x="186690" y="104140"/>
                    </a:cubicBezTo>
                    <a:cubicBezTo>
                      <a:pt x="158750" y="123190"/>
                      <a:pt x="114300" y="146050"/>
                      <a:pt x="90170" y="173990"/>
                    </a:cubicBezTo>
                    <a:cubicBezTo>
                      <a:pt x="68580" y="200660"/>
                      <a:pt x="64770" y="257810"/>
                      <a:pt x="46990" y="265430"/>
                    </a:cubicBezTo>
                    <a:cubicBezTo>
                      <a:pt x="35560" y="270510"/>
                      <a:pt x="15240" y="264160"/>
                      <a:pt x="10160" y="252730"/>
                    </a:cubicBezTo>
                    <a:cubicBezTo>
                      <a:pt x="0" y="228600"/>
                      <a:pt x="62230" y="115570"/>
                      <a:pt x="82550" y="88900"/>
                    </a:cubicBezTo>
                    <a:cubicBezTo>
                      <a:pt x="90170" y="78740"/>
                      <a:pt x="95250" y="77470"/>
                      <a:pt x="105410" y="71120"/>
                    </a:cubicBezTo>
                    <a:cubicBezTo>
                      <a:pt x="124460" y="60960"/>
                      <a:pt x="171450" y="35560"/>
                      <a:pt x="189230" y="41910"/>
                    </a:cubicBezTo>
                    <a:cubicBezTo>
                      <a:pt x="200660" y="45720"/>
                      <a:pt x="212090" y="63500"/>
                      <a:pt x="210820" y="76200"/>
                    </a:cubicBezTo>
                    <a:cubicBezTo>
                      <a:pt x="208280" y="96520"/>
                      <a:pt x="154940" y="144780"/>
                      <a:pt x="134620" y="149860"/>
                    </a:cubicBezTo>
                    <a:cubicBezTo>
                      <a:pt x="123190" y="152400"/>
                      <a:pt x="110490" y="146050"/>
                      <a:pt x="105410" y="139700"/>
                    </a:cubicBezTo>
                    <a:cubicBezTo>
                      <a:pt x="100330" y="133350"/>
                      <a:pt x="101600" y="115570"/>
                      <a:pt x="106680" y="109220"/>
                    </a:cubicBezTo>
                    <a:cubicBezTo>
                      <a:pt x="110490" y="102870"/>
                      <a:pt x="121920" y="100330"/>
                      <a:pt x="128270" y="100330"/>
                    </a:cubicBezTo>
                    <a:cubicBezTo>
                      <a:pt x="135890" y="100330"/>
                      <a:pt x="144780" y="106680"/>
                      <a:pt x="148590" y="113030"/>
                    </a:cubicBezTo>
                    <a:cubicBezTo>
                      <a:pt x="152400" y="119380"/>
                      <a:pt x="152400" y="130810"/>
                      <a:pt x="148590" y="137160"/>
                    </a:cubicBezTo>
                    <a:cubicBezTo>
                      <a:pt x="144780" y="143510"/>
                      <a:pt x="135890" y="149860"/>
                      <a:pt x="129540" y="151130"/>
                    </a:cubicBezTo>
                    <a:cubicBezTo>
                      <a:pt x="123190" y="152400"/>
                      <a:pt x="113030" y="147320"/>
                      <a:pt x="107950" y="142240"/>
                    </a:cubicBezTo>
                    <a:cubicBezTo>
                      <a:pt x="102870" y="137160"/>
                      <a:pt x="99060" y="128270"/>
                      <a:pt x="101600" y="119380"/>
                    </a:cubicBezTo>
                    <a:cubicBezTo>
                      <a:pt x="105410" y="102870"/>
                      <a:pt x="138430" y="71120"/>
                      <a:pt x="157480" y="58420"/>
                    </a:cubicBezTo>
                    <a:cubicBezTo>
                      <a:pt x="171450" y="49530"/>
                      <a:pt x="189230" y="40640"/>
                      <a:pt x="198120" y="44450"/>
                    </a:cubicBezTo>
                    <a:cubicBezTo>
                      <a:pt x="205740" y="48260"/>
                      <a:pt x="214630" y="66040"/>
                      <a:pt x="210820" y="76200"/>
                    </a:cubicBezTo>
                    <a:cubicBezTo>
                      <a:pt x="204470" y="92710"/>
                      <a:pt x="144780" y="95250"/>
                      <a:pt x="123190" y="118110"/>
                    </a:cubicBezTo>
                    <a:cubicBezTo>
                      <a:pt x="99060" y="143510"/>
                      <a:pt x="92710" y="198120"/>
                      <a:pt x="77470" y="224790"/>
                    </a:cubicBezTo>
                    <a:cubicBezTo>
                      <a:pt x="67310" y="242570"/>
                      <a:pt x="57150" y="259080"/>
                      <a:pt x="46990" y="265430"/>
                    </a:cubicBezTo>
                    <a:cubicBezTo>
                      <a:pt x="40640" y="269240"/>
                      <a:pt x="34290" y="270510"/>
                      <a:pt x="29210" y="267970"/>
                    </a:cubicBezTo>
                    <a:cubicBezTo>
                      <a:pt x="21590" y="264160"/>
                      <a:pt x="10160" y="248920"/>
                      <a:pt x="10160" y="234950"/>
                    </a:cubicBezTo>
                    <a:cubicBezTo>
                      <a:pt x="10160" y="208280"/>
                      <a:pt x="41910" y="154940"/>
                      <a:pt x="73660" y="121920"/>
                    </a:cubicBezTo>
                    <a:cubicBezTo>
                      <a:pt x="113030" y="81280"/>
                      <a:pt x="190500" y="39370"/>
                      <a:pt x="237490" y="20320"/>
                    </a:cubicBezTo>
                    <a:cubicBezTo>
                      <a:pt x="269240" y="7620"/>
                      <a:pt x="302260" y="0"/>
                      <a:pt x="321310" y="2540"/>
                    </a:cubicBezTo>
                    <a:cubicBezTo>
                      <a:pt x="331470" y="3810"/>
                      <a:pt x="339090" y="6350"/>
                      <a:pt x="342900" y="12700"/>
                    </a:cubicBezTo>
                    <a:cubicBezTo>
                      <a:pt x="346710" y="19050"/>
                      <a:pt x="342900" y="41910"/>
                      <a:pt x="342900" y="41910"/>
                    </a:cubicBezTo>
                    <a:cubicBezTo>
                      <a:pt x="342900" y="41910"/>
                      <a:pt x="344170" y="13970"/>
                      <a:pt x="341630" y="13970"/>
                    </a:cubicBezTo>
                    <a:cubicBezTo>
                      <a:pt x="337820" y="13970"/>
                      <a:pt x="331470" y="57150"/>
                      <a:pt x="320040" y="64770"/>
                    </a:cubicBezTo>
                    <a:cubicBezTo>
                      <a:pt x="312420" y="69850"/>
                      <a:pt x="295910" y="58420"/>
                      <a:pt x="289560" y="64770"/>
                    </a:cubicBezTo>
                    <a:cubicBezTo>
                      <a:pt x="281940" y="72390"/>
                      <a:pt x="294640" y="107950"/>
                      <a:pt x="287020" y="115570"/>
                    </a:cubicBezTo>
                    <a:cubicBezTo>
                      <a:pt x="281940" y="120650"/>
                      <a:pt x="269240" y="121920"/>
                      <a:pt x="262890" y="119380"/>
                    </a:cubicBezTo>
                    <a:cubicBezTo>
                      <a:pt x="256540" y="116840"/>
                      <a:pt x="247650" y="101600"/>
                      <a:pt x="247650" y="101600"/>
                    </a:cubicBezTo>
                  </a:path>
                </a:pathLst>
              </a:custGeom>
              <a:solidFill>
                <a:srgbClr val="8A435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63"/>
            <p:cNvGrpSpPr>
              <a:grpSpLocks/>
            </p:cNvGrpSpPr>
            <p:nvPr/>
          </p:nvGrpSpPr>
          <p:grpSpPr>
            <a:xfrm>
              <a:off x="7492365" y="3277553"/>
              <a:ext cx="585788" cy="2326005"/>
              <a:chOff x="0" y="0"/>
              <a:chExt cx="781050" cy="3101340"/>
            </a:xfrm>
          </p:grpSpPr>
          <p:sp>
            <p:nvSpPr>
              <p:cNvPr id="64" name="Freeform 64"/>
              <p:cNvSpPr>
                <a:spLocks/>
              </p:cNvSpPr>
              <p:nvPr/>
            </p:nvSpPr>
            <p:spPr>
              <a:xfrm>
                <a:off x="49530" y="46990"/>
                <a:ext cx="688340" cy="3006090"/>
              </a:xfrm>
              <a:custGeom>
                <a:avLst/>
                <a:gdLst/>
                <a:ahLst/>
                <a:cxnLst/>
                <a:rect l="l" t="t" r="r" b="b"/>
                <a:pathLst>
                  <a:path w="688340" h="3006090">
                    <a:moveTo>
                      <a:pt x="474980" y="148590"/>
                    </a:moveTo>
                    <a:cubicBezTo>
                      <a:pt x="589280" y="0"/>
                      <a:pt x="610870" y="5080"/>
                      <a:pt x="626110" y="11430"/>
                    </a:cubicBezTo>
                    <a:cubicBezTo>
                      <a:pt x="641350" y="17780"/>
                      <a:pt x="657860" y="33020"/>
                      <a:pt x="665480" y="48260"/>
                    </a:cubicBezTo>
                    <a:cubicBezTo>
                      <a:pt x="673100" y="63500"/>
                      <a:pt x="674370" y="85090"/>
                      <a:pt x="669290" y="101600"/>
                    </a:cubicBezTo>
                    <a:cubicBezTo>
                      <a:pt x="664210" y="118110"/>
                      <a:pt x="643890" y="148590"/>
                      <a:pt x="637540" y="146050"/>
                    </a:cubicBezTo>
                    <a:cubicBezTo>
                      <a:pt x="628650" y="143510"/>
                      <a:pt x="659130" y="49530"/>
                      <a:pt x="642620" y="33020"/>
                    </a:cubicBezTo>
                    <a:cubicBezTo>
                      <a:pt x="628650" y="19050"/>
                      <a:pt x="561340" y="44450"/>
                      <a:pt x="560070" y="39370"/>
                    </a:cubicBezTo>
                    <a:cubicBezTo>
                      <a:pt x="558800" y="34290"/>
                      <a:pt x="607060" y="5080"/>
                      <a:pt x="621030" y="3810"/>
                    </a:cubicBezTo>
                    <a:cubicBezTo>
                      <a:pt x="628650" y="2540"/>
                      <a:pt x="632460" y="5080"/>
                      <a:pt x="638810" y="8890"/>
                    </a:cubicBezTo>
                    <a:cubicBezTo>
                      <a:pt x="650240" y="15240"/>
                      <a:pt x="670560" y="31750"/>
                      <a:pt x="676910" y="46990"/>
                    </a:cubicBezTo>
                    <a:cubicBezTo>
                      <a:pt x="683260" y="62230"/>
                      <a:pt x="685800" y="83820"/>
                      <a:pt x="680720" y="100330"/>
                    </a:cubicBezTo>
                    <a:cubicBezTo>
                      <a:pt x="675640" y="116840"/>
                      <a:pt x="661670" y="134620"/>
                      <a:pt x="647700" y="143510"/>
                    </a:cubicBezTo>
                    <a:cubicBezTo>
                      <a:pt x="633730" y="152400"/>
                      <a:pt x="598170" y="158750"/>
                      <a:pt x="595630" y="153670"/>
                    </a:cubicBezTo>
                    <a:cubicBezTo>
                      <a:pt x="593090" y="147320"/>
                      <a:pt x="668020" y="81280"/>
                      <a:pt x="676910" y="87630"/>
                    </a:cubicBezTo>
                    <a:cubicBezTo>
                      <a:pt x="688340" y="96520"/>
                      <a:pt x="656590" y="214630"/>
                      <a:pt x="619760" y="259080"/>
                    </a:cubicBezTo>
                    <a:cubicBezTo>
                      <a:pt x="581660" y="304800"/>
                      <a:pt x="476250" y="314960"/>
                      <a:pt x="449580" y="354330"/>
                    </a:cubicBezTo>
                    <a:cubicBezTo>
                      <a:pt x="430530" y="381000"/>
                      <a:pt x="445770" y="419100"/>
                      <a:pt x="435610" y="445770"/>
                    </a:cubicBezTo>
                    <a:cubicBezTo>
                      <a:pt x="425450" y="471170"/>
                      <a:pt x="400050" y="488950"/>
                      <a:pt x="389890" y="514350"/>
                    </a:cubicBezTo>
                    <a:cubicBezTo>
                      <a:pt x="378460" y="539750"/>
                      <a:pt x="379730" y="570230"/>
                      <a:pt x="370840" y="596900"/>
                    </a:cubicBezTo>
                    <a:cubicBezTo>
                      <a:pt x="360680" y="623570"/>
                      <a:pt x="342900" y="643890"/>
                      <a:pt x="332740" y="674370"/>
                    </a:cubicBezTo>
                    <a:cubicBezTo>
                      <a:pt x="318770" y="715010"/>
                      <a:pt x="325120" y="791210"/>
                      <a:pt x="304800" y="822960"/>
                    </a:cubicBezTo>
                    <a:cubicBezTo>
                      <a:pt x="290830" y="844550"/>
                      <a:pt x="266700" y="859790"/>
                      <a:pt x="246380" y="862330"/>
                    </a:cubicBezTo>
                    <a:cubicBezTo>
                      <a:pt x="226060" y="864870"/>
                      <a:pt x="194310" y="848360"/>
                      <a:pt x="180340" y="835660"/>
                    </a:cubicBezTo>
                    <a:cubicBezTo>
                      <a:pt x="170180" y="826770"/>
                      <a:pt x="167640" y="817880"/>
                      <a:pt x="163830" y="802640"/>
                    </a:cubicBezTo>
                    <a:cubicBezTo>
                      <a:pt x="157480" y="777240"/>
                      <a:pt x="160020" y="726440"/>
                      <a:pt x="163830" y="693420"/>
                    </a:cubicBezTo>
                    <a:cubicBezTo>
                      <a:pt x="167640" y="665480"/>
                      <a:pt x="172720" y="642620"/>
                      <a:pt x="184150" y="617220"/>
                    </a:cubicBezTo>
                    <a:cubicBezTo>
                      <a:pt x="196850" y="586740"/>
                      <a:pt x="224790" y="558800"/>
                      <a:pt x="240030" y="523240"/>
                    </a:cubicBezTo>
                    <a:cubicBezTo>
                      <a:pt x="259080" y="480060"/>
                      <a:pt x="259080" y="417830"/>
                      <a:pt x="283210" y="373380"/>
                    </a:cubicBezTo>
                    <a:cubicBezTo>
                      <a:pt x="308610" y="328930"/>
                      <a:pt x="356870" y="270510"/>
                      <a:pt x="389890" y="255270"/>
                    </a:cubicBezTo>
                    <a:cubicBezTo>
                      <a:pt x="408940" y="246380"/>
                      <a:pt x="427990" y="246380"/>
                      <a:pt x="444500" y="252730"/>
                    </a:cubicBezTo>
                    <a:cubicBezTo>
                      <a:pt x="463550" y="260350"/>
                      <a:pt x="487680" y="283210"/>
                      <a:pt x="494030" y="302260"/>
                    </a:cubicBezTo>
                    <a:cubicBezTo>
                      <a:pt x="500380" y="318770"/>
                      <a:pt x="499110" y="337820"/>
                      <a:pt x="490220" y="356870"/>
                    </a:cubicBezTo>
                    <a:cubicBezTo>
                      <a:pt x="477520" y="386080"/>
                      <a:pt x="421640" y="414020"/>
                      <a:pt x="397510" y="452120"/>
                    </a:cubicBezTo>
                    <a:cubicBezTo>
                      <a:pt x="369570" y="495300"/>
                      <a:pt x="354330" y="541020"/>
                      <a:pt x="339090" y="607060"/>
                    </a:cubicBezTo>
                    <a:cubicBezTo>
                      <a:pt x="313690" y="717550"/>
                      <a:pt x="326390" y="947420"/>
                      <a:pt x="300990" y="1061720"/>
                    </a:cubicBezTo>
                    <a:cubicBezTo>
                      <a:pt x="285750" y="1134110"/>
                      <a:pt x="240030" y="1184910"/>
                      <a:pt x="238760" y="1233170"/>
                    </a:cubicBezTo>
                    <a:cubicBezTo>
                      <a:pt x="237490" y="1267460"/>
                      <a:pt x="276860" y="1297940"/>
                      <a:pt x="266700" y="1323340"/>
                    </a:cubicBezTo>
                    <a:cubicBezTo>
                      <a:pt x="254000" y="1353820"/>
                      <a:pt x="171450" y="1399540"/>
                      <a:pt x="139700" y="1391920"/>
                    </a:cubicBezTo>
                    <a:cubicBezTo>
                      <a:pt x="114300" y="1385570"/>
                      <a:pt x="96520" y="1342390"/>
                      <a:pt x="85090" y="1313180"/>
                    </a:cubicBezTo>
                    <a:cubicBezTo>
                      <a:pt x="73660" y="1285240"/>
                      <a:pt x="69850" y="1259840"/>
                      <a:pt x="69850" y="1221740"/>
                    </a:cubicBezTo>
                    <a:cubicBezTo>
                      <a:pt x="71120" y="1158240"/>
                      <a:pt x="116840" y="1033780"/>
                      <a:pt x="119380" y="971550"/>
                    </a:cubicBezTo>
                    <a:cubicBezTo>
                      <a:pt x="120650" y="934720"/>
                      <a:pt x="104140" y="914400"/>
                      <a:pt x="107950" y="883920"/>
                    </a:cubicBezTo>
                    <a:cubicBezTo>
                      <a:pt x="113030" y="845820"/>
                      <a:pt x="137160" y="782320"/>
                      <a:pt x="156210" y="763270"/>
                    </a:cubicBezTo>
                    <a:cubicBezTo>
                      <a:pt x="166370" y="753110"/>
                      <a:pt x="177800" y="750570"/>
                      <a:pt x="190500" y="749300"/>
                    </a:cubicBezTo>
                    <a:cubicBezTo>
                      <a:pt x="205740" y="748030"/>
                      <a:pt x="228600" y="753110"/>
                      <a:pt x="242570" y="760730"/>
                    </a:cubicBezTo>
                    <a:cubicBezTo>
                      <a:pt x="254000" y="767080"/>
                      <a:pt x="262890" y="775970"/>
                      <a:pt x="267970" y="787400"/>
                    </a:cubicBezTo>
                    <a:cubicBezTo>
                      <a:pt x="274320" y="801370"/>
                      <a:pt x="279400" y="824230"/>
                      <a:pt x="275590" y="840740"/>
                    </a:cubicBezTo>
                    <a:cubicBezTo>
                      <a:pt x="271780" y="857250"/>
                      <a:pt x="251460" y="887730"/>
                      <a:pt x="246380" y="886460"/>
                    </a:cubicBezTo>
                    <a:cubicBezTo>
                      <a:pt x="238760" y="883920"/>
                      <a:pt x="234950" y="781050"/>
                      <a:pt x="246380" y="777240"/>
                    </a:cubicBezTo>
                    <a:cubicBezTo>
                      <a:pt x="255270" y="773430"/>
                      <a:pt x="288290" y="806450"/>
                      <a:pt x="297180" y="834390"/>
                    </a:cubicBezTo>
                    <a:cubicBezTo>
                      <a:pt x="311150" y="882650"/>
                      <a:pt x="262890" y="993140"/>
                      <a:pt x="264160" y="1055370"/>
                    </a:cubicBezTo>
                    <a:cubicBezTo>
                      <a:pt x="265430" y="1101090"/>
                      <a:pt x="288290" y="1131570"/>
                      <a:pt x="285750" y="1176020"/>
                    </a:cubicBezTo>
                    <a:cubicBezTo>
                      <a:pt x="283210" y="1233170"/>
                      <a:pt x="241300" y="1291590"/>
                      <a:pt x="228600" y="1370330"/>
                    </a:cubicBezTo>
                    <a:cubicBezTo>
                      <a:pt x="209550" y="1488440"/>
                      <a:pt x="231140" y="1729740"/>
                      <a:pt x="209550" y="1822450"/>
                    </a:cubicBezTo>
                    <a:cubicBezTo>
                      <a:pt x="199390" y="1866900"/>
                      <a:pt x="173990" y="1916430"/>
                      <a:pt x="167640" y="1915160"/>
                    </a:cubicBezTo>
                    <a:cubicBezTo>
                      <a:pt x="161290" y="1913890"/>
                      <a:pt x="161290" y="1835150"/>
                      <a:pt x="166370" y="1833880"/>
                    </a:cubicBezTo>
                    <a:cubicBezTo>
                      <a:pt x="171450" y="1832610"/>
                      <a:pt x="190500" y="1879600"/>
                      <a:pt x="198120" y="1913890"/>
                    </a:cubicBezTo>
                    <a:cubicBezTo>
                      <a:pt x="212090" y="1971040"/>
                      <a:pt x="231140" y="2105660"/>
                      <a:pt x="219710" y="2152650"/>
                    </a:cubicBezTo>
                    <a:cubicBezTo>
                      <a:pt x="213360" y="2175510"/>
                      <a:pt x="201930" y="2188210"/>
                      <a:pt x="189230" y="2198370"/>
                    </a:cubicBezTo>
                    <a:cubicBezTo>
                      <a:pt x="179070" y="2205990"/>
                      <a:pt x="167640" y="2209800"/>
                      <a:pt x="154940" y="2211070"/>
                    </a:cubicBezTo>
                    <a:cubicBezTo>
                      <a:pt x="139700" y="2212340"/>
                      <a:pt x="116840" y="2207260"/>
                      <a:pt x="102870" y="2198370"/>
                    </a:cubicBezTo>
                    <a:cubicBezTo>
                      <a:pt x="88900" y="2189480"/>
                      <a:pt x="78740" y="2175510"/>
                      <a:pt x="71120" y="2153920"/>
                    </a:cubicBezTo>
                    <a:cubicBezTo>
                      <a:pt x="55880" y="2109470"/>
                      <a:pt x="67310" y="2014220"/>
                      <a:pt x="58420" y="1932940"/>
                    </a:cubicBezTo>
                    <a:cubicBezTo>
                      <a:pt x="46990" y="1831340"/>
                      <a:pt x="3810" y="1666240"/>
                      <a:pt x="1270" y="1591310"/>
                    </a:cubicBezTo>
                    <a:cubicBezTo>
                      <a:pt x="0" y="1554480"/>
                      <a:pt x="2540" y="1537970"/>
                      <a:pt x="10160" y="1510030"/>
                    </a:cubicBezTo>
                    <a:cubicBezTo>
                      <a:pt x="19050" y="1479550"/>
                      <a:pt x="53340" y="1446530"/>
                      <a:pt x="58420" y="1416050"/>
                    </a:cubicBezTo>
                    <a:cubicBezTo>
                      <a:pt x="62230" y="1389380"/>
                      <a:pt x="44450" y="1369060"/>
                      <a:pt x="45720" y="1337310"/>
                    </a:cubicBezTo>
                    <a:cubicBezTo>
                      <a:pt x="48260" y="1286510"/>
                      <a:pt x="64770" y="1169670"/>
                      <a:pt x="101600" y="1140460"/>
                    </a:cubicBezTo>
                    <a:cubicBezTo>
                      <a:pt x="128270" y="1118870"/>
                      <a:pt x="185420" y="1120140"/>
                      <a:pt x="209550" y="1135380"/>
                    </a:cubicBezTo>
                    <a:cubicBezTo>
                      <a:pt x="232410" y="1149350"/>
                      <a:pt x="242570" y="1193800"/>
                      <a:pt x="245110" y="1223010"/>
                    </a:cubicBezTo>
                    <a:cubicBezTo>
                      <a:pt x="247650" y="1252220"/>
                      <a:pt x="238760" y="1283970"/>
                      <a:pt x="228600" y="1310640"/>
                    </a:cubicBezTo>
                    <a:cubicBezTo>
                      <a:pt x="218440" y="1337310"/>
                      <a:pt x="185420" y="1358900"/>
                      <a:pt x="182880" y="1385570"/>
                    </a:cubicBezTo>
                    <a:cubicBezTo>
                      <a:pt x="180340" y="1410970"/>
                      <a:pt x="200660" y="1430020"/>
                      <a:pt x="209550" y="1466850"/>
                    </a:cubicBezTo>
                    <a:cubicBezTo>
                      <a:pt x="227330" y="1545590"/>
                      <a:pt x="233680" y="1713230"/>
                      <a:pt x="255270" y="1836420"/>
                    </a:cubicBezTo>
                    <a:cubicBezTo>
                      <a:pt x="276860" y="1962150"/>
                      <a:pt x="320040" y="2099310"/>
                      <a:pt x="337820" y="2213610"/>
                    </a:cubicBezTo>
                    <a:cubicBezTo>
                      <a:pt x="351790" y="2306320"/>
                      <a:pt x="350520" y="2409190"/>
                      <a:pt x="360680" y="2468880"/>
                    </a:cubicBezTo>
                    <a:cubicBezTo>
                      <a:pt x="365760" y="2501900"/>
                      <a:pt x="368300" y="2515870"/>
                      <a:pt x="379730" y="2545080"/>
                    </a:cubicBezTo>
                    <a:cubicBezTo>
                      <a:pt x="396240" y="2589530"/>
                      <a:pt x="448310" y="2660650"/>
                      <a:pt x="461010" y="2707640"/>
                    </a:cubicBezTo>
                    <a:cubicBezTo>
                      <a:pt x="469900" y="2740660"/>
                      <a:pt x="457200" y="2768600"/>
                      <a:pt x="466090" y="2796540"/>
                    </a:cubicBezTo>
                    <a:cubicBezTo>
                      <a:pt x="476250" y="2825750"/>
                      <a:pt x="518160" y="2848610"/>
                      <a:pt x="521970" y="2879090"/>
                    </a:cubicBezTo>
                    <a:cubicBezTo>
                      <a:pt x="525780" y="2912110"/>
                      <a:pt x="504190" y="2970530"/>
                      <a:pt x="483870" y="2989580"/>
                    </a:cubicBezTo>
                    <a:cubicBezTo>
                      <a:pt x="469900" y="3002280"/>
                      <a:pt x="447040" y="3003550"/>
                      <a:pt x="431800" y="3003550"/>
                    </a:cubicBezTo>
                    <a:cubicBezTo>
                      <a:pt x="419100" y="3003550"/>
                      <a:pt x="407670" y="2999740"/>
                      <a:pt x="397510" y="2992120"/>
                    </a:cubicBezTo>
                    <a:cubicBezTo>
                      <a:pt x="384810" y="2983230"/>
                      <a:pt x="369570" y="2962910"/>
                      <a:pt x="364490" y="2948940"/>
                    </a:cubicBezTo>
                    <a:cubicBezTo>
                      <a:pt x="360680" y="2937510"/>
                      <a:pt x="359410" y="2926080"/>
                      <a:pt x="363220" y="2913380"/>
                    </a:cubicBezTo>
                    <a:cubicBezTo>
                      <a:pt x="367030" y="2898140"/>
                      <a:pt x="386080" y="2866390"/>
                      <a:pt x="392430" y="2867660"/>
                    </a:cubicBezTo>
                    <a:cubicBezTo>
                      <a:pt x="402590" y="2870200"/>
                      <a:pt x="417830" y="2988310"/>
                      <a:pt x="402590" y="2995930"/>
                    </a:cubicBezTo>
                    <a:cubicBezTo>
                      <a:pt x="384810" y="3004820"/>
                      <a:pt x="309880" y="2941320"/>
                      <a:pt x="278130" y="2894330"/>
                    </a:cubicBezTo>
                    <a:cubicBezTo>
                      <a:pt x="238760" y="2835910"/>
                      <a:pt x="214630" y="2735580"/>
                      <a:pt x="200660" y="2660650"/>
                    </a:cubicBezTo>
                    <a:cubicBezTo>
                      <a:pt x="189230" y="2594610"/>
                      <a:pt x="208280" y="2541270"/>
                      <a:pt x="194310" y="2470150"/>
                    </a:cubicBezTo>
                    <a:cubicBezTo>
                      <a:pt x="175260" y="2372360"/>
                      <a:pt x="77470" y="2205990"/>
                      <a:pt x="71120" y="2129790"/>
                    </a:cubicBezTo>
                    <a:cubicBezTo>
                      <a:pt x="67310" y="2092960"/>
                      <a:pt x="67310" y="2065020"/>
                      <a:pt x="85090" y="2045970"/>
                    </a:cubicBezTo>
                    <a:cubicBezTo>
                      <a:pt x="107950" y="2023110"/>
                      <a:pt x="182880" y="2004060"/>
                      <a:pt x="217170" y="2020570"/>
                    </a:cubicBezTo>
                    <a:cubicBezTo>
                      <a:pt x="256540" y="2039620"/>
                      <a:pt x="290830" y="2131060"/>
                      <a:pt x="299720" y="2176780"/>
                    </a:cubicBezTo>
                    <a:cubicBezTo>
                      <a:pt x="306070" y="2209800"/>
                      <a:pt x="287020" y="2237740"/>
                      <a:pt x="290830" y="2265680"/>
                    </a:cubicBezTo>
                    <a:cubicBezTo>
                      <a:pt x="294640" y="2292350"/>
                      <a:pt x="313690" y="2315210"/>
                      <a:pt x="317500" y="2341880"/>
                    </a:cubicBezTo>
                    <a:cubicBezTo>
                      <a:pt x="322580" y="2371090"/>
                      <a:pt x="311150" y="2401570"/>
                      <a:pt x="314960" y="2434590"/>
                    </a:cubicBezTo>
                    <a:cubicBezTo>
                      <a:pt x="320040" y="2475230"/>
                      <a:pt x="349250" y="2532380"/>
                      <a:pt x="349250" y="2565400"/>
                    </a:cubicBezTo>
                    <a:cubicBezTo>
                      <a:pt x="349250" y="2584450"/>
                      <a:pt x="345440" y="2599690"/>
                      <a:pt x="335280" y="2612390"/>
                    </a:cubicBezTo>
                    <a:cubicBezTo>
                      <a:pt x="322580" y="2627630"/>
                      <a:pt x="292100" y="2644140"/>
                      <a:pt x="271780" y="2645410"/>
                    </a:cubicBezTo>
                    <a:cubicBezTo>
                      <a:pt x="255270" y="2646680"/>
                      <a:pt x="237490" y="2639060"/>
                      <a:pt x="226060" y="2628900"/>
                    </a:cubicBezTo>
                    <a:cubicBezTo>
                      <a:pt x="213360" y="2618740"/>
                      <a:pt x="201930" y="2603500"/>
                      <a:pt x="199390" y="2586990"/>
                    </a:cubicBezTo>
                    <a:cubicBezTo>
                      <a:pt x="195580" y="2567940"/>
                      <a:pt x="201930" y="2533650"/>
                      <a:pt x="215900" y="2518410"/>
                    </a:cubicBezTo>
                    <a:cubicBezTo>
                      <a:pt x="229870" y="2503170"/>
                      <a:pt x="261620" y="2490470"/>
                      <a:pt x="283210" y="2493010"/>
                    </a:cubicBezTo>
                    <a:cubicBezTo>
                      <a:pt x="303530" y="2495550"/>
                      <a:pt x="331470" y="2518410"/>
                      <a:pt x="341630" y="2534920"/>
                    </a:cubicBezTo>
                    <a:cubicBezTo>
                      <a:pt x="350520" y="2548890"/>
                      <a:pt x="350520" y="2566670"/>
                      <a:pt x="347980" y="2581910"/>
                    </a:cubicBezTo>
                    <a:cubicBezTo>
                      <a:pt x="345440" y="2597150"/>
                      <a:pt x="335280" y="2614930"/>
                      <a:pt x="323850" y="2625090"/>
                    </a:cubicBezTo>
                    <a:cubicBezTo>
                      <a:pt x="312420" y="2635250"/>
                      <a:pt x="294640" y="2642870"/>
                      <a:pt x="279400" y="2644140"/>
                    </a:cubicBezTo>
                    <a:cubicBezTo>
                      <a:pt x="264160" y="2645410"/>
                      <a:pt x="245110" y="2640330"/>
                      <a:pt x="232410" y="2632710"/>
                    </a:cubicBezTo>
                    <a:cubicBezTo>
                      <a:pt x="219710" y="2625090"/>
                      <a:pt x="210820" y="2614930"/>
                      <a:pt x="201930" y="2595880"/>
                    </a:cubicBezTo>
                    <a:cubicBezTo>
                      <a:pt x="184150" y="2556510"/>
                      <a:pt x="184150" y="2446020"/>
                      <a:pt x="171450" y="2392680"/>
                    </a:cubicBezTo>
                    <a:cubicBezTo>
                      <a:pt x="162560" y="2357120"/>
                      <a:pt x="143510" y="2336800"/>
                      <a:pt x="142240" y="2305050"/>
                    </a:cubicBezTo>
                    <a:cubicBezTo>
                      <a:pt x="139700" y="2269490"/>
                      <a:pt x="173990" y="2221230"/>
                      <a:pt x="166370" y="2188210"/>
                    </a:cubicBezTo>
                    <a:cubicBezTo>
                      <a:pt x="160020" y="2157730"/>
                      <a:pt x="101600" y="2128520"/>
                      <a:pt x="107950" y="2112010"/>
                    </a:cubicBezTo>
                    <a:cubicBezTo>
                      <a:pt x="114300" y="2095500"/>
                      <a:pt x="186690" y="2081530"/>
                      <a:pt x="210820" y="2092960"/>
                    </a:cubicBezTo>
                    <a:cubicBezTo>
                      <a:pt x="233680" y="2103120"/>
                      <a:pt x="240030" y="2137410"/>
                      <a:pt x="254000" y="2166620"/>
                    </a:cubicBezTo>
                    <a:cubicBezTo>
                      <a:pt x="273050" y="2207260"/>
                      <a:pt x="292100" y="2255520"/>
                      <a:pt x="306070" y="2315210"/>
                    </a:cubicBezTo>
                    <a:cubicBezTo>
                      <a:pt x="326390" y="2401570"/>
                      <a:pt x="331470" y="2548890"/>
                      <a:pt x="349250" y="2639060"/>
                    </a:cubicBezTo>
                    <a:cubicBezTo>
                      <a:pt x="361950" y="2705100"/>
                      <a:pt x="367030" y="2772410"/>
                      <a:pt x="392430" y="2809240"/>
                    </a:cubicBezTo>
                    <a:cubicBezTo>
                      <a:pt x="408940" y="2833370"/>
                      <a:pt x="443230" y="2830830"/>
                      <a:pt x="458470" y="2854960"/>
                    </a:cubicBezTo>
                    <a:cubicBezTo>
                      <a:pt x="478790" y="2885440"/>
                      <a:pt x="499110" y="2967990"/>
                      <a:pt x="483870" y="2989580"/>
                    </a:cubicBezTo>
                    <a:cubicBezTo>
                      <a:pt x="472440" y="3004820"/>
                      <a:pt x="433070" y="3006090"/>
                      <a:pt x="414020" y="3001010"/>
                    </a:cubicBezTo>
                    <a:cubicBezTo>
                      <a:pt x="397510" y="2995930"/>
                      <a:pt x="381000" y="2981960"/>
                      <a:pt x="372110" y="2966720"/>
                    </a:cubicBezTo>
                    <a:cubicBezTo>
                      <a:pt x="363220" y="2952750"/>
                      <a:pt x="359410" y="2929890"/>
                      <a:pt x="363220" y="2913380"/>
                    </a:cubicBezTo>
                    <a:cubicBezTo>
                      <a:pt x="367030" y="2896870"/>
                      <a:pt x="396240" y="2876550"/>
                      <a:pt x="392430" y="2867660"/>
                    </a:cubicBezTo>
                    <a:cubicBezTo>
                      <a:pt x="388620" y="2858770"/>
                      <a:pt x="346710" y="2875280"/>
                      <a:pt x="335280" y="2863850"/>
                    </a:cubicBezTo>
                    <a:cubicBezTo>
                      <a:pt x="317500" y="2846070"/>
                      <a:pt x="340360" y="2778760"/>
                      <a:pt x="327660" y="2744470"/>
                    </a:cubicBezTo>
                    <a:cubicBezTo>
                      <a:pt x="316230" y="2713990"/>
                      <a:pt x="284480" y="2696210"/>
                      <a:pt x="269240" y="2668270"/>
                    </a:cubicBezTo>
                    <a:cubicBezTo>
                      <a:pt x="252730" y="2640330"/>
                      <a:pt x="238760" y="2608580"/>
                      <a:pt x="232410" y="2579370"/>
                    </a:cubicBezTo>
                    <a:cubicBezTo>
                      <a:pt x="226060" y="2551430"/>
                      <a:pt x="234950" y="2524760"/>
                      <a:pt x="229870" y="2496820"/>
                    </a:cubicBezTo>
                    <a:cubicBezTo>
                      <a:pt x="223520" y="2466340"/>
                      <a:pt x="200660" y="2434590"/>
                      <a:pt x="196850" y="2404110"/>
                    </a:cubicBezTo>
                    <a:cubicBezTo>
                      <a:pt x="193040" y="2377440"/>
                      <a:pt x="203200" y="2352040"/>
                      <a:pt x="201930" y="2324100"/>
                    </a:cubicBezTo>
                    <a:cubicBezTo>
                      <a:pt x="200660" y="2293620"/>
                      <a:pt x="194310" y="2272030"/>
                      <a:pt x="185420" y="2228850"/>
                    </a:cubicBezTo>
                    <a:cubicBezTo>
                      <a:pt x="167640" y="2133600"/>
                      <a:pt x="113030" y="1910080"/>
                      <a:pt x="91440" y="1775460"/>
                    </a:cubicBezTo>
                    <a:cubicBezTo>
                      <a:pt x="73660" y="1667510"/>
                      <a:pt x="59690" y="1567180"/>
                      <a:pt x="57150" y="1482090"/>
                    </a:cubicBezTo>
                    <a:cubicBezTo>
                      <a:pt x="54610" y="1416050"/>
                      <a:pt x="52070" y="1353820"/>
                      <a:pt x="66040" y="1308100"/>
                    </a:cubicBezTo>
                    <a:cubicBezTo>
                      <a:pt x="76200" y="1273810"/>
                      <a:pt x="91440" y="1235710"/>
                      <a:pt x="116840" y="1224280"/>
                    </a:cubicBezTo>
                    <a:cubicBezTo>
                      <a:pt x="142240" y="1212850"/>
                      <a:pt x="200660" y="1215390"/>
                      <a:pt x="218440" y="1239520"/>
                    </a:cubicBezTo>
                    <a:cubicBezTo>
                      <a:pt x="246380" y="1276350"/>
                      <a:pt x="195580" y="1431290"/>
                      <a:pt x="179070" y="1490980"/>
                    </a:cubicBezTo>
                    <a:cubicBezTo>
                      <a:pt x="170180" y="1525270"/>
                      <a:pt x="148590" y="1541780"/>
                      <a:pt x="147320" y="1568450"/>
                    </a:cubicBezTo>
                    <a:cubicBezTo>
                      <a:pt x="146050" y="1597660"/>
                      <a:pt x="170180" y="1624330"/>
                      <a:pt x="176530" y="1661160"/>
                    </a:cubicBezTo>
                    <a:cubicBezTo>
                      <a:pt x="185420" y="1710690"/>
                      <a:pt x="175260" y="1788160"/>
                      <a:pt x="182880" y="1838960"/>
                    </a:cubicBezTo>
                    <a:cubicBezTo>
                      <a:pt x="189230" y="1878330"/>
                      <a:pt x="205740" y="1902460"/>
                      <a:pt x="212090" y="1943100"/>
                    </a:cubicBezTo>
                    <a:cubicBezTo>
                      <a:pt x="220980" y="2000250"/>
                      <a:pt x="232410" y="2109470"/>
                      <a:pt x="219710" y="2152650"/>
                    </a:cubicBezTo>
                    <a:cubicBezTo>
                      <a:pt x="213360" y="2174240"/>
                      <a:pt x="201930" y="2188210"/>
                      <a:pt x="189230" y="2198370"/>
                    </a:cubicBezTo>
                    <a:cubicBezTo>
                      <a:pt x="179070" y="2205990"/>
                      <a:pt x="167640" y="2209800"/>
                      <a:pt x="154940" y="2211070"/>
                    </a:cubicBezTo>
                    <a:cubicBezTo>
                      <a:pt x="139700" y="2212340"/>
                      <a:pt x="116840" y="2207260"/>
                      <a:pt x="102870" y="2198370"/>
                    </a:cubicBezTo>
                    <a:cubicBezTo>
                      <a:pt x="88900" y="2189480"/>
                      <a:pt x="80010" y="2179320"/>
                      <a:pt x="71120" y="2153920"/>
                    </a:cubicBezTo>
                    <a:cubicBezTo>
                      <a:pt x="45720" y="2078990"/>
                      <a:pt x="43180" y="1753870"/>
                      <a:pt x="57150" y="1659890"/>
                    </a:cubicBezTo>
                    <a:cubicBezTo>
                      <a:pt x="63500" y="1620520"/>
                      <a:pt x="83820" y="1605280"/>
                      <a:pt x="85090" y="1578610"/>
                    </a:cubicBezTo>
                    <a:cubicBezTo>
                      <a:pt x="86360" y="1553210"/>
                      <a:pt x="68580" y="1530350"/>
                      <a:pt x="69850" y="1504950"/>
                    </a:cubicBezTo>
                    <a:cubicBezTo>
                      <a:pt x="71120" y="1478280"/>
                      <a:pt x="95250" y="1451610"/>
                      <a:pt x="97790" y="1422400"/>
                    </a:cubicBezTo>
                    <a:cubicBezTo>
                      <a:pt x="101600" y="1391920"/>
                      <a:pt x="85090" y="1355090"/>
                      <a:pt x="86360" y="1324610"/>
                    </a:cubicBezTo>
                    <a:cubicBezTo>
                      <a:pt x="87630" y="1296670"/>
                      <a:pt x="88900" y="1268730"/>
                      <a:pt x="101600" y="1247140"/>
                    </a:cubicBezTo>
                    <a:cubicBezTo>
                      <a:pt x="114300" y="1225550"/>
                      <a:pt x="156210" y="1215390"/>
                      <a:pt x="160020" y="1195070"/>
                    </a:cubicBezTo>
                    <a:cubicBezTo>
                      <a:pt x="163830" y="1174750"/>
                      <a:pt x="133350" y="1149350"/>
                      <a:pt x="127000" y="1123950"/>
                    </a:cubicBezTo>
                    <a:cubicBezTo>
                      <a:pt x="119380" y="1097280"/>
                      <a:pt x="116840" y="1071880"/>
                      <a:pt x="119380" y="1038860"/>
                    </a:cubicBezTo>
                    <a:cubicBezTo>
                      <a:pt x="123190" y="993140"/>
                      <a:pt x="153670" y="928370"/>
                      <a:pt x="158750" y="878840"/>
                    </a:cubicBezTo>
                    <a:cubicBezTo>
                      <a:pt x="163830" y="836930"/>
                      <a:pt x="143510" y="782320"/>
                      <a:pt x="156210" y="763270"/>
                    </a:cubicBezTo>
                    <a:cubicBezTo>
                      <a:pt x="163830" y="751840"/>
                      <a:pt x="177800" y="750570"/>
                      <a:pt x="190500" y="749300"/>
                    </a:cubicBezTo>
                    <a:cubicBezTo>
                      <a:pt x="205740" y="748030"/>
                      <a:pt x="228600" y="750570"/>
                      <a:pt x="242570" y="760730"/>
                    </a:cubicBezTo>
                    <a:cubicBezTo>
                      <a:pt x="259080" y="772160"/>
                      <a:pt x="278130" y="801370"/>
                      <a:pt x="278130" y="822960"/>
                    </a:cubicBezTo>
                    <a:cubicBezTo>
                      <a:pt x="278130" y="843280"/>
                      <a:pt x="251460" y="861060"/>
                      <a:pt x="246380" y="886460"/>
                    </a:cubicBezTo>
                    <a:cubicBezTo>
                      <a:pt x="240030" y="918210"/>
                      <a:pt x="256540" y="953770"/>
                      <a:pt x="255270" y="999490"/>
                    </a:cubicBezTo>
                    <a:cubicBezTo>
                      <a:pt x="252730" y="1073150"/>
                      <a:pt x="248920" y="1235710"/>
                      <a:pt x="210820" y="1283970"/>
                    </a:cubicBezTo>
                    <a:cubicBezTo>
                      <a:pt x="189230" y="1311910"/>
                      <a:pt x="142240" y="1329690"/>
                      <a:pt x="123190" y="1320800"/>
                    </a:cubicBezTo>
                    <a:cubicBezTo>
                      <a:pt x="104140" y="1311910"/>
                      <a:pt x="93980" y="1267460"/>
                      <a:pt x="93980" y="1229360"/>
                    </a:cubicBezTo>
                    <a:cubicBezTo>
                      <a:pt x="92710" y="1169670"/>
                      <a:pt x="146050" y="1087120"/>
                      <a:pt x="162560" y="996950"/>
                    </a:cubicBezTo>
                    <a:cubicBezTo>
                      <a:pt x="184150" y="875030"/>
                      <a:pt x="165100" y="673100"/>
                      <a:pt x="190500" y="561340"/>
                    </a:cubicBezTo>
                    <a:cubicBezTo>
                      <a:pt x="207010" y="486410"/>
                      <a:pt x="236220" y="425450"/>
                      <a:pt x="262890" y="381000"/>
                    </a:cubicBezTo>
                    <a:cubicBezTo>
                      <a:pt x="281940" y="350520"/>
                      <a:pt x="299720" y="335280"/>
                      <a:pt x="322580" y="313690"/>
                    </a:cubicBezTo>
                    <a:cubicBezTo>
                      <a:pt x="347980" y="290830"/>
                      <a:pt x="381000" y="256540"/>
                      <a:pt x="407670" y="250190"/>
                    </a:cubicBezTo>
                    <a:cubicBezTo>
                      <a:pt x="426720" y="246380"/>
                      <a:pt x="447040" y="250190"/>
                      <a:pt x="461010" y="260350"/>
                    </a:cubicBezTo>
                    <a:cubicBezTo>
                      <a:pt x="477520" y="271780"/>
                      <a:pt x="492760" y="303530"/>
                      <a:pt x="496570" y="321310"/>
                    </a:cubicBezTo>
                    <a:cubicBezTo>
                      <a:pt x="499110" y="334010"/>
                      <a:pt x="496570" y="345440"/>
                      <a:pt x="490220" y="356870"/>
                    </a:cubicBezTo>
                    <a:cubicBezTo>
                      <a:pt x="482600" y="370840"/>
                      <a:pt x="464820" y="375920"/>
                      <a:pt x="452120" y="394970"/>
                    </a:cubicBezTo>
                    <a:cubicBezTo>
                      <a:pt x="429260" y="429260"/>
                      <a:pt x="402590" y="516890"/>
                      <a:pt x="379730" y="557530"/>
                    </a:cubicBezTo>
                    <a:cubicBezTo>
                      <a:pt x="364490" y="585470"/>
                      <a:pt x="346710" y="593090"/>
                      <a:pt x="335280" y="622300"/>
                    </a:cubicBezTo>
                    <a:cubicBezTo>
                      <a:pt x="318770" y="666750"/>
                      <a:pt x="327660" y="767080"/>
                      <a:pt x="312420" y="806450"/>
                    </a:cubicBezTo>
                    <a:cubicBezTo>
                      <a:pt x="303530" y="826770"/>
                      <a:pt x="294640" y="840740"/>
                      <a:pt x="280670" y="849630"/>
                    </a:cubicBezTo>
                    <a:cubicBezTo>
                      <a:pt x="266700" y="858520"/>
                      <a:pt x="242570" y="863600"/>
                      <a:pt x="227330" y="862330"/>
                    </a:cubicBezTo>
                    <a:cubicBezTo>
                      <a:pt x="214630" y="861060"/>
                      <a:pt x="204470" y="855980"/>
                      <a:pt x="194310" y="848360"/>
                    </a:cubicBezTo>
                    <a:cubicBezTo>
                      <a:pt x="181610" y="838200"/>
                      <a:pt x="168910" y="819150"/>
                      <a:pt x="163830" y="802640"/>
                    </a:cubicBezTo>
                    <a:cubicBezTo>
                      <a:pt x="158750" y="788670"/>
                      <a:pt x="160020" y="777240"/>
                      <a:pt x="162560" y="758190"/>
                    </a:cubicBezTo>
                    <a:cubicBezTo>
                      <a:pt x="166370" y="720090"/>
                      <a:pt x="185420" y="646430"/>
                      <a:pt x="203200" y="590550"/>
                    </a:cubicBezTo>
                    <a:cubicBezTo>
                      <a:pt x="220980" y="534670"/>
                      <a:pt x="247650" y="467360"/>
                      <a:pt x="269240" y="422910"/>
                    </a:cubicBezTo>
                    <a:cubicBezTo>
                      <a:pt x="284480" y="392430"/>
                      <a:pt x="302260" y="375920"/>
                      <a:pt x="313690" y="349250"/>
                    </a:cubicBezTo>
                    <a:cubicBezTo>
                      <a:pt x="325120" y="322580"/>
                      <a:pt x="322580" y="288290"/>
                      <a:pt x="339090" y="261620"/>
                    </a:cubicBezTo>
                    <a:cubicBezTo>
                      <a:pt x="356870" y="232410"/>
                      <a:pt x="392430" y="200660"/>
                      <a:pt x="421640" y="184150"/>
                    </a:cubicBezTo>
                    <a:cubicBezTo>
                      <a:pt x="447040" y="170180"/>
                      <a:pt x="480060" y="176530"/>
                      <a:pt x="500380" y="160020"/>
                    </a:cubicBezTo>
                    <a:cubicBezTo>
                      <a:pt x="520700" y="142240"/>
                      <a:pt x="521970" y="104140"/>
                      <a:pt x="541020" y="78740"/>
                    </a:cubicBezTo>
                    <a:cubicBezTo>
                      <a:pt x="561340" y="50800"/>
                      <a:pt x="596900" y="6350"/>
                      <a:pt x="621030" y="3810"/>
                    </a:cubicBezTo>
                    <a:cubicBezTo>
                      <a:pt x="637540" y="2540"/>
                      <a:pt x="657860" y="17780"/>
                      <a:pt x="668020" y="31750"/>
                    </a:cubicBezTo>
                    <a:cubicBezTo>
                      <a:pt x="679450" y="48260"/>
                      <a:pt x="687070" y="80010"/>
                      <a:pt x="680720" y="100330"/>
                    </a:cubicBezTo>
                    <a:cubicBezTo>
                      <a:pt x="674370" y="120650"/>
                      <a:pt x="647700" y="143510"/>
                      <a:pt x="631190" y="151130"/>
                    </a:cubicBezTo>
                    <a:cubicBezTo>
                      <a:pt x="619760" y="156210"/>
                      <a:pt x="595630" y="156210"/>
                      <a:pt x="595630" y="153670"/>
                    </a:cubicBezTo>
                    <a:cubicBezTo>
                      <a:pt x="595630" y="151130"/>
                      <a:pt x="650240" y="135890"/>
                      <a:pt x="648970" y="132080"/>
                    </a:cubicBezTo>
                    <a:cubicBezTo>
                      <a:pt x="647700" y="127000"/>
                      <a:pt x="568960" y="151130"/>
                      <a:pt x="552450" y="134620"/>
                    </a:cubicBezTo>
                    <a:cubicBezTo>
                      <a:pt x="534670" y="116840"/>
                      <a:pt x="541020" y="35560"/>
                      <a:pt x="554990" y="16510"/>
                    </a:cubicBezTo>
                    <a:cubicBezTo>
                      <a:pt x="562610" y="6350"/>
                      <a:pt x="577850" y="5080"/>
                      <a:pt x="590550" y="5080"/>
                    </a:cubicBezTo>
                    <a:cubicBezTo>
                      <a:pt x="605790" y="5080"/>
                      <a:pt x="629920" y="8890"/>
                      <a:pt x="642620" y="20320"/>
                    </a:cubicBezTo>
                    <a:cubicBezTo>
                      <a:pt x="657860" y="33020"/>
                      <a:pt x="673100" y="63500"/>
                      <a:pt x="671830" y="83820"/>
                    </a:cubicBezTo>
                    <a:cubicBezTo>
                      <a:pt x="670560" y="105410"/>
                      <a:pt x="636270" y="133350"/>
                      <a:pt x="637540" y="146050"/>
                    </a:cubicBezTo>
                    <a:cubicBezTo>
                      <a:pt x="638810" y="152400"/>
                      <a:pt x="647700" y="151130"/>
                      <a:pt x="648970" y="157480"/>
                    </a:cubicBezTo>
                    <a:cubicBezTo>
                      <a:pt x="650240" y="171450"/>
                      <a:pt x="619760" y="215900"/>
                      <a:pt x="601980" y="236220"/>
                    </a:cubicBezTo>
                    <a:cubicBezTo>
                      <a:pt x="586740" y="254000"/>
                      <a:pt x="568960" y="270510"/>
                      <a:pt x="551180" y="275590"/>
                    </a:cubicBezTo>
                    <a:cubicBezTo>
                      <a:pt x="534670" y="280670"/>
                      <a:pt x="511810" y="276860"/>
                      <a:pt x="497840" y="271780"/>
                    </a:cubicBezTo>
                    <a:cubicBezTo>
                      <a:pt x="486410" y="266700"/>
                      <a:pt x="476250" y="259080"/>
                      <a:pt x="468630" y="248920"/>
                    </a:cubicBezTo>
                    <a:cubicBezTo>
                      <a:pt x="459740" y="236220"/>
                      <a:pt x="452120" y="214630"/>
                      <a:pt x="453390" y="198120"/>
                    </a:cubicBezTo>
                    <a:cubicBezTo>
                      <a:pt x="454660" y="181610"/>
                      <a:pt x="474980" y="148590"/>
                      <a:pt x="474980" y="148590"/>
                    </a:cubicBezTo>
                  </a:path>
                </a:pathLst>
              </a:custGeom>
              <a:solidFill>
                <a:srgbClr val="8A435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65"/>
            <p:cNvGrpSpPr>
              <a:grpSpLocks/>
            </p:cNvGrpSpPr>
            <p:nvPr/>
          </p:nvGrpSpPr>
          <p:grpSpPr>
            <a:xfrm>
              <a:off x="8040053" y="3256597"/>
              <a:ext cx="188595" cy="184785"/>
              <a:chOff x="0" y="0"/>
              <a:chExt cx="251460" cy="246380"/>
            </a:xfrm>
          </p:grpSpPr>
          <p:sp>
            <p:nvSpPr>
              <p:cNvPr id="66" name="Freeform 66"/>
              <p:cNvSpPr>
                <a:spLocks/>
              </p:cNvSpPr>
              <p:nvPr/>
            </p:nvSpPr>
            <p:spPr>
              <a:xfrm>
                <a:off x="49530" y="49530"/>
                <a:ext cx="151130" cy="151130"/>
              </a:xfrm>
              <a:custGeom>
                <a:avLst/>
                <a:gdLst/>
                <a:ahLst/>
                <a:cxnLst/>
                <a:rect l="l" t="t" r="r" b="b"/>
                <a:pathLst>
                  <a:path w="151130" h="151130">
                    <a:moveTo>
                      <a:pt x="151130" y="54610"/>
                    </a:moveTo>
                    <a:cubicBezTo>
                      <a:pt x="132080" y="134620"/>
                      <a:pt x="121920" y="142240"/>
                      <a:pt x="109220" y="146050"/>
                    </a:cubicBezTo>
                    <a:cubicBezTo>
                      <a:pt x="91440" y="151130"/>
                      <a:pt x="54610" y="149860"/>
                      <a:pt x="38100" y="142240"/>
                    </a:cubicBezTo>
                    <a:cubicBezTo>
                      <a:pt x="26670" y="137160"/>
                      <a:pt x="19050" y="125730"/>
                      <a:pt x="12700" y="115570"/>
                    </a:cubicBezTo>
                    <a:cubicBezTo>
                      <a:pt x="6350" y="105410"/>
                      <a:pt x="0" y="93980"/>
                      <a:pt x="1270" y="81280"/>
                    </a:cubicBezTo>
                    <a:cubicBezTo>
                      <a:pt x="2540" y="63500"/>
                      <a:pt x="17780" y="29210"/>
                      <a:pt x="30480" y="16510"/>
                    </a:cubicBezTo>
                    <a:cubicBezTo>
                      <a:pt x="39370" y="7620"/>
                      <a:pt x="50800" y="2540"/>
                      <a:pt x="63500" y="1270"/>
                    </a:cubicBezTo>
                    <a:cubicBezTo>
                      <a:pt x="82550" y="0"/>
                      <a:pt x="132080" y="22860"/>
                      <a:pt x="132080" y="22860"/>
                    </a:cubicBezTo>
                  </a:path>
                </a:pathLst>
              </a:custGeom>
              <a:solidFill>
                <a:srgbClr val="8A435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67"/>
            <p:cNvGrpSpPr>
              <a:grpSpLocks/>
            </p:cNvGrpSpPr>
            <p:nvPr/>
          </p:nvGrpSpPr>
          <p:grpSpPr>
            <a:xfrm>
              <a:off x="7738110" y="3151822"/>
              <a:ext cx="1748790" cy="3109912"/>
              <a:chOff x="0" y="0"/>
              <a:chExt cx="2331720" cy="4146550"/>
            </a:xfrm>
          </p:grpSpPr>
          <p:sp>
            <p:nvSpPr>
              <p:cNvPr id="68" name="Freeform 68"/>
              <p:cNvSpPr>
                <a:spLocks/>
              </p:cNvSpPr>
              <p:nvPr/>
            </p:nvSpPr>
            <p:spPr>
              <a:xfrm>
                <a:off x="43180" y="45720"/>
                <a:ext cx="2245360" cy="4053840"/>
              </a:xfrm>
              <a:custGeom>
                <a:avLst/>
                <a:gdLst/>
                <a:ahLst/>
                <a:cxnLst/>
                <a:rect l="l" t="t" r="r" b="b"/>
                <a:pathLst>
                  <a:path w="2245360" h="4053840">
                    <a:moveTo>
                      <a:pt x="363220" y="224790"/>
                    </a:moveTo>
                    <a:cubicBezTo>
                      <a:pt x="412750" y="182880"/>
                      <a:pt x="467360" y="180340"/>
                      <a:pt x="497840" y="163830"/>
                    </a:cubicBezTo>
                    <a:cubicBezTo>
                      <a:pt x="523240" y="149860"/>
                      <a:pt x="537210" y="125730"/>
                      <a:pt x="561340" y="111760"/>
                    </a:cubicBezTo>
                    <a:cubicBezTo>
                      <a:pt x="586740" y="97790"/>
                      <a:pt x="622300" y="85090"/>
                      <a:pt x="648970" y="81280"/>
                    </a:cubicBezTo>
                    <a:cubicBezTo>
                      <a:pt x="670560" y="78740"/>
                      <a:pt x="694690" y="77470"/>
                      <a:pt x="711200" y="86360"/>
                    </a:cubicBezTo>
                    <a:cubicBezTo>
                      <a:pt x="726440" y="93980"/>
                      <a:pt x="741680" y="111760"/>
                      <a:pt x="748030" y="127000"/>
                    </a:cubicBezTo>
                    <a:cubicBezTo>
                      <a:pt x="754380" y="142240"/>
                      <a:pt x="754380" y="165100"/>
                      <a:pt x="748030" y="180340"/>
                    </a:cubicBezTo>
                    <a:cubicBezTo>
                      <a:pt x="741680" y="195580"/>
                      <a:pt x="727710" y="213360"/>
                      <a:pt x="711200" y="220980"/>
                    </a:cubicBezTo>
                    <a:cubicBezTo>
                      <a:pt x="693420" y="228600"/>
                      <a:pt x="668020" y="214630"/>
                      <a:pt x="641350" y="220980"/>
                    </a:cubicBezTo>
                    <a:cubicBezTo>
                      <a:pt x="596900" y="232410"/>
                      <a:pt x="530860" y="287020"/>
                      <a:pt x="474980" y="312420"/>
                    </a:cubicBezTo>
                    <a:cubicBezTo>
                      <a:pt x="420370" y="336550"/>
                      <a:pt x="308610" y="363220"/>
                      <a:pt x="308610" y="372110"/>
                    </a:cubicBezTo>
                    <a:cubicBezTo>
                      <a:pt x="308610" y="374650"/>
                      <a:pt x="325120" y="374650"/>
                      <a:pt x="325120" y="377190"/>
                    </a:cubicBezTo>
                    <a:cubicBezTo>
                      <a:pt x="326390" y="382270"/>
                      <a:pt x="298450" y="405130"/>
                      <a:pt x="280670" y="407670"/>
                    </a:cubicBezTo>
                    <a:cubicBezTo>
                      <a:pt x="260350" y="411480"/>
                      <a:pt x="227330" y="400050"/>
                      <a:pt x="212090" y="389890"/>
                    </a:cubicBezTo>
                    <a:cubicBezTo>
                      <a:pt x="200660" y="382270"/>
                      <a:pt x="195580" y="372110"/>
                      <a:pt x="191770" y="359410"/>
                    </a:cubicBezTo>
                    <a:cubicBezTo>
                      <a:pt x="186690" y="344170"/>
                      <a:pt x="185420" y="325120"/>
                      <a:pt x="191770" y="306070"/>
                    </a:cubicBezTo>
                    <a:cubicBezTo>
                      <a:pt x="200660" y="276860"/>
                      <a:pt x="228600" y="228600"/>
                      <a:pt x="256540" y="205740"/>
                    </a:cubicBezTo>
                    <a:cubicBezTo>
                      <a:pt x="280670" y="185420"/>
                      <a:pt x="308610" y="187960"/>
                      <a:pt x="342900" y="171450"/>
                    </a:cubicBezTo>
                    <a:cubicBezTo>
                      <a:pt x="400050" y="143510"/>
                      <a:pt x="494030" y="72390"/>
                      <a:pt x="563880" y="44450"/>
                    </a:cubicBezTo>
                    <a:cubicBezTo>
                      <a:pt x="621030" y="21590"/>
                      <a:pt x="684530" y="10160"/>
                      <a:pt x="730250" y="5080"/>
                    </a:cubicBezTo>
                    <a:cubicBezTo>
                      <a:pt x="760730" y="1270"/>
                      <a:pt x="782320" y="0"/>
                      <a:pt x="808990" y="6350"/>
                    </a:cubicBezTo>
                    <a:cubicBezTo>
                      <a:pt x="840740" y="12700"/>
                      <a:pt x="910590" y="43180"/>
                      <a:pt x="909320" y="49530"/>
                    </a:cubicBezTo>
                    <a:cubicBezTo>
                      <a:pt x="908050" y="55880"/>
                      <a:pt x="825500" y="53340"/>
                      <a:pt x="825500" y="50800"/>
                    </a:cubicBezTo>
                    <a:cubicBezTo>
                      <a:pt x="825500" y="48260"/>
                      <a:pt x="878840" y="30480"/>
                      <a:pt x="910590" y="33020"/>
                    </a:cubicBezTo>
                    <a:cubicBezTo>
                      <a:pt x="953770" y="35560"/>
                      <a:pt x="1021080" y="67310"/>
                      <a:pt x="1061720" y="85090"/>
                    </a:cubicBezTo>
                    <a:cubicBezTo>
                      <a:pt x="1090930" y="97790"/>
                      <a:pt x="1136650" y="119380"/>
                      <a:pt x="1135380" y="125730"/>
                    </a:cubicBezTo>
                    <a:cubicBezTo>
                      <a:pt x="1132840" y="133350"/>
                      <a:pt x="1040130" y="124460"/>
                      <a:pt x="1040130" y="123190"/>
                    </a:cubicBezTo>
                    <a:cubicBezTo>
                      <a:pt x="1040130" y="121920"/>
                      <a:pt x="1104900" y="106680"/>
                      <a:pt x="1139190" y="114300"/>
                    </a:cubicBezTo>
                    <a:cubicBezTo>
                      <a:pt x="1183640" y="124460"/>
                      <a:pt x="1247140" y="168910"/>
                      <a:pt x="1282700" y="200660"/>
                    </a:cubicBezTo>
                    <a:cubicBezTo>
                      <a:pt x="1310640" y="224790"/>
                      <a:pt x="1323340" y="246380"/>
                      <a:pt x="1344930" y="276860"/>
                    </a:cubicBezTo>
                    <a:cubicBezTo>
                      <a:pt x="1372870" y="318770"/>
                      <a:pt x="1414780" y="379730"/>
                      <a:pt x="1432560" y="434340"/>
                    </a:cubicBezTo>
                    <a:cubicBezTo>
                      <a:pt x="1449070" y="485140"/>
                      <a:pt x="1440180" y="549910"/>
                      <a:pt x="1455420" y="589280"/>
                    </a:cubicBezTo>
                    <a:cubicBezTo>
                      <a:pt x="1465580" y="617220"/>
                      <a:pt x="1485900" y="626110"/>
                      <a:pt x="1498600" y="652780"/>
                    </a:cubicBezTo>
                    <a:cubicBezTo>
                      <a:pt x="1516380" y="688340"/>
                      <a:pt x="1546860" y="753110"/>
                      <a:pt x="1545590" y="789940"/>
                    </a:cubicBezTo>
                    <a:cubicBezTo>
                      <a:pt x="1544320" y="816610"/>
                      <a:pt x="1532890" y="842010"/>
                      <a:pt x="1518920" y="855980"/>
                    </a:cubicBezTo>
                    <a:cubicBezTo>
                      <a:pt x="1506220" y="868680"/>
                      <a:pt x="1484630" y="873760"/>
                      <a:pt x="1468120" y="873760"/>
                    </a:cubicBezTo>
                    <a:cubicBezTo>
                      <a:pt x="1451610" y="873760"/>
                      <a:pt x="1431290" y="864870"/>
                      <a:pt x="1418590" y="853440"/>
                    </a:cubicBezTo>
                    <a:cubicBezTo>
                      <a:pt x="1405890" y="842010"/>
                      <a:pt x="1389380" y="811530"/>
                      <a:pt x="1394460" y="805180"/>
                    </a:cubicBezTo>
                    <a:cubicBezTo>
                      <a:pt x="1403350" y="795020"/>
                      <a:pt x="1493520" y="814070"/>
                      <a:pt x="1517650" y="848360"/>
                    </a:cubicBezTo>
                    <a:cubicBezTo>
                      <a:pt x="1550670" y="896620"/>
                      <a:pt x="1532890" y="1062990"/>
                      <a:pt x="1513840" y="1108710"/>
                    </a:cubicBezTo>
                    <a:cubicBezTo>
                      <a:pt x="1504950" y="1130300"/>
                      <a:pt x="1489710" y="1139190"/>
                      <a:pt x="1475740" y="1146810"/>
                    </a:cubicBezTo>
                    <a:cubicBezTo>
                      <a:pt x="1464310" y="1153160"/>
                      <a:pt x="1452880" y="1154430"/>
                      <a:pt x="1440180" y="1153160"/>
                    </a:cubicBezTo>
                    <a:cubicBezTo>
                      <a:pt x="1424940" y="1151890"/>
                      <a:pt x="1402080" y="1141730"/>
                      <a:pt x="1390650" y="1131570"/>
                    </a:cubicBezTo>
                    <a:cubicBezTo>
                      <a:pt x="1380490" y="1122680"/>
                      <a:pt x="1375410" y="1108710"/>
                      <a:pt x="1371600" y="1099820"/>
                    </a:cubicBezTo>
                    <a:cubicBezTo>
                      <a:pt x="1369060" y="1093470"/>
                      <a:pt x="1365250" y="1088390"/>
                      <a:pt x="1369060" y="1082040"/>
                    </a:cubicBezTo>
                    <a:cubicBezTo>
                      <a:pt x="1379220" y="1065530"/>
                      <a:pt x="1465580" y="1022350"/>
                      <a:pt x="1497330" y="1029970"/>
                    </a:cubicBezTo>
                    <a:cubicBezTo>
                      <a:pt x="1521460" y="1035050"/>
                      <a:pt x="1535430" y="1066800"/>
                      <a:pt x="1551940" y="1088390"/>
                    </a:cubicBezTo>
                    <a:cubicBezTo>
                      <a:pt x="1567180" y="1109980"/>
                      <a:pt x="1581150" y="1131570"/>
                      <a:pt x="1592580" y="1156970"/>
                    </a:cubicBezTo>
                    <a:cubicBezTo>
                      <a:pt x="1604010" y="1184910"/>
                      <a:pt x="1611630" y="1212850"/>
                      <a:pt x="1619250" y="1248410"/>
                    </a:cubicBezTo>
                    <a:cubicBezTo>
                      <a:pt x="1629410" y="1294130"/>
                      <a:pt x="1639570" y="1352550"/>
                      <a:pt x="1644650" y="1408430"/>
                    </a:cubicBezTo>
                    <a:cubicBezTo>
                      <a:pt x="1649730" y="1470660"/>
                      <a:pt x="1652270" y="1562100"/>
                      <a:pt x="1644650" y="1606550"/>
                    </a:cubicBezTo>
                    <a:cubicBezTo>
                      <a:pt x="1640840" y="1629410"/>
                      <a:pt x="1638300" y="1644650"/>
                      <a:pt x="1625600" y="1657350"/>
                    </a:cubicBezTo>
                    <a:cubicBezTo>
                      <a:pt x="1611630" y="1671320"/>
                      <a:pt x="1577340" y="1682750"/>
                      <a:pt x="1558290" y="1682750"/>
                    </a:cubicBezTo>
                    <a:cubicBezTo>
                      <a:pt x="1545590" y="1682750"/>
                      <a:pt x="1535430" y="1677670"/>
                      <a:pt x="1525270" y="1670050"/>
                    </a:cubicBezTo>
                    <a:cubicBezTo>
                      <a:pt x="1512570" y="1659890"/>
                      <a:pt x="1502410" y="1644650"/>
                      <a:pt x="1493520" y="1624330"/>
                    </a:cubicBezTo>
                    <a:cubicBezTo>
                      <a:pt x="1480820" y="1595120"/>
                      <a:pt x="1475740" y="1551940"/>
                      <a:pt x="1469390" y="1510030"/>
                    </a:cubicBezTo>
                    <a:cubicBezTo>
                      <a:pt x="1461770" y="1457960"/>
                      <a:pt x="1459230" y="1379220"/>
                      <a:pt x="1457960" y="1332230"/>
                    </a:cubicBezTo>
                    <a:cubicBezTo>
                      <a:pt x="1456690" y="1300480"/>
                      <a:pt x="1452880" y="1280160"/>
                      <a:pt x="1456690" y="1253490"/>
                    </a:cubicBezTo>
                    <a:cubicBezTo>
                      <a:pt x="1460500" y="1224280"/>
                      <a:pt x="1479550" y="1160780"/>
                      <a:pt x="1484630" y="1162050"/>
                    </a:cubicBezTo>
                    <a:cubicBezTo>
                      <a:pt x="1489710" y="1162050"/>
                      <a:pt x="1490980" y="1240790"/>
                      <a:pt x="1487170" y="1242060"/>
                    </a:cubicBezTo>
                    <a:cubicBezTo>
                      <a:pt x="1483360" y="1243330"/>
                      <a:pt x="1463040" y="1195070"/>
                      <a:pt x="1457960" y="1162050"/>
                    </a:cubicBezTo>
                    <a:cubicBezTo>
                      <a:pt x="1449070" y="1113790"/>
                      <a:pt x="1464310" y="1031240"/>
                      <a:pt x="1459230" y="976630"/>
                    </a:cubicBezTo>
                    <a:cubicBezTo>
                      <a:pt x="1455420" y="933450"/>
                      <a:pt x="1432560" y="889000"/>
                      <a:pt x="1436370" y="862330"/>
                    </a:cubicBezTo>
                    <a:cubicBezTo>
                      <a:pt x="1438910" y="847090"/>
                      <a:pt x="1443990" y="838200"/>
                      <a:pt x="1452880" y="829310"/>
                    </a:cubicBezTo>
                    <a:cubicBezTo>
                      <a:pt x="1464310" y="817880"/>
                      <a:pt x="1483360" y="805180"/>
                      <a:pt x="1501140" y="803910"/>
                    </a:cubicBezTo>
                    <a:cubicBezTo>
                      <a:pt x="1521460" y="802640"/>
                      <a:pt x="1549400" y="808990"/>
                      <a:pt x="1567180" y="829310"/>
                    </a:cubicBezTo>
                    <a:cubicBezTo>
                      <a:pt x="1597660" y="863600"/>
                      <a:pt x="1610360" y="966470"/>
                      <a:pt x="1623060" y="1033780"/>
                    </a:cubicBezTo>
                    <a:cubicBezTo>
                      <a:pt x="1635760" y="1097280"/>
                      <a:pt x="1639570" y="1160780"/>
                      <a:pt x="1643380" y="1224280"/>
                    </a:cubicBezTo>
                    <a:cubicBezTo>
                      <a:pt x="1647190" y="1287780"/>
                      <a:pt x="1638300" y="1338580"/>
                      <a:pt x="1643380" y="1413510"/>
                    </a:cubicBezTo>
                    <a:cubicBezTo>
                      <a:pt x="1651000" y="1522730"/>
                      <a:pt x="1696720" y="1733550"/>
                      <a:pt x="1701800" y="1814830"/>
                    </a:cubicBezTo>
                    <a:cubicBezTo>
                      <a:pt x="1704340" y="1850390"/>
                      <a:pt x="1706880" y="1870710"/>
                      <a:pt x="1700530" y="1892300"/>
                    </a:cubicBezTo>
                    <a:cubicBezTo>
                      <a:pt x="1695450" y="1910080"/>
                      <a:pt x="1682750" y="1927860"/>
                      <a:pt x="1670050" y="1936750"/>
                    </a:cubicBezTo>
                    <a:cubicBezTo>
                      <a:pt x="1659890" y="1944370"/>
                      <a:pt x="1648460" y="1948180"/>
                      <a:pt x="1635760" y="1949450"/>
                    </a:cubicBezTo>
                    <a:cubicBezTo>
                      <a:pt x="1620520" y="1950720"/>
                      <a:pt x="1596390" y="1946910"/>
                      <a:pt x="1582420" y="1936750"/>
                    </a:cubicBezTo>
                    <a:cubicBezTo>
                      <a:pt x="1568450" y="1926590"/>
                      <a:pt x="1557020" y="1903730"/>
                      <a:pt x="1551940" y="1892300"/>
                    </a:cubicBezTo>
                    <a:cubicBezTo>
                      <a:pt x="1549400" y="1885950"/>
                      <a:pt x="1545590" y="1879600"/>
                      <a:pt x="1549400" y="1874520"/>
                    </a:cubicBezTo>
                    <a:cubicBezTo>
                      <a:pt x="1560830" y="1861820"/>
                      <a:pt x="1689100" y="1854200"/>
                      <a:pt x="1701800" y="1871980"/>
                    </a:cubicBezTo>
                    <a:cubicBezTo>
                      <a:pt x="1709420" y="1882140"/>
                      <a:pt x="1694180" y="1910080"/>
                      <a:pt x="1682750" y="1922780"/>
                    </a:cubicBezTo>
                    <a:cubicBezTo>
                      <a:pt x="1671320" y="1935480"/>
                      <a:pt x="1652270" y="1945640"/>
                      <a:pt x="1635760" y="1948180"/>
                    </a:cubicBezTo>
                    <a:cubicBezTo>
                      <a:pt x="1619250" y="1950720"/>
                      <a:pt x="1596390" y="1945640"/>
                      <a:pt x="1582420" y="1935480"/>
                    </a:cubicBezTo>
                    <a:cubicBezTo>
                      <a:pt x="1568450" y="1925320"/>
                      <a:pt x="1557020" y="1903730"/>
                      <a:pt x="1551940" y="1891030"/>
                    </a:cubicBezTo>
                    <a:cubicBezTo>
                      <a:pt x="1549400" y="1883410"/>
                      <a:pt x="1545590" y="1877060"/>
                      <a:pt x="1549400" y="1871980"/>
                    </a:cubicBezTo>
                    <a:cubicBezTo>
                      <a:pt x="1560830" y="1859280"/>
                      <a:pt x="1677670" y="1856740"/>
                      <a:pt x="1701800" y="1878330"/>
                    </a:cubicBezTo>
                    <a:cubicBezTo>
                      <a:pt x="1718310" y="1893570"/>
                      <a:pt x="1697990" y="1929130"/>
                      <a:pt x="1711960" y="1955800"/>
                    </a:cubicBezTo>
                    <a:cubicBezTo>
                      <a:pt x="1733550" y="1996440"/>
                      <a:pt x="1828800" y="2053590"/>
                      <a:pt x="1851660" y="2084070"/>
                    </a:cubicBezTo>
                    <a:cubicBezTo>
                      <a:pt x="1861820" y="2098040"/>
                      <a:pt x="1865630" y="2104390"/>
                      <a:pt x="1868170" y="2117090"/>
                    </a:cubicBezTo>
                    <a:cubicBezTo>
                      <a:pt x="1870710" y="2132330"/>
                      <a:pt x="1868170" y="2156460"/>
                      <a:pt x="1859280" y="2170430"/>
                    </a:cubicBezTo>
                    <a:cubicBezTo>
                      <a:pt x="1850390" y="2185670"/>
                      <a:pt x="1833880" y="2199640"/>
                      <a:pt x="1817370" y="2204720"/>
                    </a:cubicBezTo>
                    <a:cubicBezTo>
                      <a:pt x="1800860" y="2209800"/>
                      <a:pt x="1781810" y="2212340"/>
                      <a:pt x="1762760" y="2202180"/>
                    </a:cubicBezTo>
                    <a:cubicBezTo>
                      <a:pt x="1731010" y="2185670"/>
                      <a:pt x="1685290" y="2112010"/>
                      <a:pt x="1661160" y="2073910"/>
                    </a:cubicBezTo>
                    <a:cubicBezTo>
                      <a:pt x="1643380" y="2047240"/>
                      <a:pt x="1631950" y="2025650"/>
                      <a:pt x="1623060" y="2000250"/>
                    </a:cubicBezTo>
                    <a:cubicBezTo>
                      <a:pt x="1614170" y="1976120"/>
                      <a:pt x="1610360" y="1953260"/>
                      <a:pt x="1609090" y="1925320"/>
                    </a:cubicBezTo>
                    <a:cubicBezTo>
                      <a:pt x="1607820" y="1892300"/>
                      <a:pt x="1611630" y="1841500"/>
                      <a:pt x="1623060" y="1813560"/>
                    </a:cubicBezTo>
                    <a:cubicBezTo>
                      <a:pt x="1630680" y="1794510"/>
                      <a:pt x="1640840" y="1779270"/>
                      <a:pt x="1654810" y="1770380"/>
                    </a:cubicBezTo>
                    <a:cubicBezTo>
                      <a:pt x="1668780" y="1761490"/>
                      <a:pt x="1690370" y="1755140"/>
                      <a:pt x="1708150" y="1758950"/>
                    </a:cubicBezTo>
                    <a:cubicBezTo>
                      <a:pt x="1727200" y="1762760"/>
                      <a:pt x="1748790" y="1778000"/>
                      <a:pt x="1764030" y="1800860"/>
                    </a:cubicBezTo>
                    <a:cubicBezTo>
                      <a:pt x="1788160" y="1838960"/>
                      <a:pt x="1784350" y="1929130"/>
                      <a:pt x="1807210" y="1987550"/>
                    </a:cubicBezTo>
                    <a:cubicBezTo>
                      <a:pt x="1828800" y="2043430"/>
                      <a:pt x="1869440" y="2087880"/>
                      <a:pt x="1894840" y="2142490"/>
                    </a:cubicBezTo>
                    <a:cubicBezTo>
                      <a:pt x="1921510" y="2200910"/>
                      <a:pt x="1932940" y="2266950"/>
                      <a:pt x="1964690" y="2330450"/>
                    </a:cubicBezTo>
                    <a:cubicBezTo>
                      <a:pt x="2000250" y="2401570"/>
                      <a:pt x="2061210" y="2471420"/>
                      <a:pt x="2100580" y="2545080"/>
                    </a:cubicBezTo>
                    <a:cubicBezTo>
                      <a:pt x="2138680" y="2616200"/>
                      <a:pt x="2175510" y="2693670"/>
                      <a:pt x="2198370" y="2762250"/>
                    </a:cubicBezTo>
                    <a:cubicBezTo>
                      <a:pt x="2217420" y="2820670"/>
                      <a:pt x="2228850" y="2867660"/>
                      <a:pt x="2236470" y="2928620"/>
                    </a:cubicBezTo>
                    <a:cubicBezTo>
                      <a:pt x="2245360" y="3002280"/>
                      <a:pt x="2242820" y="3112770"/>
                      <a:pt x="2237740" y="3176270"/>
                    </a:cubicBezTo>
                    <a:cubicBezTo>
                      <a:pt x="2233930" y="3215640"/>
                      <a:pt x="2235200" y="3232150"/>
                      <a:pt x="2221230" y="3271520"/>
                    </a:cubicBezTo>
                    <a:cubicBezTo>
                      <a:pt x="2195830" y="3343910"/>
                      <a:pt x="2100580" y="3502660"/>
                      <a:pt x="2061210" y="3563620"/>
                    </a:cubicBezTo>
                    <a:cubicBezTo>
                      <a:pt x="2040890" y="3594100"/>
                      <a:pt x="2037080" y="3606800"/>
                      <a:pt x="2011680" y="3628390"/>
                    </a:cubicBezTo>
                    <a:cubicBezTo>
                      <a:pt x="1971040" y="3663950"/>
                      <a:pt x="1861820" y="3728720"/>
                      <a:pt x="1822450" y="3735070"/>
                    </a:cubicBezTo>
                    <a:cubicBezTo>
                      <a:pt x="1807210" y="3737610"/>
                      <a:pt x="1798320" y="3735070"/>
                      <a:pt x="1786890" y="3728720"/>
                    </a:cubicBezTo>
                    <a:cubicBezTo>
                      <a:pt x="1772920" y="3721100"/>
                      <a:pt x="1755140" y="3705860"/>
                      <a:pt x="1748790" y="3689350"/>
                    </a:cubicBezTo>
                    <a:cubicBezTo>
                      <a:pt x="1742440" y="3670300"/>
                      <a:pt x="1741170" y="3625850"/>
                      <a:pt x="1753870" y="3619500"/>
                    </a:cubicBezTo>
                    <a:cubicBezTo>
                      <a:pt x="1772920" y="3609340"/>
                      <a:pt x="1884680" y="3679190"/>
                      <a:pt x="1885950" y="3700780"/>
                    </a:cubicBezTo>
                    <a:cubicBezTo>
                      <a:pt x="1887220" y="3713480"/>
                      <a:pt x="1860550" y="3728720"/>
                      <a:pt x="1844040" y="3733800"/>
                    </a:cubicBezTo>
                    <a:cubicBezTo>
                      <a:pt x="1827530" y="3738880"/>
                      <a:pt x="1804670" y="3737610"/>
                      <a:pt x="1789430" y="3729990"/>
                    </a:cubicBezTo>
                    <a:cubicBezTo>
                      <a:pt x="1774190" y="3722370"/>
                      <a:pt x="1757680" y="3708400"/>
                      <a:pt x="1751330" y="3691890"/>
                    </a:cubicBezTo>
                    <a:cubicBezTo>
                      <a:pt x="1743710" y="3672840"/>
                      <a:pt x="1744980" y="3625850"/>
                      <a:pt x="1756410" y="3620770"/>
                    </a:cubicBezTo>
                    <a:cubicBezTo>
                      <a:pt x="1772920" y="3614420"/>
                      <a:pt x="1860550" y="3674110"/>
                      <a:pt x="1861820" y="3707130"/>
                    </a:cubicBezTo>
                    <a:cubicBezTo>
                      <a:pt x="1863090" y="3745230"/>
                      <a:pt x="1780540" y="3799840"/>
                      <a:pt x="1733550" y="3835400"/>
                    </a:cubicBezTo>
                    <a:cubicBezTo>
                      <a:pt x="1689100" y="3869690"/>
                      <a:pt x="1639570" y="3896360"/>
                      <a:pt x="1587500" y="3917950"/>
                    </a:cubicBezTo>
                    <a:cubicBezTo>
                      <a:pt x="1531620" y="3940810"/>
                      <a:pt x="1456690" y="3957320"/>
                      <a:pt x="1408430" y="3967480"/>
                    </a:cubicBezTo>
                    <a:cubicBezTo>
                      <a:pt x="1375410" y="3975100"/>
                      <a:pt x="1358900" y="3980180"/>
                      <a:pt x="1325880" y="3981450"/>
                    </a:cubicBezTo>
                    <a:cubicBezTo>
                      <a:pt x="1280160" y="3982720"/>
                      <a:pt x="1215390" y="3966210"/>
                      <a:pt x="1156970" y="3966210"/>
                    </a:cubicBezTo>
                    <a:cubicBezTo>
                      <a:pt x="1096010" y="3966210"/>
                      <a:pt x="1017270" y="3986530"/>
                      <a:pt x="967740" y="3980180"/>
                    </a:cubicBezTo>
                    <a:cubicBezTo>
                      <a:pt x="934720" y="3976370"/>
                      <a:pt x="919480" y="3968750"/>
                      <a:pt x="886460" y="3953510"/>
                    </a:cubicBezTo>
                    <a:cubicBezTo>
                      <a:pt x="829310" y="3926840"/>
                      <a:pt x="722630" y="3863340"/>
                      <a:pt x="664210" y="3813810"/>
                    </a:cubicBezTo>
                    <a:cubicBezTo>
                      <a:pt x="617220" y="3773170"/>
                      <a:pt x="595630" y="3728720"/>
                      <a:pt x="554990" y="3686810"/>
                    </a:cubicBezTo>
                    <a:cubicBezTo>
                      <a:pt x="511810" y="3642360"/>
                      <a:pt x="457200" y="3601720"/>
                      <a:pt x="412750" y="3553460"/>
                    </a:cubicBezTo>
                    <a:cubicBezTo>
                      <a:pt x="365760" y="3502660"/>
                      <a:pt x="322580" y="3448050"/>
                      <a:pt x="281940" y="3387090"/>
                    </a:cubicBezTo>
                    <a:cubicBezTo>
                      <a:pt x="237490" y="3321050"/>
                      <a:pt x="199390" y="3213100"/>
                      <a:pt x="157480" y="3168650"/>
                    </a:cubicBezTo>
                    <a:cubicBezTo>
                      <a:pt x="133350" y="3141980"/>
                      <a:pt x="82550" y="3133090"/>
                      <a:pt x="83820" y="3119120"/>
                    </a:cubicBezTo>
                    <a:cubicBezTo>
                      <a:pt x="85090" y="3106420"/>
                      <a:pt x="130810" y="3083560"/>
                      <a:pt x="156210" y="3089910"/>
                    </a:cubicBezTo>
                    <a:cubicBezTo>
                      <a:pt x="199390" y="3100070"/>
                      <a:pt x="281940" y="3215640"/>
                      <a:pt x="299720" y="3252470"/>
                    </a:cubicBezTo>
                    <a:cubicBezTo>
                      <a:pt x="307340" y="3267710"/>
                      <a:pt x="307340" y="3275330"/>
                      <a:pt x="306070" y="3288030"/>
                    </a:cubicBezTo>
                    <a:cubicBezTo>
                      <a:pt x="303530" y="3303270"/>
                      <a:pt x="297180" y="3326130"/>
                      <a:pt x="283210" y="3337560"/>
                    </a:cubicBezTo>
                    <a:cubicBezTo>
                      <a:pt x="267970" y="3350260"/>
                      <a:pt x="234950" y="3360420"/>
                      <a:pt x="214630" y="3356610"/>
                    </a:cubicBezTo>
                    <a:cubicBezTo>
                      <a:pt x="194310" y="3352800"/>
                      <a:pt x="157480" y="3326130"/>
                      <a:pt x="160020" y="3312160"/>
                    </a:cubicBezTo>
                    <a:cubicBezTo>
                      <a:pt x="162560" y="3290570"/>
                      <a:pt x="283210" y="3238500"/>
                      <a:pt x="300990" y="3249930"/>
                    </a:cubicBezTo>
                    <a:cubicBezTo>
                      <a:pt x="311150" y="3256280"/>
                      <a:pt x="306070" y="3289300"/>
                      <a:pt x="302260" y="3304540"/>
                    </a:cubicBezTo>
                    <a:cubicBezTo>
                      <a:pt x="298450" y="3317240"/>
                      <a:pt x="292100" y="3327400"/>
                      <a:pt x="283210" y="3335020"/>
                    </a:cubicBezTo>
                    <a:cubicBezTo>
                      <a:pt x="274320" y="3342640"/>
                      <a:pt x="264160" y="3350260"/>
                      <a:pt x="251460" y="3352800"/>
                    </a:cubicBezTo>
                    <a:cubicBezTo>
                      <a:pt x="236220" y="3356610"/>
                      <a:pt x="217170" y="3357880"/>
                      <a:pt x="198120" y="3348990"/>
                    </a:cubicBezTo>
                    <a:cubicBezTo>
                      <a:pt x="167640" y="3336290"/>
                      <a:pt x="120650" y="3286760"/>
                      <a:pt x="99060" y="3255010"/>
                    </a:cubicBezTo>
                    <a:cubicBezTo>
                      <a:pt x="82550" y="3230880"/>
                      <a:pt x="66040" y="3185160"/>
                      <a:pt x="68580" y="3183890"/>
                    </a:cubicBezTo>
                    <a:cubicBezTo>
                      <a:pt x="69850" y="3182620"/>
                      <a:pt x="85090" y="3201670"/>
                      <a:pt x="85090" y="3201670"/>
                    </a:cubicBezTo>
                    <a:cubicBezTo>
                      <a:pt x="85090" y="3201670"/>
                      <a:pt x="54610" y="3177540"/>
                      <a:pt x="46990" y="3163570"/>
                    </a:cubicBezTo>
                    <a:cubicBezTo>
                      <a:pt x="40640" y="3152140"/>
                      <a:pt x="39370" y="3140710"/>
                      <a:pt x="40640" y="3128010"/>
                    </a:cubicBezTo>
                    <a:cubicBezTo>
                      <a:pt x="43180" y="3112770"/>
                      <a:pt x="53340" y="3089910"/>
                      <a:pt x="63500" y="3078480"/>
                    </a:cubicBezTo>
                    <a:cubicBezTo>
                      <a:pt x="72390" y="3068320"/>
                      <a:pt x="82550" y="3061970"/>
                      <a:pt x="95250" y="3059430"/>
                    </a:cubicBezTo>
                    <a:cubicBezTo>
                      <a:pt x="110490" y="3055620"/>
                      <a:pt x="134620" y="3053080"/>
                      <a:pt x="148590" y="3063240"/>
                    </a:cubicBezTo>
                    <a:cubicBezTo>
                      <a:pt x="167640" y="3075940"/>
                      <a:pt x="167640" y="3117850"/>
                      <a:pt x="185420" y="3148330"/>
                    </a:cubicBezTo>
                    <a:cubicBezTo>
                      <a:pt x="209550" y="3188970"/>
                      <a:pt x="260350" y="3230880"/>
                      <a:pt x="288290" y="3279140"/>
                    </a:cubicBezTo>
                    <a:cubicBezTo>
                      <a:pt x="316230" y="3329940"/>
                      <a:pt x="328930" y="3402330"/>
                      <a:pt x="351790" y="3445510"/>
                    </a:cubicBezTo>
                    <a:cubicBezTo>
                      <a:pt x="368300" y="3475990"/>
                      <a:pt x="373380" y="3489960"/>
                      <a:pt x="402590" y="3519170"/>
                    </a:cubicBezTo>
                    <a:cubicBezTo>
                      <a:pt x="471170" y="3586480"/>
                      <a:pt x="697230" y="3738880"/>
                      <a:pt x="811530" y="3790950"/>
                    </a:cubicBezTo>
                    <a:cubicBezTo>
                      <a:pt x="883920" y="3823970"/>
                      <a:pt x="951230" y="3822700"/>
                      <a:pt x="1003300" y="3841750"/>
                    </a:cubicBezTo>
                    <a:cubicBezTo>
                      <a:pt x="1040130" y="3855720"/>
                      <a:pt x="1065530" y="3881120"/>
                      <a:pt x="1096010" y="3886200"/>
                    </a:cubicBezTo>
                    <a:cubicBezTo>
                      <a:pt x="1122680" y="3890010"/>
                      <a:pt x="1144270" y="3876040"/>
                      <a:pt x="1176020" y="3876040"/>
                    </a:cubicBezTo>
                    <a:cubicBezTo>
                      <a:pt x="1223010" y="3877310"/>
                      <a:pt x="1295400" y="3906520"/>
                      <a:pt x="1351280" y="3903980"/>
                    </a:cubicBezTo>
                    <a:cubicBezTo>
                      <a:pt x="1404620" y="3902710"/>
                      <a:pt x="1460500" y="3883660"/>
                      <a:pt x="1506220" y="3868420"/>
                    </a:cubicBezTo>
                    <a:cubicBezTo>
                      <a:pt x="1544320" y="3855720"/>
                      <a:pt x="1569720" y="3844290"/>
                      <a:pt x="1606550" y="3826510"/>
                    </a:cubicBezTo>
                    <a:cubicBezTo>
                      <a:pt x="1653540" y="3802380"/>
                      <a:pt x="1710690" y="3773170"/>
                      <a:pt x="1762760" y="3733800"/>
                    </a:cubicBezTo>
                    <a:cubicBezTo>
                      <a:pt x="1823720" y="3688080"/>
                      <a:pt x="1905000" y="3609340"/>
                      <a:pt x="1946910" y="3561080"/>
                    </a:cubicBezTo>
                    <a:cubicBezTo>
                      <a:pt x="1972310" y="3531870"/>
                      <a:pt x="1987550" y="3510280"/>
                      <a:pt x="2001520" y="3482340"/>
                    </a:cubicBezTo>
                    <a:cubicBezTo>
                      <a:pt x="2014220" y="3456940"/>
                      <a:pt x="2023110" y="3436620"/>
                      <a:pt x="2026920" y="3402330"/>
                    </a:cubicBezTo>
                    <a:cubicBezTo>
                      <a:pt x="2033270" y="3346450"/>
                      <a:pt x="1990090" y="3216910"/>
                      <a:pt x="2004060" y="3172460"/>
                    </a:cubicBezTo>
                    <a:cubicBezTo>
                      <a:pt x="2010410" y="3150870"/>
                      <a:pt x="2023110" y="3139440"/>
                      <a:pt x="2039620" y="3131820"/>
                    </a:cubicBezTo>
                    <a:cubicBezTo>
                      <a:pt x="2057400" y="3124200"/>
                      <a:pt x="2091690" y="3122930"/>
                      <a:pt x="2110740" y="3133090"/>
                    </a:cubicBezTo>
                    <a:cubicBezTo>
                      <a:pt x="2128520" y="3143250"/>
                      <a:pt x="2152650" y="3188970"/>
                      <a:pt x="2150110" y="3191510"/>
                    </a:cubicBezTo>
                    <a:cubicBezTo>
                      <a:pt x="2147570" y="3194050"/>
                      <a:pt x="2101850" y="3157220"/>
                      <a:pt x="2103120" y="3155950"/>
                    </a:cubicBezTo>
                    <a:cubicBezTo>
                      <a:pt x="2103120" y="3154680"/>
                      <a:pt x="2125980" y="3164840"/>
                      <a:pt x="2134870" y="3173730"/>
                    </a:cubicBezTo>
                    <a:cubicBezTo>
                      <a:pt x="2145030" y="3185160"/>
                      <a:pt x="2156460" y="3206750"/>
                      <a:pt x="2159000" y="3221990"/>
                    </a:cubicBezTo>
                    <a:cubicBezTo>
                      <a:pt x="2161540" y="3234690"/>
                      <a:pt x="2159000" y="3247390"/>
                      <a:pt x="2153920" y="3258820"/>
                    </a:cubicBezTo>
                    <a:cubicBezTo>
                      <a:pt x="2147570" y="3272790"/>
                      <a:pt x="2131060" y="3290570"/>
                      <a:pt x="2118360" y="3298190"/>
                    </a:cubicBezTo>
                    <a:cubicBezTo>
                      <a:pt x="2106930" y="3304540"/>
                      <a:pt x="2095500" y="3307080"/>
                      <a:pt x="2082800" y="3305810"/>
                    </a:cubicBezTo>
                    <a:cubicBezTo>
                      <a:pt x="2068830" y="3304540"/>
                      <a:pt x="2048510" y="3302000"/>
                      <a:pt x="2037080" y="3290570"/>
                    </a:cubicBezTo>
                    <a:cubicBezTo>
                      <a:pt x="2023110" y="3277870"/>
                      <a:pt x="2006600" y="3246120"/>
                      <a:pt x="2007870" y="3225800"/>
                    </a:cubicBezTo>
                    <a:cubicBezTo>
                      <a:pt x="2009140" y="3204210"/>
                      <a:pt x="2028190" y="3176270"/>
                      <a:pt x="2044700" y="3164840"/>
                    </a:cubicBezTo>
                    <a:cubicBezTo>
                      <a:pt x="2058670" y="3154680"/>
                      <a:pt x="2077720" y="3153410"/>
                      <a:pt x="2092960" y="3154680"/>
                    </a:cubicBezTo>
                    <a:cubicBezTo>
                      <a:pt x="2108200" y="3155950"/>
                      <a:pt x="2125980" y="3163570"/>
                      <a:pt x="2136140" y="3175000"/>
                    </a:cubicBezTo>
                    <a:cubicBezTo>
                      <a:pt x="2148840" y="3190240"/>
                      <a:pt x="2162810" y="3223260"/>
                      <a:pt x="2159000" y="3243580"/>
                    </a:cubicBezTo>
                    <a:cubicBezTo>
                      <a:pt x="2155190" y="3263900"/>
                      <a:pt x="2133600" y="3290570"/>
                      <a:pt x="2114550" y="3299460"/>
                    </a:cubicBezTo>
                    <a:cubicBezTo>
                      <a:pt x="2095500" y="3308350"/>
                      <a:pt x="2061210" y="3304540"/>
                      <a:pt x="2043430" y="3295650"/>
                    </a:cubicBezTo>
                    <a:cubicBezTo>
                      <a:pt x="2029460" y="3288030"/>
                      <a:pt x="2018030" y="3271520"/>
                      <a:pt x="2012950" y="3257550"/>
                    </a:cubicBezTo>
                    <a:cubicBezTo>
                      <a:pt x="2007870" y="3243580"/>
                      <a:pt x="2005330" y="3224530"/>
                      <a:pt x="2010410" y="3209290"/>
                    </a:cubicBezTo>
                    <a:cubicBezTo>
                      <a:pt x="2016760" y="3190240"/>
                      <a:pt x="2042160" y="3164840"/>
                      <a:pt x="2059940" y="3157220"/>
                    </a:cubicBezTo>
                    <a:cubicBezTo>
                      <a:pt x="2073910" y="3150870"/>
                      <a:pt x="2090420" y="3153410"/>
                      <a:pt x="2103120" y="3155950"/>
                    </a:cubicBezTo>
                    <a:cubicBezTo>
                      <a:pt x="2114550" y="3158490"/>
                      <a:pt x="2125980" y="3163570"/>
                      <a:pt x="2134870" y="3173730"/>
                    </a:cubicBezTo>
                    <a:cubicBezTo>
                      <a:pt x="2146300" y="3187700"/>
                      <a:pt x="2160270" y="3220720"/>
                      <a:pt x="2159000" y="3241040"/>
                    </a:cubicBezTo>
                    <a:cubicBezTo>
                      <a:pt x="2157730" y="3258820"/>
                      <a:pt x="2145030" y="3277870"/>
                      <a:pt x="2133600" y="3288030"/>
                    </a:cubicBezTo>
                    <a:cubicBezTo>
                      <a:pt x="2124710" y="3296920"/>
                      <a:pt x="2112010" y="3302000"/>
                      <a:pt x="2100580" y="3304540"/>
                    </a:cubicBezTo>
                    <a:cubicBezTo>
                      <a:pt x="2089150" y="3307080"/>
                      <a:pt x="2068830" y="3308350"/>
                      <a:pt x="2063750" y="3303270"/>
                    </a:cubicBezTo>
                    <a:cubicBezTo>
                      <a:pt x="2059940" y="3299460"/>
                      <a:pt x="2068830" y="3289300"/>
                      <a:pt x="2066290" y="3280410"/>
                    </a:cubicBezTo>
                    <a:cubicBezTo>
                      <a:pt x="2059940" y="3262630"/>
                      <a:pt x="2005330" y="3227070"/>
                      <a:pt x="1998980" y="3209290"/>
                    </a:cubicBezTo>
                    <a:cubicBezTo>
                      <a:pt x="1996440" y="3201670"/>
                      <a:pt x="1996440" y="3197860"/>
                      <a:pt x="1998980" y="3190240"/>
                    </a:cubicBezTo>
                    <a:cubicBezTo>
                      <a:pt x="2004060" y="3175000"/>
                      <a:pt x="2021840" y="3141980"/>
                      <a:pt x="2039620" y="3131820"/>
                    </a:cubicBezTo>
                    <a:cubicBezTo>
                      <a:pt x="2054860" y="3122930"/>
                      <a:pt x="2077720" y="3122930"/>
                      <a:pt x="2092960" y="3125470"/>
                    </a:cubicBezTo>
                    <a:cubicBezTo>
                      <a:pt x="2105660" y="3128010"/>
                      <a:pt x="2117090" y="3135630"/>
                      <a:pt x="2125980" y="3143250"/>
                    </a:cubicBezTo>
                    <a:cubicBezTo>
                      <a:pt x="2134870" y="3150870"/>
                      <a:pt x="2143760" y="3161030"/>
                      <a:pt x="2146300" y="3172460"/>
                    </a:cubicBezTo>
                    <a:cubicBezTo>
                      <a:pt x="2148840" y="3185160"/>
                      <a:pt x="2133600" y="3199130"/>
                      <a:pt x="2134870" y="3215640"/>
                    </a:cubicBezTo>
                    <a:cubicBezTo>
                      <a:pt x="2136140" y="3237230"/>
                      <a:pt x="2160270" y="3262630"/>
                      <a:pt x="2167890" y="3286760"/>
                    </a:cubicBezTo>
                    <a:cubicBezTo>
                      <a:pt x="2175510" y="3310890"/>
                      <a:pt x="2176780" y="3337560"/>
                      <a:pt x="2178050" y="3362960"/>
                    </a:cubicBezTo>
                    <a:cubicBezTo>
                      <a:pt x="2179320" y="3389630"/>
                      <a:pt x="2185670" y="3411220"/>
                      <a:pt x="2178050" y="3442970"/>
                    </a:cubicBezTo>
                    <a:cubicBezTo>
                      <a:pt x="2164080" y="3501390"/>
                      <a:pt x="2119630" y="3599180"/>
                      <a:pt x="2059940" y="3672840"/>
                    </a:cubicBezTo>
                    <a:cubicBezTo>
                      <a:pt x="1983740" y="3766820"/>
                      <a:pt x="1827530" y="3883660"/>
                      <a:pt x="1729740" y="3940810"/>
                    </a:cubicBezTo>
                    <a:cubicBezTo>
                      <a:pt x="1663700" y="3978910"/>
                      <a:pt x="1612900" y="3994150"/>
                      <a:pt x="1550670" y="4011930"/>
                    </a:cubicBezTo>
                    <a:cubicBezTo>
                      <a:pt x="1487170" y="4030980"/>
                      <a:pt x="1423670" y="4046220"/>
                      <a:pt x="1353820" y="4050030"/>
                    </a:cubicBezTo>
                    <a:cubicBezTo>
                      <a:pt x="1275080" y="4053840"/>
                      <a:pt x="1184910" y="4039870"/>
                      <a:pt x="1101090" y="4025900"/>
                    </a:cubicBezTo>
                    <a:cubicBezTo>
                      <a:pt x="1018540" y="4011930"/>
                      <a:pt x="925830" y="3989070"/>
                      <a:pt x="854710" y="3966210"/>
                    </a:cubicBezTo>
                    <a:cubicBezTo>
                      <a:pt x="798830" y="3947160"/>
                      <a:pt x="754380" y="3930650"/>
                      <a:pt x="708660" y="3903980"/>
                    </a:cubicBezTo>
                    <a:cubicBezTo>
                      <a:pt x="661670" y="3876040"/>
                      <a:pt x="626110" y="3831590"/>
                      <a:pt x="579120" y="3799840"/>
                    </a:cubicBezTo>
                    <a:cubicBezTo>
                      <a:pt x="529590" y="3765550"/>
                      <a:pt x="467360" y="3741420"/>
                      <a:pt x="416560" y="3705860"/>
                    </a:cubicBezTo>
                    <a:cubicBezTo>
                      <a:pt x="365760" y="3670300"/>
                      <a:pt x="307340" y="3624580"/>
                      <a:pt x="271780" y="3587750"/>
                    </a:cubicBezTo>
                    <a:cubicBezTo>
                      <a:pt x="247650" y="3562350"/>
                      <a:pt x="233680" y="3547110"/>
                      <a:pt x="218440" y="3516630"/>
                    </a:cubicBezTo>
                    <a:cubicBezTo>
                      <a:pt x="196850" y="3474720"/>
                      <a:pt x="189230" y="3394710"/>
                      <a:pt x="167640" y="3355340"/>
                    </a:cubicBezTo>
                    <a:cubicBezTo>
                      <a:pt x="152400" y="3327400"/>
                      <a:pt x="132080" y="3319780"/>
                      <a:pt x="115570" y="3291840"/>
                    </a:cubicBezTo>
                    <a:cubicBezTo>
                      <a:pt x="90170" y="3249930"/>
                      <a:pt x="44450" y="3125470"/>
                      <a:pt x="45720" y="3124200"/>
                    </a:cubicBezTo>
                    <a:cubicBezTo>
                      <a:pt x="46990" y="3124200"/>
                      <a:pt x="87630" y="3200400"/>
                      <a:pt x="85090" y="3201670"/>
                    </a:cubicBezTo>
                    <a:cubicBezTo>
                      <a:pt x="82550" y="3202940"/>
                      <a:pt x="46990" y="3163570"/>
                      <a:pt x="41910" y="3145790"/>
                    </a:cubicBezTo>
                    <a:cubicBezTo>
                      <a:pt x="38100" y="3133090"/>
                      <a:pt x="39370" y="3121660"/>
                      <a:pt x="44450" y="3110230"/>
                    </a:cubicBezTo>
                    <a:cubicBezTo>
                      <a:pt x="49530" y="3096260"/>
                      <a:pt x="62230" y="3074670"/>
                      <a:pt x="77470" y="3067050"/>
                    </a:cubicBezTo>
                    <a:cubicBezTo>
                      <a:pt x="95250" y="3058160"/>
                      <a:pt x="123190" y="3051810"/>
                      <a:pt x="148590" y="3063240"/>
                    </a:cubicBezTo>
                    <a:cubicBezTo>
                      <a:pt x="196850" y="3084830"/>
                      <a:pt x="294640" y="3219450"/>
                      <a:pt x="306070" y="3267710"/>
                    </a:cubicBezTo>
                    <a:cubicBezTo>
                      <a:pt x="311150" y="3289300"/>
                      <a:pt x="303530" y="3307080"/>
                      <a:pt x="294640" y="3321050"/>
                    </a:cubicBezTo>
                    <a:cubicBezTo>
                      <a:pt x="285750" y="3335020"/>
                      <a:pt x="267970" y="3347720"/>
                      <a:pt x="251460" y="3352800"/>
                    </a:cubicBezTo>
                    <a:cubicBezTo>
                      <a:pt x="234950" y="3357880"/>
                      <a:pt x="213360" y="3356610"/>
                      <a:pt x="198120" y="3348990"/>
                    </a:cubicBezTo>
                    <a:cubicBezTo>
                      <a:pt x="182880" y="3341370"/>
                      <a:pt x="157480" y="3322320"/>
                      <a:pt x="160020" y="3309620"/>
                    </a:cubicBezTo>
                    <a:cubicBezTo>
                      <a:pt x="163830" y="3289300"/>
                      <a:pt x="281940" y="3241040"/>
                      <a:pt x="299720" y="3252470"/>
                    </a:cubicBezTo>
                    <a:cubicBezTo>
                      <a:pt x="311150" y="3258820"/>
                      <a:pt x="307340" y="3290570"/>
                      <a:pt x="302260" y="3305810"/>
                    </a:cubicBezTo>
                    <a:cubicBezTo>
                      <a:pt x="297180" y="3322320"/>
                      <a:pt x="283210" y="3338830"/>
                      <a:pt x="267970" y="3347720"/>
                    </a:cubicBezTo>
                    <a:cubicBezTo>
                      <a:pt x="254000" y="3356610"/>
                      <a:pt x="229870" y="3359150"/>
                      <a:pt x="214630" y="3356610"/>
                    </a:cubicBezTo>
                    <a:cubicBezTo>
                      <a:pt x="201930" y="3355340"/>
                      <a:pt x="191770" y="3350260"/>
                      <a:pt x="181610" y="3341370"/>
                    </a:cubicBezTo>
                    <a:cubicBezTo>
                      <a:pt x="166370" y="3327400"/>
                      <a:pt x="154940" y="3294380"/>
                      <a:pt x="137160" y="3275330"/>
                    </a:cubicBezTo>
                    <a:cubicBezTo>
                      <a:pt x="119380" y="3256280"/>
                      <a:pt x="92710" y="3248660"/>
                      <a:pt x="73660" y="3228340"/>
                    </a:cubicBezTo>
                    <a:cubicBezTo>
                      <a:pt x="52070" y="3205480"/>
                      <a:pt x="25400" y="3169920"/>
                      <a:pt x="15240" y="3139440"/>
                    </a:cubicBezTo>
                    <a:cubicBezTo>
                      <a:pt x="6350" y="3112770"/>
                      <a:pt x="0" y="3081020"/>
                      <a:pt x="7620" y="3056890"/>
                    </a:cubicBezTo>
                    <a:cubicBezTo>
                      <a:pt x="15240" y="3032760"/>
                      <a:pt x="39370" y="3003550"/>
                      <a:pt x="64770" y="2995930"/>
                    </a:cubicBezTo>
                    <a:cubicBezTo>
                      <a:pt x="95250" y="2985770"/>
                      <a:pt x="147320" y="3004820"/>
                      <a:pt x="180340" y="3018790"/>
                    </a:cubicBezTo>
                    <a:cubicBezTo>
                      <a:pt x="208280" y="3030220"/>
                      <a:pt x="231140" y="3046730"/>
                      <a:pt x="252730" y="3065780"/>
                    </a:cubicBezTo>
                    <a:cubicBezTo>
                      <a:pt x="275590" y="3086100"/>
                      <a:pt x="295910" y="3111500"/>
                      <a:pt x="311150" y="3138170"/>
                    </a:cubicBezTo>
                    <a:cubicBezTo>
                      <a:pt x="325120" y="3164840"/>
                      <a:pt x="323850" y="3191510"/>
                      <a:pt x="340360" y="3223260"/>
                    </a:cubicBezTo>
                    <a:cubicBezTo>
                      <a:pt x="364490" y="3268980"/>
                      <a:pt x="410210" y="3333750"/>
                      <a:pt x="452120" y="3380740"/>
                    </a:cubicBezTo>
                    <a:cubicBezTo>
                      <a:pt x="492760" y="3426460"/>
                      <a:pt x="541020" y="3455670"/>
                      <a:pt x="589280" y="3503930"/>
                    </a:cubicBezTo>
                    <a:cubicBezTo>
                      <a:pt x="651510" y="3564890"/>
                      <a:pt x="723900" y="3665220"/>
                      <a:pt x="789940" y="3721100"/>
                    </a:cubicBezTo>
                    <a:cubicBezTo>
                      <a:pt x="842010" y="3764280"/>
                      <a:pt x="901700" y="3803650"/>
                      <a:pt x="946150" y="3820160"/>
                    </a:cubicBezTo>
                    <a:cubicBezTo>
                      <a:pt x="975360" y="3830320"/>
                      <a:pt x="995680" y="3831590"/>
                      <a:pt x="1023620" y="3831590"/>
                    </a:cubicBezTo>
                    <a:cubicBezTo>
                      <a:pt x="1055370" y="3831590"/>
                      <a:pt x="1087120" y="3818890"/>
                      <a:pt x="1126490" y="3817620"/>
                    </a:cubicBezTo>
                    <a:cubicBezTo>
                      <a:pt x="1177290" y="3816350"/>
                      <a:pt x="1240790" y="3832860"/>
                      <a:pt x="1303020" y="3829050"/>
                    </a:cubicBezTo>
                    <a:cubicBezTo>
                      <a:pt x="1375410" y="3823970"/>
                      <a:pt x="1463040" y="3815080"/>
                      <a:pt x="1537970" y="3783330"/>
                    </a:cubicBezTo>
                    <a:cubicBezTo>
                      <a:pt x="1619250" y="3747770"/>
                      <a:pt x="1706880" y="3615690"/>
                      <a:pt x="1770380" y="3615690"/>
                    </a:cubicBezTo>
                    <a:cubicBezTo>
                      <a:pt x="1816100" y="3615690"/>
                      <a:pt x="1884680" y="3680460"/>
                      <a:pt x="1885950" y="3700780"/>
                    </a:cubicBezTo>
                    <a:cubicBezTo>
                      <a:pt x="1887220" y="3710940"/>
                      <a:pt x="1871980" y="3719830"/>
                      <a:pt x="1860550" y="3726180"/>
                    </a:cubicBezTo>
                    <a:cubicBezTo>
                      <a:pt x="1846580" y="3733800"/>
                      <a:pt x="1823720" y="3738880"/>
                      <a:pt x="1807210" y="3735070"/>
                    </a:cubicBezTo>
                    <a:cubicBezTo>
                      <a:pt x="1790700" y="3731260"/>
                      <a:pt x="1771650" y="3719830"/>
                      <a:pt x="1761490" y="3707130"/>
                    </a:cubicBezTo>
                    <a:cubicBezTo>
                      <a:pt x="1751330" y="3693160"/>
                      <a:pt x="1744980" y="3670300"/>
                      <a:pt x="1744980" y="3655060"/>
                    </a:cubicBezTo>
                    <a:cubicBezTo>
                      <a:pt x="1744980" y="3642360"/>
                      <a:pt x="1747520" y="3624580"/>
                      <a:pt x="1756410" y="3620770"/>
                    </a:cubicBezTo>
                    <a:cubicBezTo>
                      <a:pt x="1775460" y="3614420"/>
                      <a:pt x="1882140" y="3677920"/>
                      <a:pt x="1883410" y="3699510"/>
                    </a:cubicBezTo>
                    <a:cubicBezTo>
                      <a:pt x="1883410" y="3712210"/>
                      <a:pt x="1856740" y="3728720"/>
                      <a:pt x="1840230" y="3732530"/>
                    </a:cubicBezTo>
                    <a:cubicBezTo>
                      <a:pt x="1821180" y="3737610"/>
                      <a:pt x="1786890" y="3728720"/>
                      <a:pt x="1771650" y="3718560"/>
                    </a:cubicBezTo>
                    <a:cubicBezTo>
                      <a:pt x="1760220" y="3710940"/>
                      <a:pt x="1753870" y="3700780"/>
                      <a:pt x="1748790" y="3689350"/>
                    </a:cubicBezTo>
                    <a:cubicBezTo>
                      <a:pt x="1743710" y="3675380"/>
                      <a:pt x="1737360" y="3655060"/>
                      <a:pt x="1746250" y="3636010"/>
                    </a:cubicBezTo>
                    <a:cubicBezTo>
                      <a:pt x="1764030" y="3597910"/>
                      <a:pt x="1871980" y="3561080"/>
                      <a:pt x="1921510" y="3505200"/>
                    </a:cubicBezTo>
                    <a:cubicBezTo>
                      <a:pt x="1976120" y="3442970"/>
                      <a:pt x="2024380" y="3333750"/>
                      <a:pt x="2052320" y="3271520"/>
                    </a:cubicBezTo>
                    <a:cubicBezTo>
                      <a:pt x="2068830" y="3233420"/>
                      <a:pt x="2077720" y="3215640"/>
                      <a:pt x="2085340" y="3176270"/>
                    </a:cubicBezTo>
                    <a:cubicBezTo>
                      <a:pt x="2096770" y="3115310"/>
                      <a:pt x="2098040" y="3008630"/>
                      <a:pt x="2090420" y="2934970"/>
                    </a:cubicBezTo>
                    <a:cubicBezTo>
                      <a:pt x="2084070" y="2872740"/>
                      <a:pt x="2076450" y="2825750"/>
                      <a:pt x="2051050" y="2762250"/>
                    </a:cubicBezTo>
                    <a:cubicBezTo>
                      <a:pt x="2014220" y="2669540"/>
                      <a:pt x="1903730" y="2532380"/>
                      <a:pt x="1861820" y="2444750"/>
                    </a:cubicBezTo>
                    <a:cubicBezTo>
                      <a:pt x="1833880" y="2386330"/>
                      <a:pt x="1830070" y="2353310"/>
                      <a:pt x="1804670" y="2294890"/>
                    </a:cubicBezTo>
                    <a:cubicBezTo>
                      <a:pt x="1767840" y="2211070"/>
                      <a:pt x="1685290" y="2077720"/>
                      <a:pt x="1654810" y="1991360"/>
                    </a:cubicBezTo>
                    <a:cubicBezTo>
                      <a:pt x="1633220" y="1930400"/>
                      <a:pt x="1617980" y="1865630"/>
                      <a:pt x="1619250" y="1831340"/>
                    </a:cubicBezTo>
                    <a:cubicBezTo>
                      <a:pt x="1619250" y="1814830"/>
                      <a:pt x="1621790" y="1805940"/>
                      <a:pt x="1629410" y="1795780"/>
                    </a:cubicBezTo>
                    <a:cubicBezTo>
                      <a:pt x="1640840" y="1780540"/>
                      <a:pt x="1668780" y="1760220"/>
                      <a:pt x="1689100" y="1757680"/>
                    </a:cubicBezTo>
                    <a:cubicBezTo>
                      <a:pt x="1706880" y="1755140"/>
                      <a:pt x="1728470" y="1764030"/>
                      <a:pt x="1741170" y="1772920"/>
                    </a:cubicBezTo>
                    <a:cubicBezTo>
                      <a:pt x="1751330" y="1780540"/>
                      <a:pt x="1757680" y="1785620"/>
                      <a:pt x="1764030" y="1800860"/>
                    </a:cubicBezTo>
                    <a:cubicBezTo>
                      <a:pt x="1776730" y="1833880"/>
                      <a:pt x="1760220" y="1924050"/>
                      <a:pt x="1778000" y="1977390"/>
                    </a:cubicBezTo>
                    <a:cubicBezTo>
                      <a:pt x="1795780" y="2029460"/>
                      <a:pt x="1863090" y="2077720"/>
                      <a:pt x="1868170" y="2117090"/>
                    </a:cubicBezTo>
                    <a:cubicBezTo>
                      <a:pt x="1871980" y="2142490"/>
                      <a:pt x="1860550" y="2170430"/>
                      <a:pt x="1847850" y="2185670"/>
                    </a:cubicBezTo>
                    <a:cubicBezTo>
                      <a:pt x="1836420" y="2198370"/>
                      <a:pt x="1814830" y="2205990"/>
                      <a:pt x="1799590" y="2208530"/>
                    </a:cubicBezTo>
                    <a:cubicBezTo>
                      <a:pt x="1786890" y="2209800"/>
                      <a:pt x="1776730" y="2208530"/>
                      <a:pt x="1762760" y="2202180"/>
                    </a:cubicBezTo>
                    <a:cubicBezTo>
                      <a:pt x="1737360" y="2190750"/>
                      <a:pt x="1700530" y="2155190"/>
                      <a:pt x="1670050" y="2123440"/>
                    </a:cubicBezTo>
                    <a:cubicBezTo>
                      <a:pt x="1634490" y="2084070"/>
                      <a:pt x="1584960" y="2026920"/>
                      <a:pt x="1565910" y="1981200"/>
                    </a:cubicBezTo>
                    <a:cubicBezTo>
                      <a:pt x="1550670" y="1945640"/>
                      <a:pt x="1532890" y="1897380"/>
                      <a:pt x="1549400" y="1878330"/>
                    </a:cubicBezTo>
                    <a:cubicBezTo>
                      <a:pt x="1568450" y="1854200"/>
                      <a:pt x="1689100" y="1855470"/>
                      <a:pt x="1701800" y="1871980"/>
                    </a:cubicBezTo>
                    <a:cubicBezTo>
                      <a:pt x="1709420" y="1882140"/>
                      <a:pt x="1694180" y="1910080"/>
                      <a:pt x="1682750" y="1922780"/>
                    </a:cubicBezTo>
                    <a:cubicBezTo>
                      <a:pt x="1671320" y="1935480"/>
                      <a:pt x="1652270" y="1945640"/>
                      <a:pt x="1635760" y="1948180"/>
                    </a:cubicBezTo>
                    <a:cubicBezTo>
                      <a:pt x="1619250" y="1950720"/>
                      <a:pt x="1596390" y="1946910"/>
                      <a:pt x="1582420" y="1935480"/>
                    </a:cubicBezTo>
                    <a:cubicBezTo>
                      <a:pt x="1565910" y="1922780"/>
                      <a:pt x="1541780" y="1884680"/>
                      <a:pt x="1549400" y="1871980"/>
                    </a:cubicBezTo>
                    <a:cubicBezTo>
                      <a:pt x="1560830" y="1854200"/>
                      <a:pt x="1689100" y="1856740"/>
                      <a:pt x="1701800" y="1874520"/>
                    </a:cubicBezTo>
                    <a:cubicBezTo>
                      <a:pt x="1709420" y="1884680"/>
                      <a:pt x="1694180" y="1911350"/>
                      <a:pt x="1682750" y="1924050"/>
                    </a:cubicBezTo>
                    <a:cubicBezTo>
                      <a:pt x="1671320" y="1936750"/>
                      <a:pt x="1652270" y="1946910"/>
                      <a:pt x="1635760" y="1949450"/>
                    </a:cubicBezTo>
                    <a:cubicBezTo>
                      <a:pt x="1619250" y="1951990"/>
                      <a:pt x="1596390" y="1946910"/>
                      <a:pt x="1582420" y="1936750"/>
                    </a:cubicBezTo>
                    <a:cubicBezTo>
                      <a:pt x="1568450" y="1926590"/>
                      <a:pt x="1560830" y="1916430"/>
                      <a:pt x="1551940" y="1892300"/>
                    </a:cubicBezTo>
                    <a:cubicBezTo>
                      <a:pt x="1527810" y="1828800"/>
                      <a:pt x="1518920" y="1644650"/>
                      <a:pt x="1506220" y="1512570"/>
                    </a:cubicBezTo>
                    <a:cubicBezTo>
                      <a:pt x="1492250" y="1371600"/>
                      <a:pt x="1492250" y="1188720"/>
                      <a:pt x="1475740" y="1071880"/>
                    </a:cubicBezTo>
                    <a:cubicBezTo>
                      <a:pt x="1464310" y="994410"/>
                      <a:pt x="1432560" y="923290"/>
                      <a:pt x="1435100" y="880110"/>
                    </a:cubicBezTo>
                    <a:cubicBezTo>
                      <a:pt x="1436370" y="857250"/>
                      <a:pt x="1441450" y="842010"/>
                      <a:pt x="1452880" y="829310"/>
                    </a:cubicBezTo>
                    <a:cubicBezTo>
                      <a:pt x="1464310" y="816610"/>
                      <a:pt x="1484630" y="806450"/>
                      <a:pt x="1501140" y="803910"/>
                    </a:cubicBezTo>
                    <a:cubicBezTo>
                      <a:pt x="1517650" y="801370"/>
                      <a:pt x="1539240" y="808990"/>
                      <a:pt x="1553210" y="816610"/>
                    </a:cubicBezTo>
                    <a:cubicBezTo>
                      <a:pt x="1564640" y="822960"/>
                      <a:pt x="1570990" y="830580"/>
                      <a:pt x="1578610" y="844550"/>
                    </a:cubicBezTo>
                    <a:cubicBezTo>
                      <a:pt x="1591310" y="868680"/>
                      <a:pt x="1602740" y="922020"/>
                      <a:pt x="1607820" y="957580"/>
                    </a:cubicBezTo>
                    <a:cubicBezTo>
                      <a:pt x="1611630" y="988060"/>
                      <a:pt x="1611630" y="1016000"/>
                      <a:pt x="1609090" y="1045210"/>
                    </a:cubicBezTo>
                    <a:cubicBezTo>
                      <a:pt x="1606550" y="1075690"/>
                      <a:pt x="1588770" y="1104900"/>
                      <a:pt x="1588770" y="1135380"/>
                    </a:cubicBezTo>
                    <a:cubicBezTo>
                      <a:pt x="1588770" y="1167130"/>
                      <a:pt x="1604010" y="1192530"/>
                      <a:pt x="1609090" y="1234440"/>
                    </a:cubicBezTo>
                    <a:cubicBezTo>
                      <a:pt x="1617980" y="1306830"/>
                      <a:pt x="1610360" y="1469390"/>
                      <a:pt x="1621790" y="1534160"/>
                    </a:cubicBezTo>
                    <a:cubicBezTo>
                      <a:pt x="1628140" y="1567180"/>
                      <a:pt x="1647190" y="1583690"/>
                      <a:pt x="1644650" y="1606550"/>
                    </a:cubicBezTo>
                    <a:cubicBezTo>
                      <a:pt x="1642110" y="1629410"/>
                      <a:pt x="1625600" y="1657350"/>
                      <a:pt x="1611630" y="1670050"/>
                    </a:cubicBezTo>
                    <a:cubicBezTo>
                      <a:pt x="1601470" y="1678940"/>
                      <a:pt x="1590040" y="1681480"/>
                      <a:pt x="1577340" y="1682750"/>
                    </a:cubicBezTo>
                    <a:cubicBezTo>
                      <a:pt x="1562100" y="1684020"/>
                      <a:pt x="1539240" y="1680210"/>
                      <a:pt x="1525270" y="1670050"/>
                    </a:cubicBezTo>
                    <a:cubicBezTo>
                      <a:pt x="1511300" y="1659890"/>
                      <a:pt x="1501140" y="1648460"/>
                      <a:pt x="1493520" y="1624330"/>
                    </a:cubicBezTo>
                    <a:cubicBezTo>
                      <a:pt x="1474470" y="1564640"/>
                      <a:pt x="1506220" y="1363980"/>
                      <a:pt x="1492250" y="1285240"/>
                    </a:cubicBezTo>
                    <a:cubicBezTo>
                      <a:pt x="1484630" y="1242060"/>
                      <a:pt x="1474470" y="1214120"/>
                      <a:pt x="1457960" y="1187450"/>
                    </a:cubicBezTo>
                    <a:cubicBezTo>
                      <a:pt x="1442720" y="1163320"/>
                      <a:pt x="1395730" y="1145540"/>
                      <a:pt x="1399540" y="1127760"/>
                    </a:cubicBezTo>
                    <a:cubicBezTo>
                      <a:pt x="1403350" y="1104900"/>
                      <a:pt x="1511300" y="1062990"/>
                      <a:pt x="1521460" y="1071880"/>
                    </a:cubicBezTo>
                    <a:cubicBezTo>
                      <a:pt x="1527810" y="1078230"/>
                      <a:pt x="1516380" y="1111250"/>
                      <a:pt x="1504950" y="1123950"/>
                    </a:cubicBezTo>
                    <a:cubicBezTo>
                      <a:pt x="1490980" y="1139190"/>
                      <a:pt x="1460500" y="1153160"/>
                      <a:pt x="1440180" y="1153160"/>
                    </a:cubicBezTo>
                    <a:cubicBezTo>
                      <a:pt x="1422400" y="1153160"/>
                      <a:pt x="1402080" y="1143000"/>
                      <a:pt x="1390650" y="1131570"/>
                    </a:cubicBezTo>
                    <a:cubicBezTo>
                      <a:pt x="1379220" y="1120140"/>
                      <a:pt x="1372870" y="1106170"/>
                      <a:pt x="1369060" y="1082040"/>
                    </a:cubicBezTo>
                    <a:cubicBezTo>
                      <a:pt x="1360170" y="1021080"/>
                      <a:pt x="1367790" y="781050"/>
                      <a:pt x="1414780" y="750570"/>
                    </a:cubicBezTo>
                    <a:cubicBezTo>
                      <a:pt x="1445260" y="731520"/>
                      <a:pt x="1532890" y="768350"/>
                      <a:pt x="1545590" y="789940"/>
                    </a:cubicBezTo>
                    <a:cubicBezTo>
                      <a:pt x="1553210" y="803910"/>
                      <a:pt x="1540510" y="829310"/>
                      <a:pt x="1531620" y="842010"/>
                    </a:cubicBezTo>
                    <a:cubicBezTo>
                      <a:pt x="1525270" y="853440"/>
                      <a:pt x="1515110" y="861060"/>
                      <a:pt x="1503680" y="866140"/>
                    </a:cubicBezTo>
                    <a:cubicBezTo>
                      <a:pt x="1489710" y="872490"/>
                      <a:pt x="1466850" y="875030"/>
                      <a:pt x="1450340" y="871220"/>
                    </a:cubicBezTo>
                    <a:cubicBezTo>
                      <a:pt x="1433830" y="867410"/>
                      <a:pt x="1418590" y="857250"/>
                      <a:pt x="1405890" y="839470"/>
                    </a:cubicBezTo>
                    <a:cubicBezTo>
                      <a:pt x="1386840" y="811530"/>
                      <a:pt x="1384300" y="744220"/>
                      <a:pt x="1366520" y="706120"/>
                    </a:cubicBezTo>
                    <a:cubicBezTo>
                      <a:pt x="1351280" y="673100"/>
                      <a:pt x="1324610" y="650240"/>
                      <a:pt x="1310640" y="622300"/>
                    </a:cubicBezTo>
                    <a:cubicBezTo>
                      <a:pt x="1297940" y="595630"/>
                      <a:pt x="1285240" y="568960"/>
                      <a:pt x="1283970" y="542290"/>
                    </a:cubicBezTo>
                    <a:cubicBezTo>
                      <a:pt x="1282700" y="515620"/>
                      <a:pt x="1305560" y="492760"/>
                      <a:pt x="1299210" y="463550"/>
                    </a:cubicBezTo>
                    <a:cubicBezTo>
                      <a:pt x="1290320" y="420370"/>
                      <a:pt x="1243330" y="358140"/>
                      <a:pt x="1201420" y="317500"/>
                    </a:cubicBezTo>
                    <a:cubicBezTo>
                      <a:pt x="1159510" y="275590"/>
                      <a:pt x="1042670" y="229870"/>
                      <a:pt x="1046480" y="217170"/>
                    </a:cubicBezTo>
                    <a:cubicBezTo>
                      <a:pt x="1049020" y="208280"/>
                      <a:pt x="1130300" y="220980"/>
                      <a:pt x="1130300" y="219710"/>
                    </a:cubicBezTo>
                    <a:cubicBezTo>
                      <a:pt x="1130300" y="218440"/>
                      <a:pt x="1022350" y="215900"/>
                      <a:pt x="981710" y="201930"/>
                    </a:cubicBezTo>
                    <a:cubicBezTo>
                      <a:pt x="949960" y="190500"/>
                      <a:pt x="937260" y="161290"/>
                      <a:pt x="902970" y="152400"/>
                    </a:cubicBezTo>
                    <a:cubicBezTo>
                      <a:pt x="850900" y="139700"/>
                      <a:pt x="742950" y="158750"/>
                      <a:pt x="689610" y="168910"/>
                    </a:cubicBezTo>
                    <a:cubicBezTo>
                      <a:pt x="656590" y="175260"/>
                      <a:pt x="640080" y="179070"/>
                      <a:pt x="610870" y="191770"/>
                    </a:cubicBezTo>
                    <a:cubicBezTo>
                      <a:pt x="567690" y="209550"/>
                      <a:pt x="510540" y="240030"/>
                      <a:pt x="461010" y="273050"/>
                    </a:cubicBezTo>
                    <a:cubicBezTo>
                      <a:pt x="406400" y="308610"/>
                      <a:pt x="334010" y="384810"/>
                      <a:pt x="298450" y="401320"/>
                    </a:cubicBezTo>
                    <a:cubicBezTo>
                      <a:pt x="283210" y="408940"/>
                      <a:pt x="275590" y="410210"/>
                      <a:pt x="262890" y="408940"/>
                    </a:cubicBezTo>
                    <a:cubicBezTo>
                      <a:pt x="245110" y="406400"/>
                      <a:pt x="213360" y="389890"/>
                      <a:pt x="200660" y="375920"/>
                    </a:cubicBezTo>
                    <a:cubicBezTo>
                      <a:pt x="191770" y="365760"/>
                      <a:pt x="189230" y="354330"/>
                      <a:pt x="187960" y="341630"/>
                    </a:cubicBezTo>
                    <a:cubicBezTo>
                      <a:pt x="186690" y="327660"/>
                      <a:pt x="186690" y="313690"/>
                      <a:pt x="194310" y="298450"/>
                    </a:cubicBezTo>
                    <a:cubicBezTo>
                      <a:pt x="204470" y="276860"/>
                      <a:pt x="233680" y="247650"/>
                      <a:pt x="259080" y="229870"/>
                    </a:cubicBezTo>
                    <a:cubicBezTo>
                      <a:pt x="285750" y="210820"/>
                      <a:pt x="312420" y="204470"/>
                      <a:pt x="350520" y="187960"/>
                    </a:cubicBezTo>
                    <a:cubicBezTo>
                      <a:pt x="414020" y="161290"/>
                      <a:pt x="542290" y="105410"/>
                      <a:pt x="609600" y="91440"/>
                    </a:cubicBezTo>
                    <a:cubicBezTo>
                      <a:pt x="650240" y="82550"/>
                      <a:pt x="687070" y="76200"/>
                      <a:pt x="711200" y="86360"/>
                    </a:cubicBezTo>
                    <a:cubicBezTo>
                      <a:pt x="728980" y="93980"/>
                      <a:pt x="742950" y="110490"/>
                      <a:pt x="748030" y="127000"/>
                    </a:cubicBezTo>
                    <a:cubicBezTo>
                      <a:pt x="754380" y="146050"/>
                      <a:pt x="749300" y="180340"/>
                      <a:pt x="739140" y="196850"/>
                    </a:cubicBezTo>
                    <a:cubicBezTo>
                      <a:pt x="730250" y="212090"/>
                      <a:pt x="711200" y="223520"/>
                      <a:pt x="694690" y="227330"/>
                    </a:cubicBezTo>
                    <a:cubicBezTo>
                      <a:pt x="678180" y="231140"/>
                      <a:pt x="641350" y="224790"/>
                      <a:pt x="641350" y="220980"/>
                    </a:cubicBezTo>
                    <a:cubicBezTo>
                      <a:pt x="641350" y="217170"/>
                      <a:pt x="699770" y="203200"/>
                      <a:pt x="701040" y="205740"/>
                    </a:cubicBezTo>
                    <a:cubicBezTo>
                      <a:pt x="703580" y="213360"/>
                      <a:pt x="471170" y="346710"/>
                      <a:pt x="421640" y="354330"/>
                    </a:cubicBezTo>
                    <a:cubicBezTo>
                      <a:pt x="405130" y="356870"/>
                      <a:pt x="397510" y="354330"/>
                      <a:pt x="386080" y="347980"/>
                    </a:cubicBezTo>
                    <a:cubicBezTo>
                      <a:pt x="372110" y="340360"/>
                      <a:pt x="355600" y="323850"/>
                      <a:pt x="347980" y="309880"/>
                    </a:cubicBezTo>
                    <a:cubicBezTo>
                      <a:pt x="341630" y="298450"/>
                      <a:pt x="339090" y="287020"/>
                      <a:pt x="340360" y="274320"/>
                    </a:cubicBezTo>
                    <a:cubicBezTo>
                      <a:pt x="341630" y="259080"/>
                      <a:pt x="363220" y="224790"/>
                      <a:pt x="363220" y="224790"/>
                    </a:cubicBezTo>
                  </a:path>
                </a:pathLst>
              </a:custGeom>
              <a:solidFill>
                <a:srgbClr val="8A435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69"/>
            <p:cNvGrpSpPr>
              <a:grpSpLocks/>
            </p:cNvGrpSpPr>
            <p:nvPr/>
          </p:nvGrpSpPr>
          <p:grpSpPr>
            <a:xfrm>
              <a:off x="8205788" y="5862638"/>
              <a:ext cx="190500" cy="196215"/>
              <a:chOff x="0" y="0"/>
              <a:chExt cx="254000" cy="261620"/>
            </a:xfrm>
          </p:grpSpPr>
          <p:sp>
            <p:nvSpPr>
              <p:cNvPr id="70" name="Freeform 70"/>
              <p:cNvSpPr>
                <a:spLocks/>
              </p:cNvSpPr>
              <p:nvPr/>
            </p:nvSpPr>
            <p:spPr>
              <a:xfrm>
                <a:off x="49530" y="50800"/>
                <a:ext cx="15748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157480" h="162560">
                    <a:moveTo>
                      <a:pt x="153670" y="83820"/>
                    </a:moveTo>
                    <a:cubicBezTo>
                      <a:pt x="107950" y="157480"/>
                      <a:pt x="90170" y="162560"/>
                      <a:pt x="73660" y="160020"/>
                    </a:cubicBezTo>
                    <a:cubicBezTo>
                      <a:pt x="54610" y="157480"/>
                      <a:pt x="22860" y="140970"/>
                      <a:pt x="12700" y="123190"/>
                    </a:cubicBezTo>
                    <a:cubicBezTo>
                      <a:pt x="2540" y="105410"/>
                      <a:pt x="0" y="71120"/>
                      <a:pt x="8890" y="52070"/>
                    </a:cubicBezTo>
                    <a:cubicBezTo>
                      <a:pt x="17780" y="33020"/>
                      <a:pt x="45720" y="12700"/>
                      <a:pt x="66040" y="8890"/>
                    </a:cubicBezTo>
                    <a:cubicBezTo>
                      <a:pt x="86360" y="5080"/>
                      <a:pt x="119380" y="16510"/>
                      <a:pt x="133350" y="31750"/>
                    </a:cubicBezTo>
                    <a:cubicBezTo>
                      <a:pt x="147320" y="46990"/>
                      <a:pt x="157480" y="80010"/>
                      <a:pt x="152400" y="100330"/>
                    </a:cubicBezTo>
                    <a:cubicBezTo>
                      <a:pt x="147320" y="120650"/>
                      <a:pt x="124460" y="147320"/>
                      <a:pt x="105410" y="154940"/>
                    </a:cubicBezTo>
                    <a:cubicBezTo>
                      <a:pt x="86360" y="162560"/>
                      <a:pt x="53340" y="158750"/>
                      <a:pt x="35560" y="147320"/>
                    </a:cubicBezTo>
                    <a:cubicBezTo>
                      <a:pt x="17780" y="135890"/>
                      <a:pt x="2540" y="105410"/>
                      <a:pt x="1270" y="83820"/>
                    </a:cubicBezTo>
                    <a:cubicBezTo>
                      <a:pt x="0" y="62230"/>
                      <a:pt x="13970" y="31750"/>
                      <a:pt x="29210" y="17780"/>
                    </a:cubicBezTo>
                    <a:cubicBezTo>
                      <a:pt x="41910" y="6350"/>
                      <a:pt x="63500" y="0"/>
                      <a:pt x="80010" y="0"/>
                    </a:cubicBezTo>
                    <a:cubicBezTo>
                      <a:pt x="96520" y="0"/>
                      <a:pt x="118110" y="10160"/>
                      <a:pt x="130810" y="21590"/>
                    </a:cubicBezTo>
                    <a:cubicBezTo>
                      <a:pt x="143510" y="33020"/>
                      <a:pt x="153670" y="69850"/>
                      <a:pt x="153670" y="69850"/>
                    </a:cubicBezTo>
                  </a:path>
                </a:pathLst>
              </a:custGeom>
              <a:solidFill>
                <a:srgbClr val="8A435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71"/>
            <p:cNvGrpSpPr>
              <a:grpSpLocks/>
            </p:cNvGrpSpPr>
            <p:nvPr/>
          </p:nvGrpSpPr>
          <p:grpSpPr>
            <a:xfrm>
              <a:off x="7635240" y="5128260"/>
              <a:ext cx="1789748" cy="1020127"/>
              <a:chOff x="0" y="0"/>
              <a:chExt cx="2386330" cy="1360170"/>
            </a:xfrm>
          </p:grpSpPr>
          <p:sp>
            <p:nvSpPr>
              <p:cNvPr id="72" name="Freeform 72"/>
              <p:cNvSpPr>
                <a:spLocks/>
              </p:cNvSpPr>
              <p:nvPr/>
            </p:nvSpPr>
            <p:spPr>
              <a:xfrm>
                <a:off x="48260" y="49530"/>
                <a:ext cx="2288540" cy="1262380"/>
              </a:xfrm>
              <a:custGeom>
                <a:avLst/>
                <a:gdLst/>
                <a:ahLst/>
                <a:cxnLst/>
                <a:rect l="l" t="t" r="r" b="b"/>
                <a:pathLst>
                  <a:path w="2288540" h="1262380">
                    <a:moveTo>
                      <a:pt x="928370" y="994410"/>
                    </a:moveTo>
                    <a:cubicBezTo>
                      <a:pt x="1155700" y="1064260"/>
                      <a:pt x="1151890" y="1099820"/>
                      <a:pt x="1181100" y="1111250"/>
                    </a:cubicBezTo>
                    <a:cubicBezTo>
                      <a:pt x="1233170" y="1131570"/>
                      <a:pt x="1375410" y="1079500"/>
                      <a:pt x="1447800" y="1075690"/>
                    </a:cubicBezTo>
                    <a:cubicBezTo>
                      <a:pt x="1496060" y="1073150"/>
                      <a:pt x="1524000" y="1089660"/>
                      <a:pt x="1569720" y="1078230"/>
                    </a:cubicBezTo>
                    <a:cubicBezTo>
                      <a:pt x="1637030" y="1060450"/>
                      <a:pt x="1739900" y="989330"/>
                      <a:pt x="1802130" y="943610"/>
                    </a:cubicBezTo>
                    <a:cubicBezTo>
                      <a:pt x="1849120" y="909320"/>
                      <a:pt x="1885950" y="880110"/>
                      <a:pt x="1916430" y="838200"/>
                    </a:cubicBezTo>
                    <a:cubicBezTo>
                      <a:pt x="1948180" y="795020"/>
                      <a:pt x="1964690" y="726440"/>
                      <a:pt x="1990090" y="689610"/>
                    </a:cubicBezTo>
                    <a:cubicBezTo>
                      <a:pt x="2007870" y="662940"/>
                      <a:pt x="2033270" y="659130"/>
                      <a:pt x="2045970" y="629920"/>
                    </a:cubicBezTo>
                    <a:cubicBezTo>
                      <a:pt x="2067560" y="579120"/>
                      <a:pt x="2045970" y="480060"/>
                      <a:pt x="2054860" y="393700"/>
                    </a:cubicBezTo>
                    <a:cubicBezTo>
                      <a:pt x="2065020" y="287020"/>
                      <a:pt x="2073910" y="95250"/>
                      <a:pt x="2110740" y="39370"/>
                    </a:cubicBezTo>
                    <a:cubicBezTo>
                      <a:pt x="2127250" y="13970"/>
                      <a:pt x="2150110" y="2540"/>
                      <a:pt x="2171700" y="1270"/>
                    </a:cubicBezTo>
                    <a:cubicBezTo>
                      <a:pt x="2192020" y="0"/>
                      <a:pt x="2222500" y="15240"/>
                      <a:pt x="2236470" y="30480"/>
                    </a:cubicBezTo>
                    <a:cubicBezTo>
                      <a:pt x="2247900" y="43180"/>
                      <a:pt x="2251710" y="62230"/>
                      <a:pt x="2252980" y="81280"/>
                    </a:cubicBezTo>
                    <a:cubicBezTo>
                      <a:pt x="2255520" y="104140"/>
                      <a:pt x="2242820" y="128270"/>
                      <a:pt x="2241550" y="160020"/>
                    </a:cubicBezTo>
                    <a:cubicBezTo>
                      <a:pt x="2239010" y="205740"/>
                      <a:pt x="2244090" y="274320"/>
                      <a:pt x="2251710" y="331470"/>
                    </a:cubicBezTo>
                    <a:cubicBezTo>
                      <a:pt x="2259330" y="389890"/>
                      <a:pt x="2288540" y="445770"/>
                      <a:pt x="2287270" y="506730"/>
                    </a:cubicBezTo>
                    <a:cubicBezTo>
                      <a:pt x="2286000" y="575310"/>
                      <a:pt x="2266950" y="645160"/>
                      <a:pt x="2235200" y="721360"/>
                    </a:cubicBezTo>
                    <a:cubicBezTo>
                      <a:pt x="2193290" y="821690"/>
                      <a:pt x="2084070" y="986790"/>
                      <a:pt x="2032000" y="1043940"/>
                    </a:cubicBezTo>
                    <a:cubicBezTo>
                      <a:pt x="2007870" y="1069340"/>
                      <a:pt x="1996440" y="1074420"/>
                      <a:pt x="1969770" y="1090930"/>
                    </a:cubicBezTo>
                    <a:cubicBezTo>
                      <a:pt x="1925320" y="1118870"/>
                      <a:pt x="1844040" y="1162050"/>
                      <a:pt x="1783080" y="1184910"/>
                    </a:cubicBezTo>
                    <a:cubicBezTo>
                      <a:pt x="1728470" y="1205230"/>
                      <a:pt x="1685290" y="1220470"/>
                      <a:pt x="1623060" y="1225550"/>
                    </a:cubicBezTo>
                    <a:cubicBezTo>
                      <a:pt x="1539240" y="1233170"/>
                      <a:pt x="1409700" y="1198880"/>
                      <a:pt x="1323340" y="1203960"/>
                    </a:cubicBezTo>
                    <a:cubicBezTo>
                      <a:pt x="1257300" y="1207770"/>
                      <a:pt x="1203960" y="1242060"/>
                      <a:pt x="1148080" y="1236980"/>
                    </a:cubicBezTo>
                    <a:cubicBezTo>
                      <a:pt x="1096010" y="1231900"/>
                      <a:pt x="1041400" y="1181100"/>
                      <a:pt x="999490" y="1177290"/>
                    </a:cubicBezTo>
                    <a:cubicBezTo>
                      <a:pt x="970280" y="1174750"/>
                      <a:pt x="951230" y="1192530"/>
                      <a:pt x="923290" y="1191260"/>
                    </a:cubicBezTo>
                    <a:cubicBezTo>
                      <a:pt x="889000" y="1189990"/>
                      <a:pt x="849630" y="1177290"/>
                      <a:pt x="810260" y="1159510"/>
                    </a:cubicBezTo>
                    <a:cubicBezTo>
                      <a:pt x="759460" y="1136650"/>
                      <a:pt x="707390" y="1084580"/>
                      <a:pt x="647700" y="1052830"/>
                    </a:cubicBezTo>
                    <a:cubicBezTo>
                      <a:pt x="582930" y="1018540"/>
                      <a:pt x="504190" y="1014730"/>
                      <a:pt x="434340" y="963930"/>
                    </a:cubicBezTo>
                    <a:cubicBezTo>
                      <a:pt x="337820" y="892810"/>
                      <a:pt x="191770" y="706120"/>
                      <a:pt x="149860" y="627380"/>
                    </a:cubicBezTo>
                    <a:cubicBezTo>
                      <a:pt x="130810" y="591820"/>
                      <a:pt x="132080" y="574040"/>
                      <a:pt x="125730" y="541020"/>
                    </a:cubicBezTo>
                    <a:cubicBezTo>
                      <a:pt x="118110" y="496570"/>
                      <a:pt x="121920" y="430530"/>
                      <a:pt x="113030" y="384810"/>
                    </a:cubicBezTo>
                    <a:cubicBezTo>
                      <a:pt x="105410" y="345440"/>
                      <a:pt x="95250" y="314960"/>
                      <a:pt x="78740" y="280670"/>
                    </a:cubicBezTo>
                    <a:cubicBezTo>
                      <a:pt x="60960" y="243840"/>
                      <a:pt x="17780" y="204470"/>
                      <a:pt x="7620" y="173990"/>
                    </a:cubicBezTo>
                    <a:cubicBezTo>
                      <a:pt x="1270" y="154940"/>
                      <a:pt x="1270" y="139700"/>
                      <a:pt x="5080" y="124460"/>
                    </a:cubicBezTo>
                    <a:cubicBezTo>
                      <a:pt x="8890" y="109220"/>
                      <a:pt x="19050" y="93980"/>
                      <a:pt x="33020" y="85090"/>
                    </a:cubicBezTo>
                    <a:cubicBezTo>
                      <a:pt x="49530" y="74930"/>
                      <a:pt x="82550" y="67310"/>
                      <a:pt x="102870" y="73660"/>
                    </a:cubicBezTo>
                    <a:cubicBezTo>
                      <a:pt x="123190" y="80010"/>
                      <a:pt x="146050" y="106680"/>
                      <a:pt x="152400" y="125730"/>
                    </a:cubicBezTo>
                    <a:cubicBezTo>
                      <a:pt x="157480" y="140970"/>
                      <a:pt x="154940" y="161290"/>
                      <a:pt x="148590" y="175260"/>
                    </a:cubicBezTo>
                    <a:cubicBezTo>
                      <a:pt x="142240" y="189230"/>
                      <a:pt x="132080" y="204470"/>
                      <a:pt x="116840" y="212090"/>
                    </a:cubicBezTo>
                    <a:cubicBezTo>
                      <a:pt x="99060" y="220980"/>
                      <a:pt x="64770" y="223520"/>
                      <a:pt x="45720" y="214630"/>
                    </a:cubicBezTo>
                    <a:cubicBezTo>
                      <a:pt x="26670" y="205740"/>
                      <a:pt x="5080" y="177800"/>
                      <a:pt x="2540" y="157480"/>
                    </a:cubicBezTo>
                    <a:cubicBezTo>
                      <a:pt x="0" y="137160"/>
                      <a:pt x="11430" y="104140"/>
                      <a:pt x="26670" y="90170"/>
                    </a:cubicBezTo>
                    <a:cubicBezTo>
                      <a:pt x="41910" y="76200"/>
                      <a:pt x="73660" y="66040"/>
                      <a:pt x="95250" y="71120"/>
                    </a:cubicBezTo>
                    <a:cubicBezTo>
                      <a:pt x="119380" y="76200"/>
                      <a:pt x="143510" y="102870"/>
                      <a:pt x="165100" y="130810"/>
                    </a:cubicBezTo>
                    <a:cubicBezTo>
                      <a:pt x="196850" y="170180"/>
                      <a:pt x="233680" y="237490"/>
                      <a:pt x="252730" y="295910"/>
                    </a:cubicBezTo>
                    <a:cubicBezTo>
                      <a:pt x="271780" y="353060"/>
                      <a:pt x="275590" y="429260"/>
                      <a:pt x="276860" y="477520"/>
                    </a:cubicBezTo>
                    <a:cubicBezTo>
                      <a:pt x="278130" y="509270"/>
                      <a:pt x="262890" y="529590"/>
                      <a:pt x="271780" y="557530"/>
                    </a:cubicBezTo>
                    <a:cubicBezTo>
                      <a:pt x="284480" y="596900"/>
                      <a:pt x="340360" y="654050"/>
                      <a:pt x="373380" y="683260"/>
                    </a:cubicBezTo>
                    <a:cubicBezTo>
                      <a:pt x="396240" y="703580"/>
                      <a:pt x="420370" y="708660"/>
                      <a:pt x="439420" y="727710"/>
                    </a:cubicBezTo>
                    <a:cubicBezTo>
                      <a:pt x="458470" y="748030"/>
                      <a:pt x="466090" y="781050"/>
                      <a:pt x="486410" y="803910"/>
                    </a:cubicBezTo>
                    <a:cubicBezTo>
                      <a:pt x="509270" y="829310"/>
                      <a:pt x="537210" y="850900"/>
                      <a:pt x="572770" y="871220"/>
                    </a:cubicBezTo>
                    <a:cubicBezTo>
                      <a:pt x="618490" y="897890"/>
                      <a:pt x="688340" y="911860"/>
                      <a:pt x="740410" y="939800"/>
                    </a:cubicBezTo>
                    <a:cubicBezTo>
                      <a:pt x="792480" y="967740"/>
                      <a:pt x="831850" y="1022350"/>
                      <a:pt x="886460" y="1038860"/>
                    </a:cubicBezTo>
                    <a:cubicBezTo>
                      <a:pt x="941070" y="1055370"/>
                      <a:pt x="1018540" y="1023620"/>
                      <a:pt x="1066800" y="1036320"/>
                    </a:cubicBezTo>
                    <a:cubicBezTo>
                      <a:pt x="1102360" y="1046480"/>
                      <a:pt x="1116330" y="1080770"/>
                      <a:pt x="1153160" y="1088390"/>
                    </a:cubicBezTo>
                    <a:cubicBezTo>
                      <a:pt x="1206500" y="1099820"/>
                      <a:pt x="1287780" y="1065530"/>
                      <a:pt x="1361440" y="1062990"/>
                    </a:cubicBezTo>
                    <a:cubicBezTo>
                      <a:pt x="1442720" y="1060450"/>
                      <a:pt x="1535430" y="1088390"/>
                      <a:pt x="1619250" y="1074420"/>
                    </a:cubicBezTo>
                    <a:cubicBezTo>
                      <a:pt x="1705610" y="1060450"/>
                      <a:pt x="1811020" y="1014730"/>
                      <a:pt x="1870710" y="975360"/>
                    </a:cubicBezTo>
                    <a:cubicBezTo>
                      <a:pt x="1910080" y="948690"/>
                      <a:pt x="1927860" y="923290"/>
                      <a:pt x="1957070" y="887730"/>
                    </a:cubicBezTo>
                    <a:cubicBezTo>
                      <a:pt x="1992630" y="844550"/>
                      <a:pt x="2033270" y="783590"/>
                      <a:pt x="2062480" y="731520"/>
                    </a:cubicBezTo>
                    <a:cubicBezTo>
                      <a:pt x="2089150" y="683260"/>
                      <a:pt x="2113280" y="632460"/>
                      <a:pt x="2124710" y="588010"/>
                    </a:cubicBezTo>
                    <a:cubicBezTo>
                      <a:pt x="2133600" y="553720"/>
                      <a:pt x="2136140" y="528320"/>
                      <a:pt x="2134870" y="491490"/>
                    </a:cubicBezTo>
                    <a:cubicBezTo>
                      <a:pt x="2132330" y="441960"/>
                      <a:pt x="2108200" y="373380"/>
                      <a:pt x="2100580" y="316230"/>
                    </a:cubicBezTo>
                    <a:cubicBezTo>
                      <a:pt x="2092960" y="261620"/>
                      <a:pt x="2087880" y="203200"/>
                      <a:pt x="2089150" y="156210"/>
                    </a:cubicBezTo>
                    <a:cubicBezTo>
                      <a:pt x="2090420" y="119380"/>
                      <a:pt x="2092960" y="81280"/>
                      <a:pt x="2103120" y="55880"/>
                    </a:cubicBezTo>
                    <a:cubicBezTo>
                      <a:pt x="2110740" y="36830"/>
                      <a:pt x="2123440" y="21590"/>
                      <a:pt x="2136140" y="12700"/>
                    </a:cubicBezTo>
                    <a:cubicBezTo>
                      <a:pt x="2146300" y="5080"/>
                      <a:pt x="2157730" y="0"/>
                      <a:pt x="2171700" y="1270"/>
                    </a:cubicBezTo>
                    <a:cubicBezTo>
                      <a:pt x="2190750" y="2540"/>
                      <a:pt x="2222500" y="13970"/>
                      <a:pt x="2236470" y="30480"/>
                    </a:cubicBezTo>
                    <a:cubicBezTo>
                      <a:pt x="2249170" y="45720"/>
                      <a:pt x="2252980" y="71120"/>
                      <a:pt x="2252980" y="92710"/>
                    </a:cubicBezTo>
                    <a:cubicBezTo>
                      <a:pt x="2252980" y="118110"/>
                      <a:pt x="2232660" y="142240"/>
                      <a:pt x="2228850" y="171450"/>
                    </a:cubicBezTo>
                    <a:cubicBezTo>
                      <a:pt x="2223770" y="207010"/>
                      <a:pt x="2232660" y="241300"/>
                      <a:pt x="2228850" y="294640"/>
                    </a:cubicBezTo>
                    <a:cubicBezTo>
                      <a:pt x="2221230" y="392430"/>
                      <a:pt x="2205990" y="591820"/>
                      <a:pt x="2162810" y="708660"/>
                    </a:cubicBezTo>
                    <a:cubicBezTo>
                      <a:pt x="2127250" y="806450"/>
                      <a:pt x="2072640" y="887730"/>
                      <a:pt x="2012950" y="957580"/>
                    </a:cubicBezTo>
                    <a:cubicBezTo>
                      <a:pt x="1958340" y="1021080"/>
                      <a:pt x="1877060" y="1079500"/>
                      <a:pt x="1824990" y="1115060"/>
                    </a:cubicBezTo>
                    <a:cubicBezTo>
                      <a:pt x="1793240" y="1137920"/>
                      <a:pt x="1775460" y="1149350"/>
                      <a:pt x="1741170" y="1163320"/>
                    </a:cubicBezTo>
                    <a:cubicBezTo>
                      <a:pt x="1695450" y="1183640"/>
                      <a:pt x="1617980" y="1216660"/>
                      <a:pt x="1572260" y="1214120"/>
                    </a:cubicBezTo>
                    <a:cubicBezTo>
                      <a:pt x="1540510" y="1212850"/>
                      <a:pt x="1490980" y="1186180"/>
                      <a:pt x="1492250" y="1181100"/>
                    </a:cubicBezTo>
                    <a:cubicBezTo>
                      <a:pt x="1493520" y="1176020"/>
                      <a:pt x="1576070" y="1176020"/>
                      <a:pt x="1577340" y="1182370"/>
                    </a:cubicBezTo>
                    <a:cubicBezTo>
                      <a:pt x="1578610" y="1188720"/>
                      <a:pt x="1515110" y="1214120"/>
                      <a:pt x="1474470" y="1225550"/>
                    </a:cubicBezTo>
                    <a:cubicBezTo>
                      <a:pt x="1419860" y="1242060"/>
                      <a:pt x="1339850" y="1262380"/>
                      <a:pt x="1273810" y="1259840"/>
                    </a:cubicBezTo>
                    <a:cubicBezTo>
                      <a:pt x="1210310" y="1257300"/>
                      <a:pt x="1131570" y="1233170"/>
                      <a:pt x="1085850" y="1212850"/>
                    </a:cubicBezTo>
                    <a:cubicBezTo>
                      <a:pt x="1055370" y="1200150"/>
                      <a:pt x="1042670" y="1176020"/>
                      <a:pt x="1017270" y="1168400"/>
                    </a:cubicBezTo>
                    <a:cubicBezTo>
                      <a:pt x="993140" y="1160780"/>
                      <a:pt x="965200" y="1169670"/>
                      <a:pt x="938530" y="1163320"/>
                    </a:cubicBezTo>
                    <a:cubicBezTo>
                      <a:pt x="908050" y="1155700"/>
                      <a:pt x="866140" y="1139190"/>
                      <a:pt x="844550" y="1121410"/>
                    </a:cubicBezTo>
                    <a:cubicBezTo>
                      <a:pt x="829310" y="1108710"/>
                      <a:pt x="816610" y="1093470"/>
                      <a:pt x="812800" y="1076960"/>
                    </a:cubicBezTo>
                    <a:cubicBezTo>
                      <a:pt x="808990" y="1060450"/>
                      <a:pt x="808990" y="1038860"/>
                      <a:pt x="817880" y="1023620"/>
                    </a:cubicBezTo>
                    <a:cubicBezTo>
                      <a:pt x="828040" y="1005840"/>
                      <a:pt x="855980" y="985520"/>
                      <a:pt x="876300" y="981710"/>
                    </a:cubicBezTo>
                    <a:cubicBezTo>
                      <a:pt x="892810" y="977900"/>
                      <a:pt x="928370" y="994410"/>
                      <a:pt x="928370" y="994410"/>
                    </a:cubicBezTo>
                  </a:path>
                </a:pathLst>
              </a:custGeom>
              <a:solidFill>
                <a:srgbClr val="8A435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73"/>
            <p:cNvGrpSpPr>
              <a:grpSpLocks/>
            </p:cNvGrpSpPr>
            <p:nvPr/>
          </p:nvGrpSpPr>
          <p:grpSpPr>
            <a:xfrm>
              <a:off x="8049578" y="3136583"/>
              <a:ext cx="1427798" cy="2222183"/>
              <a:chOff x="0" y="0"/>
              <a:chExt cx="1903730" cy="2962910"/>
            </a:xfrm>
          </p:grpSpPr>
          <p:sp>
            <p:nvSpPr>
              <p:cNvPr id="74" name="Freeform 74"/>
              <p:cNvSpPr>
                <a:spLocks/>
              </p:cNvSpPr>
              <p:nvPr/>
            </p:nvSpPr>
            <p:spPr>
              <a:xfrm>
                <a:off x="48260" y="46990"/>
                <a:ext cx="1805940" cy="2867660"/>
              </a:xfrm>
              <a:custGeom>
                <a:avLst/>
                <a:gdLst/>
                <a:ahLst/>
                <a:cxnLst/>
                <a:rect l="l" t="t" r="r" b="b"/>
                <a:pathLst>
                  <a:path w="1805940" h="2867660">
                    <a:moveTo>
                      <a:pt x="59690" y="212090"/>
                    </a:moveTo>
                    <a:cubicBezTo>
                      <a:pt x="101600" y="198120"/>
                      <a:pt x="118110" y="162560"/>
                      <a:pt x="146050" y="143510"/>
                    </a:cubicBezTo>
                    <a:cubicBezTo>
                      <a:pt x="186690" y="115570"/>
                      <a:pt x="266700" y="85090"/>
                      <a:pt x="314960" y="71120"/>
                    </a:cubicBezTo>
                    <a:cubicBezTo>
                      <a:pt x="347980" y="62230"/>
                      <a:pt x="372110" y="58420"/>
                      <a:pt x="403860" y="58420"/>
                    </a:cubicBezTo>
                    <a:cubicBezTo>
                      <a:pt x="439420" y="58420"/>
                      <a:pt x="476250" y="62230"/>
                      <a:pt x="516890" y="73660"/>
                    </a:cubicBezTo>
                    <a:cubicBezTo>
                      <a:pt x="567690" y="87630"/>
                      <a:pt x="648970" y="115570"/>
                      <a:pt x="684530" y="146050"/>
                    </a:cubicBezTo>
                    <a:cubicBezTo>
                      <a:pt x="707390" y="166370"/>
                      <a:pt x="704850" y="193040"/>
                      <a:pt x="726440" y="214630"/>
                    </a:cubicBezTo>
                    <a:cubicBezTo>
                      <a:pt x="759460" y="246380"/>
                      <a:pt x="853440" y="266700"/>
                      <a:pt x="877570" y="299720"/>
                    </a:cubicBezTo>
                    <a:cubicBezTo>
                      <a:pt x="892810" y="321310"/>
                      <a:pt x="897890" y="347980"/>
                      <a:pt x="892810" y="368300"/>
                    </a:cubicBezTo>
                    <a:cubicBezTo>
                      <a:pt x="887730" y="388620"/>
                      <a:pt x="863600" y="414020"/>
                      <a:pt x="845820" y="421640"/>
                    </a:cubicBezTo>
                    <a:cubicBezTo>
                      <a:pt x="829310" y="429260"/>
                      <a:pt x="810260" y="429260"/>
                      <a:pt x="791210" y="420370"/>
                    </a:cubicBezTo>
                    <a:cubicBezTo>
                      <a:pt x="756920" y="403860"/>
                      <a:pt x="723900" y="320040"/>
                      <a:pt x="679450" y="284480"/>
                    </a:cubicBezTo>
                    <a:cubicBezTo>
                      <a:pt x="633730" y="247650"/>
                      <a:pt x="575310" y="222250"/>
                      <a:pt x="519430" y="203200"/>
                    </a:cubicBezTo>
                    <a:cubicBezTo>
                      <a:pt x="463550" y="184150"/>
                      <a:pt x="384810" y="170180"/>
                      <a:pt x="341630" y="171450"/>
                    </a:cubicBezTo>
                    <a:cubicBezTo>
                      <a:pt x="316230" y="172720"/>
                      <a:pt x="300990" y="189230"/>
                      <a:pt x="283210" y="186690"/>
                    </a:cubicBezTo>
                    <a:cubicBezTo>
                      <a:pt x="266700" y="184150"/>
                      <a:pt x="247650" y="172720"/>
                      <a:pt x="237490" y="158750"/>
                    </a:cubicBezTo>
                    <a:cubicBezTo>
                      <a:pt x="226060" y="142240"/>
                      <a:pt x="218440" y="107950"/>
                      <a:pt x="223520" y="88900"/>
                    </a:cubicBezTo>
                    <a:cubicBezTo>
                      <a:pt x="227330" y="71120"/>
                      <a:pt x="243840" y="54610"/>
                      <a:pt x="256540" y="45720"/>
                    </a:cubicBezTo>
                    <a:cubicBezTo>
                      <a:pt x="266700" y="38100"/>
                      <a:pt x="283210" y="29210"/>
                      <a:pt x="292100" y="35560"/>
                    </a:cubicBezTo>
                    <a:cubicBezTo>
                      <a:pt x="309880" y="48260"/>
                      <a:pt x="318770" y="172720"/>
                      <a:pt x="303530" y="186690"/>
                    </a:cubicBezTo>
                    <a:cubicBezTo>
                      <a:pt x="295910" y="193040"/>
                      <a:pt x="278130" y="186690"/>
                      <a:pt x="266700" y="180340"/>
                    </a:cubicBezTo>
                    <a:cubicBezTo>
                      <a:pt x="252730" y="173990"/>
                      <a:pt x="236220" y="158750"/>
                      <a:pt x="228600" y="143510"/>
                    </a:cubicBezTo>
                    <a:cubicBezTo>
                      <a:pt x="220980" y="128270"/>
                      <a:pt x="220980" y="104140"/>
                      <a:pt x="224790" y="88900"/>
                    </a:cubicBezTo>
                    <a:cubicBezTo>
                      <a:pt x="227330" y="76200"/>
                      <a:pt x="234950" y="66040"/>
                      <a:pt x="243840" y="57150"/>
                    </a:cubicBezTo>
                    <a:cubicBezTo>
                      <a:pt x="252730" y="48260"/>
                      <a:pt x="260350" y="44450"/>
                      <a:pt x="275590" y="38100"/>
                    </a:cubicBezTo>
                    <a:cubicBezTo>
                      <a:pt x="311150" y="24130"/>
                      <a:pt x="397510" y="0"/>
                      <a:pt x="459740" y="3810"/>
                    </a:cubicBezTo>
                    <a:cubicBezTo>
                      <a:pt x="523240" y="7620"/>
                      <a:pt x="599440" y="27940"/>
                      <a:pt x="652780" y="60960"/>
                    </a:cubicBezTo>
                    <a:cubicBezTo>
                      <a:pt x="702310" y="92710"/>
                      <a:pt x="736600" y="160020"/>
                      <a:pt x="773430" y="191770"/>
                    </a:cubicBezTo>
                    <a:cubicBezTo>
                      <a:pt x="800100" y="213360"/>
                      <a:pt x="826770" y="215900"/>
                      <a:pt x="848360" y="240030"/>
                    </a:cubicBezTo>
                    <a:cubicBezTo>
                      <a:pt x="877570" y="273050"/>
                      <a:pt x="890270" y="336550"/>
                      <a:pt x="915670" y="383540"/>
                    </a:cubicBezTo>
                    <a:cubicBezTo>
                      <a:pt x="942340" y="433070"/>
                      <a:pt x="972820" y="482600"/>
                      <a:pt x="1007110" y="529590"/>
                    </a:cubicBezTo>
                    <a:cubicBezTo>
                      <a:pt x="1042670" y="579120"/>
                      <a:pt x="1098550" y="632460"/>
                      <a:pt x="1125220" y="673100"/>
                    </a:cubicBezTo>
                    <a:cubicBezTo>
                      <a:pt x="1141730" y="699770"/>
                      <a:pt x="1149350" y="717550"/>
                      <a:pt x="1159510" y="742950"/>
                    </a:cubicBezTo>
                    <a:cubicBezTo>
                      <a:pt x="1170940" y="772160"/>
                      <a:pt x="1177290" y="796290"/>
                      <a:pt x="1184910" y="840740"/>
                    </a:cubicBezTo>
                    <a:cubicBezTo>
                      <a:pt x="1201420" y="934720"/>
                      <a:pt x="1231900" y="1184910"/>
                      <a:pt x="1231900" y="1282700"/>
                    </a:cubicBezTo>
                    <a:cubicBezTo>
                      <a:pt x="1231900" y="1332230"/>
                      <a:pt x="1212850" y="1343660"/>
                      <a:pt x="1219200" y="1393190"/>
                    </a:cubicBezTo>
                    <a:cubicBezTo>
                      <a:pt x="1234440" y="1508760"/>
                      <a:pt x="1414780" y="1845310"/>
                      <a:pt x="1438910" y="1951990"/>
                    </a:cubicBezTo>
                    <a:cubicBezTo>
                      <a:pt x="1447800" y="1992630"/>
                      <a:pt x="1435100" y="2006600"/>
                      <a:pt x="1445260" y="2038350"/>
                    </a:cubicBezTo>
                    <a:cubicBezTo>
                      <a:pt x="1459230" y="2084070"/>
                      <a:pt x="1515110" y="2139950"/>
                      <a:pt x="1535430" y="2193290"/>
                    </a:cubicBezTo>
                    <a:cubicBezTo>
                      <a:pt x="1555750" y="2244090"/>
                      <a:pt x="1554480" y="2308860"/>
                      <a:pt x="1569720" y="2350770"/>
                    </a:cubicBezTo>
                    <a:cubicBezTo>
                      <a:pt x="1581150" y="2381250"/>
                      <a:pt x="1590040" y="2396490"/>
                      <a:pt x="1611630" y="2426970"/>
                    </a:cubicBezTo>
                    <a:cubicBezTo>
                      <a:pt x="1648460" y="2480310"/>
                      <a:pt x="1764030" y="2576830"/>
                      <a:pt x="1790700" y="2635250"/>
                    </a:cubicBezTo>
                    <a:cubicBezTo>
                      <a:pt x="1805940" y="2668270"/>
                      <a:pt x="1805940" y="2693670"/>
                      <a:pt x="1804670" y="2722880"/>
                    </a:cubicBezTo>
                    <a:cubicBezTo>
                      <a:pt x="1803400" y="2753360"/>
                      <a:pt x="1791970" y="2792730"/>
                      <a:pt x="1780540" y="2815590"/>
                    </a:cubicBezTo>
                    <a:cubicBezTo>
                      <a:pt x="1771650" y="2832100"/>
                      <a:pt x="1762760" y="2846070"/>
                      <a:pt x="1750060" y="2853690"/>
                    </a:cubicBezTo>
                    <a:cubicBezTo>
                      <a:pt x="1737360" y="2861310"/>
                      <a:pt x="1719580" y="2867660"/>
                      <a:pt x="1703070" y="2865120"/>
                    </a:cubicBezTo>
                    <a:cubicBezTo>
                      <a:pt x="1684020" y="2862580"/>
                      <a:pt x="1653540" y="2843530"/>
                      <a:pt x="1642110" y="2827020"/>
                    </a:cubicBezTo>
                    <a:cubicBezTo>
                      <a:pt x="1633220" y="2813050"/>
                      <a:pt x="1629410" y="2795270"/>
                      <a:pt x="1633220" y="2778760"/>
                    </a:cubicBezTo>
                    <a:cubicBezTo>
                      <a:pt x="1637030" y="2759710"/>
                      <a:pt x="1658620" y="2730500"/>
                      <a:pt x="1675130" y="2720340"/>
                    </a:cubicBezTo>
                    <a:cubicBezTo>
                      <a:pt x="1689100" y="2711450"/>
                      <a:pt x="1708150" y="2710180"/>
                      <a:pt x="1723390" y="2713990"/>
                    </a:cubicBezTo>
                    <a:cubicBezTo>
                      <a:pt x="1742440" y="2719070"/>
                      <a:pt x="1770380" y="2740660"/>
                      <a:pt x="1779270" y="2758440"/>
                    </a:cubicBezTo>
                    <a:cubicBezTo>
                      <a:pt x="1786890" y="2773680"/>
                      <a:pt x="1786890" y="2792730"/>
                      <a:pt x="1783080" y="2807970"/>
                    </a:cubicBezTo>
                    <a:cubicBezTo>
                      <a:pt x="1779270" y="2823210"/>
                      <a:pt x="1769110" y="2839720"/>
                      <a:pt x="1756410" y="2848610"/>
                    </a:cubicBezTo>
                    <a:cubicBezTo>
                      <a:pt x="1744980" y="2858770"/>
                      <a:pt x="1727200" y="2866390"/>
                      <a:pt x="1710690" y="2865120"/>
                    </a:cubicBezTo>
                    <a:cubicBezTo>
                      <a:pt x="1691640" y="2863850"/>
                      <a:pt x="1659890" y="2848610"/>
                      <a:pt x="1647190" y="2833370"/>
                    </a:cubicBezTo>
                    <a:cubicBezTo>
                      <a:pt x="1635760" y="2820670"/>
                      <a:pt x="1630680" y="2804160"/>
                      <a:pt x="1631950" y="2786380"/>
                    </a:cubicBezTo>
                    <a:cubicBezTo>
                      <a:pt x="1633220" y="2760980"/>
                      <a:pt x="1680210" y="2719070"/>
                      <a:pt x="1673860" y="2694940"/>
                    </a:cubicBezTo>
                    <a:cubicBezTo>
                      <a:pt x="1668780" y="2673350"/>
                      <a:pt x="1633220" y="2669540"/>
                      <a:pt x="1607820" y="2644140"/>
                    </a:cubicBezTo>
                    <a:cubicBezTo>
                      <a:pt x="1560830" y="2597150"/>
                      <a:pt x="1469390" y="2486660"/>
                      <a:pt x="1435100" y="2414270"/>
                    </a:cubicBezTo>
                    <a:cubicBezTo>
                      <a:pt x="1409700" y="2359660"/>
                      <a:pt x="1418590" y="2307590"/>
                      <a:pt x="1398270" y="2256790"/>
                    </a:cubicBezTo>
                    <a:cubicBezTo>
                      <a:pt x="1376680" y="2203450"/>
                      <a:pt x="1316990" y="2146300"/>
                      <a:pt x="1306830" y="2101850"/>
                    </a:cubicBezTo>
                    <a:cubicBezTo>
                      <a:pt x="1299210" y="2072640"/>
                      <a:pt x="1318260" y="2057400"/>
                      <a:pt x="1311910" y="2021840"/>
                    </a:cubicBezTo>
                    <a:cubicBezTo>
                      <a:pt x="1299210" y="1944370"/>
                      <a:pt x="1187450" y="1751330"/>
                      <a:pt x="1163320" y="1667510"/>
                    </a:cubicBezTo>
                    <a:cubicBezTo>
                      <a:pt x="1150620" y="1623060"/>
                      <a:pt x="1158240" y="1593850"/>
                      <a:pt x="1145540" y="1562100"/>
                    </a:cubicBezTo>
                    <a:cubicBezTo>
                      <a:pt x="1134110" y="1532890"/>
                      <a:pt x="1107440" y="1508760"/>
                      <a:pt x="1094740" y="1482090"/>
                    </a:cubicBezTo>
                    <a:cubicBezTo>
                      <a:pt x="1083310" y="1457960"/>
                      <a:pt x="1074420" y="1433830"/>
                      <a:pt x="1073150" y="1407160"/>
                    </a:cubicBezTo>
                    <a:cubicBezTo>
                      <a:pt x="1071880" y="1379220"/>
                      <a:pt x="1085850" y="1357630"/>
                      <a:pt x="1085850" y="1320800"/>
                    </a:cubicBezTo>
                    <a:cubicBezTo>
                      <a:pt x="1085850" y="1254760"/>
                      <a:pt x="1056640" y="1132840"/>
                      <a:pt x="1047750" y="1041400"/>
                    </a:cubicBezTo>
                    <a:cubicBezTo>
                      <a:pt x="1038860" y="955040"/>
                      <a:pt x="1054100" y="845820"/>
                      <a:pt x="1032510" y="786130"/>
                    </a:cubicBezTo>
                    <a:cubicBezTo>
                      <a:pt x="1019810" y="749300"/>
                      <a:pt x="996950" y="728980"/>
                      <a:pt x="974090" y="704850"/>
                    </a:cubicBezTo>
                    <a:cubicBezTo>
                      <a:pt x="951230" y="679450"/>
                      <a:pt x="924560" y="671830"/>
                      <a:pt x="896620" y="637540"/>
                    </a:cubicBezTo>
                    <a:cubicBezTo>
                      <a:pt x="845820" y="574040"/>
                      <a:pt x="787400" y="408940"/>
                      <a:pt x="727710" y="330200"/>
                    </a:cubicBezTo>
                    <a:cubicBezTo>
                      <a:pt x="684530" y="273050"/>
                      <a:pt x="633730" y="222250"/>
                      <a:pt x="591820" y="196850"/>
                    </a:cubicBezTo>
                    <a:cubicBezTo>
                      <a:pt x="563880" y="180340"/>
                      <a:pt x="548640" y="175260"/>
                      <a:pt x="514350" y="170180"/>
                    </a:cubicBezTo>
                    <a:cubicBezTo>
                      <a:pt x="455930" y="161290"/>
                      <a:pt x="311150" y="196850"/>
                      <a:pt x="266700" y="180340"/>
                    </a:cubicBezTo>
                    <a:cubicBezTo>
                      <a:pt x="246380" y="172720"/>
                      <a:pt x="236220" y="158750"/>
                      <a:pt x="228600" y="143510"/>
                    </a:cubicBezTo>
                    <a:cubicBezTo>
                      <a:pt x="220980" y="128270"/>
                      <a:pt x="219710" y="105410"/>
                      <a:pt x="224790" y="88900"/>
                    </a:cubicBezTo>
                    <a:cubicBezTo>
                      <a:pt x="229870" y="72390"/>
                      <a:pt x="245110" y="54610"/>
                      <a:pt x="257810" y="45720"/>
                    </a:cubicBezTo>
                    <a:cubicBezTo>
                      <a:pt x="267970" y="38100"/>
                      <a:pt x="284480" y="29210"/>
                      <a:pt x="293370" y="35560"/>
                    </a:cubicBezTo>
                    <a:cubicBezTo>
                      <a:pt x="309880" y="48260"/>
                      <a:pt x="318770" y="172720"/>
                      <a:pt x="302260" y="186690"/>
                    </a:cubicBezTo>
                    <a:cubicBezTo>
                      <a:pt x="292100" y="194310"/>
                      <a:pt x="262890" y="180340"/>
                      <a:pt x="250190" y="171450"/>
                    </a:cubicBezTo>
                    <a:cubicBezTo>
                      <a:pt x="240030" y="163830"/>
                      <a:pt x="232410" y="153670"/>
                      <a:pt x="227330" y="142240"/>
                    </a:cubicBezTo>
                    <a:cubicBezTo>
                      <a:pt x="222250" y="128270"/>
                      <a:pt x="217170" y="105410"/>
                      <a:pt x="223520" y="88900"/>
                    </a:cubicBezTo>
                    <a:cubicBezTo>
                      <a:pt x="231140" y="69850"/>
                      <a:pt x="252730" y="48260"/>
                      <a:pt x="274320" y="38100"/>
                    </a:cubicBezTo>
                    <a:cubicBezTo>
                      <a:pt x="298450" y="26670"/>
                      <a:pt x="334010" y="26670"/>
                      <a:pt x="365760" y="26670"/>
                    </a:cubicBezTo>
                    <a:cubicBezTo>
                      <a:pt x="398780" y="26670"/>
                      <a:pt x="429260" y="30480"/>
                      <a:pt x="467360" y="36830"/>
                    </a:cubicBezTo>
                    <a:cubicBezTo>
                      <a:pt x="516890" y="45720"/>
                      <a:pt x="584200" y="55880"/>
                      <a:pt x="638810" y="80010"/>
                    </a:cubicBezTo>
                    <a:cubicBezTo>
                      <a:pt x="695960" y="104140"/>
                      <a:pt x="764540" y="144780"/>
                      <a:pt x="800100" y="184150"/>
                    </a:cubicBezTo>
                    <a:cubicBezTo>
                      <a:pt x="825500" y="213360"/>
                      <a:pt x="829310" y="255270"/>
                      <a:pt x="847090" y="278130"/>
                    </a:cubicBezTo>
                    <a:cubicBezTo>
                      <a:pt x="859790" y="294640"/>
                      <a:pt x="880110" y="299720"/>
                      <a:pt x="887730" y="314960"/>
                    </a:cubicBezTo>
                    <a:cubicBezTo>
                      <a:pt x="895350" y="330200"/>
                      <a:pt x="895350" y="353060"/>
                      <a:pt x="892810" y="368300"/>
                    </a:cubicBezTo>
                    <a:cubicBezTo>
                      <a:pt x="890270" y="381000"/>
                      <a:pt x="882650" y="392430"/>
                      <a:pt x="875030" y="401320"/>
                    </a:cubicBezTo>
                    <a:cubicBezTo>
                      <a:pt x="867410" y="410210"/>
                      <a:pt x="857250" y="417830"/>
                      <a:pt x="845820" y="421640"/>
                    </a:cubicBezTo>
                    <a:cubicBezTo>
                      <a:pt x="830580" y="426720"/>
                      <a:pt x="805180" y="426720"/>
                      <a:pt x="791210" y="420370"/>
                    </a:cubicBezTo>
                    <a:cubicBezTo>
                      <a:pt x="781050" y="415290"/>
                      <a:pt x="779780" y="401320"/>
                      <a:pt x="768350" y="393700"/>
                    </a:cubicBezTo>
                    <a:cubicBezTo>
                      <a:pt x="751840" y="382270"/>
                      <a:pt x="717550" y="378460"/>
                      <a:pt x="692150" y="364490"/>
                    </a:cubicBezTo>
                    <a:cubicBezTo>
                      <a:pt x="664210" y="349250"/>
                      <a:pt x="632460" y="326390"/>
                      <a:pt x="609600" y="304800"/>
                    </a:cubicBezTo>
                    <a:cubicBezTo>
                      <a:pt x="589280" y="285750"/>
                      <a:pt x="577850" y="261620"/>
                      <a:pt x="557530" y="243840"/>
                    </a:cubicBezTo>
                    <a:cubicBezTo>
                      <a:pt x="537210" y="226060"/>
                      <a:pt x="515620" y="205740"/>
                      <a:pt x="488950" y="198120"/>
                    </a:cubicBezTo>
                    <a:cubicBezTo>
                      <a:pt x="458470" y="190500"/>
                      <a:pt x="420370" y="198120"/>
                      <a:pt x="384810" y="205740"/>
                    </a:cubicBezTo>
                    <a:cubicBezTo>
                      <a:pt x="347980" y="213360"/>
                      <a:pt x="309880" y="224790"/>
                      <a:pt x="271780" y="245110"/>
                    </a:cubicBezTo>
                    <a:cubicBezTo>
                      <a:pt x="224790" y="270510"/>
                      <a:pt x="162560" y="335280"/>
                      <a:pt x="125730" y="351790"/>
                    </a:cubicBezTo>
                    <a:cubicBezTo>
                      <a:pt x="106680" y="360680"/>
                      <a:pt x="93980" y="363220"/>
                      <a:pt x="78740" y="361950"/>
                    </a:cubicBezTo>
                    <a:cubicBezTo>
                      <a:pt x="62230" y="360680"/>
                      <a:pt x="40640" y="354330"/>
                      <a:pt x="27940" y="342900"/>
                    </a:cubicBezTo>
                    <a:cubicBezTo>
                      <a:pt x="15240" y="331470"/>
                      <a:pt x="5080" y="311150"/>
                      <a:pt x="2540" y="294640"/>
                    </a:cubicBezTo>
                    <a:cubicBezTo>
                      <a:pt x="0" y="278130"/>
                      <a:pt x="6350" y="256540"/>
                      <a:pt x="15240" y="242570"/>
                    </a:cubicBezTo>
                    <a:cubicBezTo>
                      <a:pt x="24130" y="228600"/>
                      <a:pt x="59690" y="212090"/>
                      <a:pt x="59690" y="212090"/>
                    </a:cubicBezTo>
                  </a:path>
                </a:pathLst>
              </a:custGeom>
              <a:solidFill>
                <a:srgbClr val="8A435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75"/>
            <p:cNvGrpSpPr>
              <a:grpSpLocks/>
            </p:cNvGrpSpPr>
            <p:nvPr/>
          </p:nvGrpSpPr>
          <p:grpSpPr>
            <a:xfrm>
              <a:off x="8607743" y="3449955"/>
              <a:ext cx="103823" cy="100965"/>
              <a:chOff x="0" y="0"/>
              <a:chExt cx="138430" cy="134620"/>
            </a:xfrm>
          </p:grpSpPr>
          <p:sp>
            <p:nvSpPr>
              <p:cNvPr id="76" name="Freeform 76"/>
              <p:cNvSpPr>
                <a:spLocks/>
              </p:cNvSpPr>
              <p:nvPr/>
            </p:nvSpPr>
            <p:spPr>
              <a:xfrm>
                <a:off x="46990" y="46990"/>
                <a:ext cx="40640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39370">
                    <a:moveTo>
                      <a:pt x="40640" y="12700"/>
                    </a:moveTo>
                    <a:cubicBezTo>
                      <a:pt x="22860" y="39370"/>
                      <a:pt x="7620" y="34290"/>
                      <a:pt x="3810" y="29210"/>
                    </a:cubicBezTo>
                    <a:cubicBezTo>
                      <a:pt x="0" y="24130"/>
                      <a:pt x="3810" y="7620"/>
                      <a:pt x="8890" y="3810"/>
                    </a:cubicBezTo>
                    <a:cubicBezTo>
                      <a:pt x="13970" y="0"/>
                      <a:pt x="35560" y="5080"/>
                      <a:pt x="35560" y="5080"/>
                    </a:cubicBezTo>
                  </a:path>
                </a:pathLst>
              </a:custGeom>
              <a:solidFill>
                <a:srgbClr val="D8BAD3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77"/>
            <p:cNvGrpSpPr>
              <a:grpSpLocks/>
            </p:cNvGrpSpPr>
            <p:nvPr/>
          </p:nvGrpSpPr>
          <p:grpSpPr>
            <a:xfrm>
              <a:off x="8186738" y="3391853"/>
              <a:ext cx="525780" cy="305753"/>
              <a:chOff x="0" y="0"/>
              <a:chExt cx="701040" cy="407670"/>
            </a:xfrm>
          </p:grpSpPr>
          <p:sp>
            <p:nvSpPr>
              <p:cNvPr id="78" name="Freeform 78"/>
              <p:cNvSpPr>
                <a:spLocks/>
              </p:cNvSpPr>
              <p:nvPr/>
            </p:nvSpPr>
            <p:spPr>
              <a:xfrm>
                <a:off x="46990" y="44450"/>
                <a:ext cx="604520" cy="314960"/>
              </a:xfrm>
              <a:custGeom>
                <a:avLst/>
                <a:gdLst/>
                <a:ahLst/>
                <a:cxnLst/>
                <a:rect l="l" t="t" r="r" b="b"/>
                <a:pathLst>
                  <a:path w="604520" h="314960">
                    <a:moveTo>
                      <a:pt x="567690" y="114300"/>
                    </a:moveTo>
                    <a:cubicBezTo>
                      <a:pt x="500380" y="99060"/>
                      <a:pt x="487680" y="110490"/>
                      <a:pt x="474980" y="106680"/>
                    </a:cubicBezTo>
                    <a:cubicBezTo>
                      <a:pt x="461010" y="102870"/>
                      <a:pt x="438150" y="80010"/>
                      <a:pt x="436880" y="68580"/>
                    </a:cubicBezTo>
                    <a:cubicBezTo>
                      <a:pt x="435610" y="59690"/>
                      <a:pt x="448310" y="44450"/>
                      <a:pt x="455930" y="43180"/>
                    </a:cubicBezTo>
                    <a:cubicBezTo>
                      <a:pt x="463550" y="41910"/>
                      <a:pt x="482600" y="54610"/>
                      <a:pt x="482600" y="59690"/>
                    </a:cubicBezTo>
                    <a:cubicBezTo>
                      <a:pt x="481330" y="64770"/>
                      <a:pt x="445770" y="76200"/>
                      <a:pt x="440690" y="72390"/>
                    </a:cubicBezTo>
                    <a:cubicBezTo>
                      <a:pt x="436880" y="69850"/>
                      <a:pt x="440690" y="55880"/>
                      <a:pt x="444500" y="50800"/>
                    </a:cubicBezTo>
                    <a:cubicBezTo>
                      <a:pt x="449580" y="45720"/>
                      <a:pt x="463550" y="41910"/>
                      <a:pt x="471170" y="43180"/>
                    </a:cubicBezTo>
                    <a:cubicBezTo>
                      <a:pt x="477520" y="44450"/>
                      <a:pt x="486410" y="52070"/>
                      <a:pt x="486410" y="58420"/>
                    </a:cubicBezTo>
                    <a:cubicBezTo>
                      <a:pt x="486410" y="66040"/>
                      <a:pt x="471170" y="83820"/>
                      <a:pt x="455930" y="87630"/>
                    </a:cubicBezTo>
                    <a:cubicBezTo>
                      <a:pt x="430530" y="93980"/>
                      <a:pt x="359410" y="54610"/>
                      <a:pt x="334010" y="54610"/>
                    </a:cubicBezTo>
                    <a:cubicBezTo>
                      <a:pt x="322580" y="54610"/>
                      <a:pt x="314960" y="55880"/>
                      <a:pt x="308610" y="60960"/>
                    </a:cubicBezTo>
                    <a:cubicBezTo>
                      <a:pt x="302260" y="66040"/>
                      <a:pt x="303530" y="74930"/>
                      <a:pt x="294640" y="82550"/>
                    </a:cubicBezTo>
                    <a:cubicBezTo>
                      <a:pt x="271780" y="102870"/>
                      <a:pt x="185420" y="120650"/>
                      <a:pt x="142240" y="157480"/>
                    </a:cubicBezTo>
                    <a:cubicBezTo>
                      <a:pt x="96520" y="195580"/>
                      <a:pt x="55880" y="300990"/>
                      <a:pt x="30480" y="311150"/>
                    </a:cubicBezTo>
                    <a:cubicBezTo>
                      <a:pt x="21590" y="314960"/>
                      <a:pt x="12700" y="311150"/>
                      <a:pt x="8890" y="307340"/>
                    </a:cubicBezTo>
                    <a:cubicBezTo>
                      <a:pt x="5080" y="302260"/>
                      <a:pt x="3810" y="285750"/>
                      <a:pt x="7620" y="281940"/>
                    </a:cubicBezTo>
                    <a:cubicBezTo>
                      <a:pt x="12700" y="278130"/>
                      <a:pt x="40640" y="285750"/>
                      <a:pt x="41910" y="290830"/>
                    </a:cubicBezTo>
                    <a:cubicBezTo>
                      <a:pt x="43180" y="295910"/>
                      <a:pt x="30480" y="312420"/>
                      <a:pt x="24130" y="312420"/>
                    </a:cubicBezTo>
                    <a:cubicBezTo>
                      <a:pt x="17780" y="312420"/>
                      <a:pt x="2540" y="293370"/>
                      <a:pt x="3810" y="288290"/>
                    </a:cubicBezTo>
                    <a:cubicBezTo>
                      <a:pt x="5080" y="281940"/>
                      <a:pt x="29210" y="274320"/>
                      <a:pt x="34290" y="278130"/>
                    </a:cubicBezTo>
                    <a:cubicBezTo>
                      <a:pt x="39370" y="281940"/>
                      <a:pt x="40640" y="302260"/>
                      <a:pt x="36830" y="306070"/>
                    </a:cubicBezTo>
                    <a:cubicBezTo>
                      <a:pt x="31750" y="311150"/>
                      <a:pt x="5080" y="300990"/>
                      <a:pt x="5080" y="302260"/>
                    </a:cubicBezTo>
                    <a:cubicBezTo>
                      <a:pt x="5080" y="303530"/>
                      <a:pt x="30480" y="312420"/>
                      <a:pt x="30480" y="311150"/>
                    </a:cubicBezTo>
                    <a:cubicBezTo>
                      <a:pt x="30480" y="309880"/>
                      <a:pt x="6350" y="303530"/>
                      <a:pt x="3810" y="294640"/>
                    </a:cubicBezTo>
                    <a:cubicBezTo>
                      <a:pt x="0" y="281940"/>
                      <a:pt x="13970" y="257810"/>
                      <a:pt x="26670" y="234950"/>
                    </a:cubicBezTo>
                    <a:cubicBezTo>
                      <a:pt x="44450" y="201930"/>
                      <a:pt x="72390" y="152400"/>
                      <a:pt x="113030" y="118110"/>
                    </a:cubicBezTo>
                    <a:cubicBezTo>
                      <a:pt x="165100" y="73660"/>
                      <a:pt x="260350" y="13970"/>
                      <a:pt x="323850" y="6350"/>
                    </a:cubicBezTo>
                    <a:cubicBezTo>
                      <a:pt x="373380" y="0"/>
                      <a:pt x="454660" y="22860"/>
                      <a:pt x="461010" y="40640"/>
                    </a:cubicBezTo>
                    <a:cubicBezTo>
                      <a:pt x="464820" y="49530"/>
                      <a:pt x="441960" y="72390"/>
                      <a:pt x="440690" y="72390"/>
                    </a:cubicBezTo>
                    <a:cubicBezTo>
                      <a:pt x="439420" y="72390"/>
                      <a:pt x="443230" y="50800"/>
                      <a:pt x="449580" y="46990"/>
                    </a:cubicBezTo>
                    <a:cubicBezTo>
                      <a:pt x="455930" y="43180"/>
                      <a:pt x="469900" y="43180"/>
                      <a:pt x="476250" y="45720"/>
                    </a:cubicBezTo>
                    <a:cubicBezTo>
                      <a:pt x="481330" y="48260"/>
                      <a:pt x="487680" y="54610"/>
                      <a:pt x="486410" y="58420"/>
                    </a:cubicBezTo>
                    <a:cubicBezTo>
                      <a:pt x="483870" y="64770"/>
                      <a:pt x="441960" y="77470"/>
                      <a:pt x="438150" y="73660"/>
                    </a:cubicBezTo>
                    <a:cubicBezTo>
                      <a:pt x="435610" y="69850"/>
                      <a:pt x="448310" y="45720"/>
                      <a:pt x="455930" y="43180"/>
                    </a:cubicBezTo>
                    <a:cubicBezTo>
                      <a:pt x="463550" y="41910"/>
                      <a:pt x="471170" y="57150"/>
                      <a:pt x="482600" y="59690"/>
                    </a:cubicBezTo>
                    <a:cubicBezTo>
                      <a:pt x="499110" y="63500"/>
                      <a:pt x="530860" y="52070"/>
                      <a:pt x="549910" y="54610"/>
                    </a:cubicBezTo>
                    <a:cubicBezTo>
                      <a:pt x="563880" y="57150"/>
                      <a:pt x="576580" y="60960"/>
                      <a:pt x="585470" y="68580"/>
                    </a:cubicBezTo>
                    <a:cubicBezTo>
                      <a:pt x="594360" y="76200"/>
                      <a:pt x="604520" y="93980"/>
                      <a:pt x="603250" y="102870"/>
                    </a:cubicBezTo>
                    <a:cubicBezTo>
                      <a:pt x="601980" y="109220"/>
                      <a:pt x="593090" y="118110"/>
                      <a:pt x="586740" y="119380"/>
                    </a:cubicBezTo>
                    <a:cubicBezTo>
                      <a:pt x="580390" y="120650"/>
                      <a:pt x="567690" y="114300"/>
                      <a:pt x="567690" y="114300"/>
                    </a:cubicBezTo>
                  </a:path>
                </a:pathLst>
              </a:custGeom>
              <a:solidFill>
                <a:srgbClr val="D8BAD3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" name="Group 79"/>
            <p:cNvGrpSpPr>
              <a:grpSpLocks/>
            </p:cNvGrpSpPr>
            <p:nvPr/>
          </p:nvGrpSpPr>
          <p:grpSpPr>
            <a:xfrm>
              <a:off x="7665720" y="3277553"/>
              <a:ext cx="1561148" cy="2725102"/>
              <a:chOff x="0" y="0"/>
              <a:chExt cx="2081530" cy="3633470"/>
            </a:xfrm>
          </p:grpSpPr>
          <p:sp>
            <p:nvSpPr>
              <p:cNvPr id="80" name="Freeform 80"/>
              <p:cNvSpPr>
                <a:spLocks/>
              </p:cNvSpPr>
              <p:nvPr/>
            </p:nvSpPr>
            <p:spPr>
              <a:xfrm>
                <a:off x="39370" y="30480"/>
                <a:ext cx="1992630" cy="3558540"/>
              </a:xfrm>
              <a:custGeom>
                <a:avLst/>
                <a:gdLst/>
                <a:ahLst/>
                <a:cxnLst/>
                <a:rect l="l" t="t" r="r" b="b"/>
                <a:pathLst>
                  <a:path w="1992630" h="3558540">
                    <a:moveTo>
                      <a:pt x="958850" y="327660"/>
                    </a:moveTo>
                    <a:cubicBezTo>
                      <a:pt x="975360" y="264160"/>
                      <a:pt x="988060" y="236220"/>
                      <a:pt x="1012190" y="219710"/>
                    </a:cubicBezTo>
                    <a:cubicBezTo>
                      <a:pt x="1046480" y="195580"/>
                      <a:pt x="1118870" y="179070"/>
                      <a:pt x="1165860" y="175260"/>
                    </a:cubicBezTo>
                    <a:cubicBezTo>
                      <a:pt x="1203960" y="172720"/>
                      <a:pt x="1249680" y="179070"/>
                      <a:pt x="1271270" y="190500"/>
                    </a:cubicBezTo>
                    <a:cubicBezTo>
                      <a:pt x="1282700" y="196850"/>
                      <a:pt x="1289050" y="204470"/>
                      <a:pt x="1294130" y="214630"/>
                    </a:cubicBezTo>
                    <a:cubicBezTo>
                      <a:pt x="1300480" y="227330"/>
                      <a:pt x="1305560" y="247650"/>
                      <a:pt x="1301750" y="262890"/>
                    </a:cubicBezTo>
                    <a:cubicBezTo>
                      <a:pt x="1297940" y="278130"/>
                      <a:pt x="1287780" y="294640"/>
                      <a:pt x="1275080" y="303530"/>
                    </a:cubicBezTo>
                    <a:cubicBezTo>
                      <a:pt x="1262380" y="312420"/>
                      <a:pt x="1236980" y="325120"/>
                      <a:pt x="1228090" y="317500"/>
                    </a:cubicBezTo>
                    <a:cubicBezTo>
                      <a:pt x="1212850" y="304800"/>
                      <a:pt x="1219200" y="191770"/>
                      <a:pt x="1235710" y="181610"/>
                    </a:cubicBezTo>
                    <a:cubicBezTo>
                      <a:pt x="1245870" y="175260"/>
                      <a:pt x="1270000" y="191770"/>
                      <a:pt x="1281430" y="203200"/>
                    </a:cubicBezTo>
                    <a:cubicBezTo>
                      <a:pt x="1291590" y="214630"/>
                      <a:pt x="1300480" y="233680"/>
                      <a:pt x="1300480" y="248920"/>
                    </a:cubicBezTo>
                    <a:cubicBezTo>
                      <a:pt x="1300480" y="264160"/>
                      <a:pt x="1294130" y="284480"/>
                      <a:pt x="1283970" y="295910"/>
                    </a:cubicBezTo>
                    <a:cubicBezTo>
                      <a:pt x="1273810" y="308610"/>
                      <a:pt x="1258570" y="320040"/>
                      <a:pt x="1240790" y="321310"/>
                    </a:cubicBezTo>
                    <a:cubicBezTo>
                      <a:pt x="1214120" y="323850"/>
                      <a:pt x="1174750" y="304800"/>
                      <a:pt x="1140460" y="285750"/>
                    </a:cubicBezTo>
                    <a:cubicBezTo>
                      <a:pt x="1098550" y="262890"/>
                      <a:pt x="1065530" y="198120"/>
                      <a:pt x="1012190" y="184150"/>
                    </a:cubicBezTo>
                    <a:cubicBezTo>
                      <a:pt x="944880" y="166370"/>
                      <a:pt x="844550" y="195580"/>
                      <a:pt x="758190" y="222250"/>
                    </a:cubicBezTo>
                    <a:cubicBezTo>
                      <a:pt x="659130" y="252730"/>
                      <a:pt x="509270" y="325120"/>
                      <a:pt x="453390" y="372110"/>
                    </a:cubicBezTo>
                    <a:cubicBezTo>
                      <a:pt x="425450" y="394970"/>
                      <a:pt x="421640" y="420370"/>
                      <a:pt x="402590" y="439420"/>
                    </a:cubicBezTo>
                    <a:cubicBezTo>
                      <a:pt x="384810" y="458470"/>
                      <a:pt x="360680" y="463550"/>
                      <a:pt x="341630" y="486410"/>
                    </a:cubicBezTo>
                    <a:cubicBezTo>
                      <a:pt x="312420" y="521970"/>
                      <a:pt x="281940" y="590550"/>
                      <a:pt x="265430" y="646430"/>
                    </a:cubicBezTo>
                    <a:cubicBezTo>
                      <a:pt x="248920" y="702310"/>
                      <a:pt x="242570" y="775970"/>
                      <a:pt x="240030" y="824230"/>
                    </a:cubicBezTo>
                    <a:cubicBezTo>
                      <a:pt x="238760" y="857250"/>
                      <a:pt x="246380" y="873760"/>
                      <a:pt x="242570" y="909320"/>
                    </a:cubicBezTo>
                    <a:cubicBezTo>
                      <a:pt x="234950" y="975360"/>
                      <a:pt x="181610" y="1079500"/>
                      <a:pt x="167640" y="1182370"/>
                    </a:cubicBezTo>
                    <a:cubicBezTo>
                      <a:pt x="149860" y="1308100"/>
                      <a:pt x="154940" y="1487170"/>
                      <a:pt x="162560" y="1611630"/>
                    </a:cubicBezTo>
                    <a:cubicBezTo>
                      <a:pt x="168910" y="1708150"/>
                      <a:pt x="180340" y="1793240"/>
                      <a:pt x="196850" y="1869440"/>
                    </a:cubicBezTo>
                    <a:cubicBezTo>
                      <a:pt x="210820" y="1931670"/>
                      <a:pt x="232410" y="1964690"/>
                      <a:pt x="247650" y="2037080"/>
                    </a:cubicBezTo>
                    <a:cubicBezTo>
                      <a:pt x="274320" y="2164080"/>
                      <a:pt x="280670" y="2443480"/>
                      <a:pt x="312420" y="2571750"/>
                    </a:cubicBezTo>
                    <a:cubicBezTo>
                      <a:pt x="331470" y="2646680"/>
                      <a:pt x="354330" y="2689860"/>
                      <a:pt x="378460" y="2744470"/>
                    </a:cubicBezTo>
                    <a:cubicBezTo>
                      <a:pt x="400050" y="2795270"/>
                      <a:pt x="425450" y="2848610"/>
                      <a:pt x="449580" y="2887980"/>
                    </a:cubicBezTo>
                    <a:cubicBezTo>
                      <a:pt x="467360" y="2918460"/>
                      <a:pt x="477520" y="2934970"/>
                      <a:pt x="504190" y="2964180"/>
                    </a:cubicBezTo>
                    <a:cubicBezTo>
                      <a:pt x="548640" y="3014980"/>
                      <a:pt x="651510" y="3089910"/>
                      <a:pt x="707390" y="3149600"/>
                    </a:cubicBezTo>
                    <a:cubicBezTo>
                      <a:pt x="751840" y="3197860"/>
                      <a:pt x="779780" y="3257550"/>
                      <a:pt x="817880" y="3293110"/>
                    </a:cubicBezTo>
                    <a:cubicBezTo>
                      <a:pt x="847090" y="3321050"/>
                      <a:pt x="871220" y="3336290"/>
                      <a:pt x="908050" y="3352800"/>
                    </a:cubicBezTo>
                    <a:cubicBezTo>
                      <a:pt x="955040" y="3373120"/>
                      <a:pt x="1010920" y="3389630"/>
                      <a:pt x="1078230" y="3397250"/>
                    </a:cubicBezTo>
                    <a:cubicBezTo>
                      <a:pt x="1172210" y="3407410"/>
                      <a:pt x="1325880" y="3394710"/>
                      <a:pt x="1421130" y="3384550"/>
                    </a:cubicBezTo>
                    <a:cubicBezTo>
                      <a:pt x="1489710" y="3376930"/>
                      <a:pt x="1551940" y="3368040"/>
                      <a:pt x="1596390" y="3351530"/>
                    </a:cubicBezTo>
                    <a:cubicBezTo>
                      <a:pt x="1626870" y="3340100"/>
                      <a:pt x="1647190" y="3327400"/>
                      <a:pt x="1667510" y="3310890"/>
                    </a:cubicBezTo>
                    <a:cubicBezTo>
                      <a:pt x="1687830" y="3294380"/>
                      <a:pt x="1704340" y="3279140"/>
                      <a:pt x="1720850" y="3251200"/>
                    </a:cubicBezTo>
                    <a:cubicBezTo>
                      <a:pt x="1748790" y="3202940"/>
                      <a:pt x="1766570" y="3087370"/>
                      <a:pt x="1789430" y="3031490"/>
                    </a:cubicBezTo>
                    <a:cubicBezTo>
                      <a:pt x="1803400" y="2995930"/>
                      <a:pt x="1824990" y="2981960"/>
                      <a:pt x="1832610" y="2946400"/>
                    </a:cubicBezTo>
                    <a:cubicBezTo>
                      <a:pt x="1842770" y="2896870"/>
                      <a:pt x="1828800" y="2807970"/>
                      <a:pt x="1822450" y="2759710"/>
                    </a:cubicBezTo>
                    <a:cubicBezTo>
                      <a:pt x="1818640" y="2729230"/>
                      <a:pt x="1819910" y="2716530"/>
                      <a:pt x="1805940" y="2684780"/>
                    </a:cubicBezTo>
                    <a:cubicBezTo>
                      <a:pt x="1775460" y="2614930"/>
                      <a:pt x="1645920" y="2435860"/>
                      <a:pt x="1592580" y="2379980"/>
                    </a:cubicBezTo>
                    <a:cubicBezTo>
                      <a:pt x="1567180" y="2354580"/>
                      <a:pt x="1551940" y="2353310"/>
                      <a:pt x="1529080" y="2331720"/>
                    </a:cubicBezTo>
                    <a:cubicBezTo>
                      <a:pt x="1494790" y="2299970"/>
                      <a:pt x="1435100" y="2240280"/>
                      <a:pt x="1410970" y="2198370"/>
                    </a:cubicBezTo>
                    <a:cubicBezTo>
                      <a:pt x="1393190" y="2167890"/>
                      <a:pt x="1395730" y="2141220"/>
                      <a:pt x="1380490" y="2109470"/>
                    </a:cubicBezTo>
                    <a:cubicBezTo>
                      <a:pt x="1360170" y="2066290"/>
                      <a:pt x="1313180" y="2018030"/>
                      <a:pt x="1292860" y="1965960"/>
                    </a:cubicBezTo>
                    <a:cubicBezTo>
                      <a:pt x="1272540" y="1912620"/>
                      <a:pt x="1262380" y="1838960"/>
                      <a:pt x="1261110" y="1793240"/>
                    </a:cubicBezTo>
                    <a:cubicBezTo>
                      <a:pt x="1261110" y="1762760"/>
                      <a:pt x="1273810" y="1748790"/>
                      <a:pt x="1272540" y="1715770"/>
                    </a:cubicBezTo>
                    <a:cubicBezTo>
                      <a:pt x="1271270" y="1656080"/>
                      <a:pt x="1243330" y="1521460"/>
                      <a:pt x="1223010" y="1463040"/>
                    </a:cubicBezTo>
                    <a:cubicBezTo>
                      <a:pt x="1211580" y="1430020"/>
                      <a:pt x="1184910" y="1413510"/>
                      <a:pt x="1186180" y="1390650"/>
                    </a:cubicBezTo>
                    <a:cubicBezTo>
                      <a:pt x="1187450" y="1369060"/>
                      <a:pt x="1207770" y="1338580"/>
                      <a:pt x="1225550" y="1327150"/>
                    </a:cubicBezTo>
                    <a:cubicBezTo>
                      <a:pt x="1240790" y="1316990"/>
                      <a:pt x="1264920" y="1314450"/>
                      <a:pt x="1281430" y="1316990"/>
                    </a:cubicBezTo>
                    <a:cubicBezTo>
                      <a:pt x="1295400" y="1318260"/>
                      <a:pt x="1306830" y="1324610"/>
                      <a:pt x="1316990" y="1333500"/>
                    </a:cubicBezTo>
                    <a:cubicBezTo>
                      <a:pt x="1329690" y="1344930"/>
                      <a:pt x="1351280" y="1370330"/>
                      <a:pt x="1346200" y="1383030"/>
                    </a:cubicBezTo>
                    <a:cubicBezTo>
                      <a:pt x="1337310" y="1403350"/>
                      <a:pt x="1210310" y="1423670"/>
                      <a:pt x="1195070" y="1408430"/>
                    </a:cubicBezTo>
                    <a:cubicBezTo>
                      <a:pt x="1186180" y="1399540"/>
                      <a:pt x="1197610" y="1367790"/>
                      <a:pt x="1205230" y="1353820"/>
                    </a:cubicBezTo>
                    <a:cubicBezTo>
                      <a:pt x="1211580" y="1342390"/>
                      <a:pt x="1219200" y="1333500"/>
                      <a:pt x="1230630" y="1328420"/>
                    </a:cubicBezTo>
                    <a:cubicBezTo>
                      <a:pt x="1247140" y="1320800"/>
                      <a:pt x="1283970" y="1316990"/>
                      <a:pt x="1303020" y="1324610"/>
                    </a:cubicBezTo>
                    <a:cubicBezTo>
                      <a:pt x="1319530" y="1330960"/>
                      <a:pt x="1330960" y="1347470"/>
                      <a:pt x="1341120" y="1363980"/>
                    </a:cubicBezTo>
                    <a:cubicBezTo>
                      <a:pt x="1353820" y="1384300"/>
                      <a:pt x="1363980" y="1417320"/>
                      <a:pt x="1367790" y="1437640"/>
                    </a:cubicBezTo>
                    <a:cubicBezTo>
                      <a:pt x="1370330" y="1451610"/>
                      <a:pt x="1371600" y="1463040"/>
                      <a:pt x="1367790" y="1474470"/>
                    </a:cubicBezTo>
                    <a:cubicBezTo>
                      <a:pt x="1363980" y="1484630"/>
                      <a:pt x="1355090" y="1496060"/>
                      <a:pt x="1344930" y="1502410"/>
                    </a:cubicBezTo>
                    <a:cubicBezTo>
                      <a:pt x="1332230" y="1510030"/>
                      <a:pt x="1305560" y="1513840"/>
                      <a:pt x="1291590" y="1507490"/>
                    </a:cubicBezTo>
                    <a:cubicBezTo>
                      <a:pt x="1276350" y="1501140"/>
                      <a:pt x="1261110" y="1479550"/>
                      <a:pt x="1257300" y="1465580"/>
                    </a:cubicBezTo>
                    <a:cubicBezTo>
                      <a:pt x="1253490" y="1454150"/>
                      <a:pt x="1257300" y="1438910"/>
                      <a:pt x="1262380" y="1428750"/>
                    </a:cubicBezTo>
                    <a:cubicBezTo>
                      <a:pt x="1267460" y="1418590"/>
                      <a:pt x="1276350" y="1408430"/>
                      <a:pt x="1287780" y="1403350"/>
                    </a:cubicBezTo>
                    <a:cubicBezTo>
                      <a:pt x="1301750" y="1398270"/>
                      <a:pt x="1327150" y="1398270"/>
                      <a:pt x="1341120" y="1404620"/>
                    </a:cubicBezTo>
                    <a:cubicBezTo>
                      <a:pt x="1352550" y="1409700"/>
                      <a:pt x="1361440" y="1421130"/>
                      <a:pt x="1366520" y="1431290"/>
                    </a:cubicBezTo>
                    <a:cubicBezTo>
                      <a:pt x="1371600" y="1441450"/>
                      <a:pt x="1371600" y="1456690"/>
                      <a:pt x="1369060" y="1468120"/>
                    </a:cubicBezTo>
                    <a:cubicBezTo>
                      <a:pt x="1366520" y="1479550"/>
                      <a:pt x="1357630" y="1490980"/>
                      <a:pt x="1348740" y="1498600"/>
                    </a:cubicBezTo>
                    <a:cubicBezTo>
                      <a:pt x="1339850" y="1506220"/>
                      <a:pt x="1327150" y="1511300"/>
                      <a:pt x="1315720" y="1511300"/>
                    </a:cubicBezTo>
                    <a:cubicBezTo>
                      <a:pt x="1304290" y="1511300"/>
                      <a:pt x="1292860" y="1508760"/>
                      <a:pt x="1280160" y="1501140"/>
                    </a:cubicBezTo>
                    <a:cubicBezTo>
                      <a:pt x="1256030" y="1485900"/>
                      <a:pt x="1203960" y="1437640"/>
                      <a:pt x="1195070" y="1408430"/>
                    </a:cubicBezTo>
                    <a:cubicBezTo>
                      <a:pt x="1189990" y="1389380"/>
                      <a:pt x="1197610" y="1367790"/>
                      <a:pt x="1205230" y="1353820"/>
                    </a:cubicBezTo>
                    <a:cubicBezTo>
                      <a:pt x="1211580" y="1342390"/>
                      <a:pt x="1219200" y="1333500"/>
                      <a:pt x="1230630" y="1328420"/>
                    </a:cubicBezTo>
                    <a:cubicBezTo>
                      <a:pt x="1247140" y="1320800"/>
                      <a:pt x="1283970" y="1315720"/>
                      <a:pt x="1303020" y="1324610"/>
                    </a:cubicBezTo>
                    <a:cubicBezTo>
                      <a:pt x="1322070" y="1333500"/>
                      <a:pt x="1351280" y="1367790"/>
                      <a:pt x="1346200" y="1381760"/>
                    </a:cubicBezTo>
                    <a:cubicBezTo>
                      <a:pt x="1338580" y="1403350"/>
                      <a:pt x="1203960" y="1424940"/>
                      <a:pt x="1187450" y="1410970"/>
                    </a:cubicBezTo>
                    <a:cubicBezTo>
                      <a:pt x="1179830" y="1403350"/>
                      <a:pt x="1184910" y="1384300"/>
                      <a:pt x="1189990" y="1371600"/>
                    </a:cubicBezTo>
                    <a:cubicBezTo>
                      <a:pt x="1196340" y="1356360"/>
                      <a:pt x="1210310" y="1336040"/>
                      <a:pt x="1225550" y="1327150"/>
                    </a:cubicBezTo>
                    <a:cubicBezTo>
                      <a:pt x="1240790" y="1318260"/>
                      <a:pt x="1263650" y="1313180"/>
                      <a:pt x="1281430" y="1316990"/>
                    </a:cubicBezTo>
                    <a:cubicBezTo>
                      <a:pt x="1299210" y="1320800"/>
                      <a:pt x="1315720" y="1329690"/>
                      <a:pt x="1330960" y="1347470"/>
                    </a:cubicBezTo>
                    <a:cubicBezTo>
                      <a:pt x="1357630" y="1377950"/>
                      <a:pt x="1385570" y="1451610"/>
                      <a:pt x="1400810" y="1506220"/>
                    </a:cubicBezTo>
                    <a:cubicBezTo>
                      <a:pt x="1416050" y="1560830"/>
                      <a:pt x="1419860" y="1617980"/>
                      <a:pt x="1423670" y="1673860"/>
                    </a:cubicBezTo>
                    <a:cubicBezTo>
                      <a:pt x="1427480" y="1729740"/>
                      <a:pt x="1416050" y="1795780"/>
                      <a:pt x="1422400" y="1840230"/>
                    </a:cubicBezTo>
                    <a:cubicBezTo>
                      <a:pt x="1427480" y="1871980"/>
                      <a:pt x="1433830" y="1885950"/>
                      <a:pt x="1447800" y="1918970"/>
                    </a:cubicBezTo>
                    <a:cubicBezTo>
                      <a:pt x="1473200" y="1978660"/>
                      <a:pt x="1520190" y="2095500"/>
                      <a:pt x="1573530" y="2166620"/>
                    </a:cubicBezTo>
                    <a:cubicBezTo>
                      <a:pt x="1623060" y="2232660"/>
                      <a:pt x="1705610" y="2274570"/>
                      <a:pt x="1751330" y="2332990"/>
                    </a:cubicBezTo>
                    <a:cubicBezTo>
                      <a:pt x="1789430" y="2382520"/>
                      <a:pt x="1804670" y="2438400"/>
                      <a:pt x="1837690" y="2486660"/>
                    </a:cubicBezTo>
                    <a:cubicBezTo>
                      <a:pt x="1870710" y="2536190"/>
                      <a:pt x="1926590" y="2581910"/>
                      <a:pt x="1950720" y="2627630"/>
                    </a:cubicBezTo>
                    <a:cubicBezTo>
                      <a:pt x="1968500" y="2663190"/>
                      <a:pt x="1973580" y="2698750"/>
                      <a:pt x="1979930" y="2731770"/>
                    </a:cubicBezTo>
                    <a:cubicBezTo>
                      <a:pt x="1986280" y="2762250"/>
                      <a:pt x="1990090" y="2785110"/>
                      <a:pt x="1991360" y="2819400"/>
                    </a:cubicBezTo>
                    <a:cubicBezTo>
                      <a:pt x="1992630" y="2865120"/>
                      <a:pt x="1991360" y="2918460"/>
                      <a:pt x="1977390" y="2983230"/>
                    </a:cubicBezTo>
                    <a:cubicBezTo>
                      <a:pt x="1955800" y="3084830"/>
                      <a:pt x="1903730" y="3281680"/>
                      <a:pt x="1842770" y="3365500"/>
                    </a:cubicBezTo>
                    <a:cubicBezTo>
                      <a:pt x="1802130" y="3421380"/>
                      <a:pt x="1738630" y="3451860"/>
                      <a:pt x="1696720" y="3474720"/>
                    </a:cubicBezTo>
                    <a:cubicBezTo>
                      <a:pt x="1668780" y="3489960"/>
                      <a:pt x="1654810" y="3495040"/>
                      <a:pt x="1620520" y="3503930"/>
                    </a:cubicBezTo>
                    <a:cubicBezTo>
                      <a:pt x="1553210" y="3521710"/>
                      <a:pt x="1408430" y="3544570"/>
                      <a:pt x="1310640" y="3552190"/>
                    </a:cubicBezTo>
                    <a:cubicBezTo>
                      <a:pt x="1223010" y="3558540"/>
                      <a:pt x="1120140" y="3557270"/>
                      <a:pt x="1059180" y="3550920"/>
                    </a:cubicBezTo>
                    <a:cubicBezTo>
                      <a:pt x="1023620" y="3547110"/>
                      <a:pt x="1009650" y="3545840"/>
                      <a:pt x="975360" y="3534410"/>
                    </a:cubicBezTo>
                    <a:cubicBezTo>
                      <a:pt x="914400" y="3514090"/>
                      <a:pt x="819150" y="3477260"/>
                      <a:pt x="735330" y="3415030"/>
                    </a:cubicBezTo>
                    <a:cubicBezTo>
                      <a:pt x="613410" y="3324860"/>
                      <a:pt x="433070" y="3126740"/>
                      <a:pt x="342900" y="2999740"/>
                    </a:cubicBezTo>
                    <a:cubicBezTo>
                      <a:pt x="279400" y="2910840"/>
                      <a:pt x="245110" y="2824480"/>
                      <a:pt x="214630" y="2748280"/>
                    </a:cubicBezTo>
                    <a:cubicBezTo>
                      <a:pt x="191770" y="2688590"/>
                      <a:pt x="182880" y="2655570"/>
                      <a:pt x="167640" y="2584450"/>
                    </a:cubicBezTo>
                    <a:cubicBezTo>
                      <a:pt x="139700" y="2453640"/>
                      <a:pt x="119380" y="2152650"/>
                      <a:pt x="92710" y="2021840"/>
                    </a:cubicBezTo>
                    <a:cubicBezTo>
                      <a:pt x="77470" y="1950720"/>
                      <a:pt x="59690" y="1918970"/>
                      <a:pt x="46990" y="1858010"/>
                    </a:cubicBezTo>
                    <a:cubicBezTo>
                      <a:pt x="31750" y="1784350"/>
                      <a:pt x="17780" y="1705610"/>
                      <a:pt x="11430" y="1611630"/>
                    </a:cubicBezTo>
                    <a:cubicBezTo>
                      <a:pt x="3810" y="1487170"/>
                      <a:pt x="0" y="1304290"/>
                      <a:pt x="16510" y="1178560"/>
                    </a:cubicBezTo>
                    <a:cubicBezTo>
                      <a:pt x="30480" y="1078230"/>
                      <a:pt x="69850" y="1003300"/>
                      <a:pt x="85090" y="914400"/>
                    </a:cubicBezTo>
                    <a:cubicBezTo>
                      <a:pt x="100330" y="828040"/>
                      <a:pt x="95250" y="718820"/>
                      <a:pt x="106680" y="655320"/>
                    </a:cubicBezTo>
                    <a:cubicBezTo>
                      <a:pt x="113030" y="618490"/>
                      <a:pt x="118110" y="600710"/>
                      <a:pt x="132080" y="567690"/>
                    </a:cubicBezTo>
                    <a:cubicBezTo>
                      <a:pt x="153670" y="519430"/>
                      <a:pt x="194310" y="447040"/>
                      <a:pt x="233680" y="397510"/>
                    </a:cubicBezTo>
                    <a:cubicBezTo>
                      <a:pt x="269240" y="351790"/>
                      <a:pt x="300990" y="317500"/>
                      <a:pt x="354330" y="276860"/>
                    </a:cubicBezTo>
                    <a:cubicBezTo>
                      <a:pt x="434340" y="215900"/>
                      <a:pt x="572770" y="137160"/>
                      <a:pt x="685800" y="93980"/>
                    </a:cubicBezTo>
                    <a:cubicBezTo>
                      <a:pt x="792480" y="53340"/>
                      <a:pt x="911860" y="0"/>
                      <a:pt x="1012190" y="20320"/>
                    </a:cubicBezTo>
                    <a:cubicBezTo>
                      <a:pt x="1113790" y="40640"/>
                      <a:pt x="1262380" y="162560"/>
                      <a:pt x="1291590" y="217170"/>
                    </a:cubicBezTo>
                    <a:cubicBezTo>
                      <a:pt x="1304290" y="241300"/>
                      <a:pt x="1299210" y="265430"/>
                      <a:pt x="1294130" y="281940"/>
                    </a:cubicBezTo>
                    <a:cubicBezTo>
                      <a:pt x="1290320" y="293370"/>
                      <a:pt x="1282700" y="302260"/>
                      <a:pt x="1272540" y="308610"/>
                    </a:cubicBezTo>
                    <a:cubicBezTo>
                      <a:pt x="1261110" y="316230"/>
                      <a:pt x="1233170" y="328930"/>
                      <a:pt x="1224280" y="321310"/>
                    </a:cubicBezTo>
                    <a:cubicBezTo>
                      <a:pt x="1209040" y="308610"/>
                      <a:pt x="1223010" y="190500"/>
                      <a:pt x="1240790" y="180340"/>
                    </a:cubicBezTo>
                    <a:cubicBezTo>
                      <a:pt x="1250950" y="175260"/>
                      <a:pt x="1273810" y="189230"/>
                      <a:pt x="1283970" y="200660"/>
                    </a:cubicBezTo>
                    <a:cubicBezTo>
                      <a:pt x="1294130" y="212090"/>
                      <a:pt x="1303020" y="229870"/>
                      <a:pt x="1303020" y="246380"/>
                    </a:cubicBezTo>
                    <a:cubicBezTo>
                      <a:pt x="1303020" y="264160"/>
                      <a:pt x="1295400" y="289560"/>
                      <a:pt x="1276350" y="303530"/>
                    </a:cubicBezTo>
                    <a:cubicBezTo>
                      <a:pt x="1244600" y="327660"/>
                      <a:pt x="1132840" y="304800"/>
                      <a:pt x="1094740" y="328930"/>
                    </a:cubicBezTo>
                    <a:cubicBezTo>
                      <a:pt x="1069340" y="345440"/>
                      <a:pt x="1066800" y="389890"/>
                      <a:pt x="1049020" y="401320"/>
                    </a:cubicBezTo>
                    <a:cubicBezTo>
                      <a:pt x="1036320" y="410210"/>
                      <a:pt x="1017270" y="410210"/>
                      <a:pt x="1004570" y="407670"/>
                    </a:cubicBezTo>
                    <a:cubicBezTo>
                      <a:pt x="994410" y="406400"/>
                      <a:pt x="985520" y="401320"/>
                      <a:pt x="977900" y="394970"/>
                    </a:cubicBezTo>
                    <a:cubicBezTo>
                      <a:pt x="970280" y="388620"/>
                      <a:pt x="963930" y="381000"/>
                      <a:pt x="960120" y="370840"/>
                    </a:cubicBezTo>
                    <a:cubicBezTo>
                      <a:pt x="956310" y="359410"/>
                      <a:pt x="958850" y="327660"/>
                      <a:pt x="958850" y="327660"/>
                    </a:cubicBezTo>
                  </a:path>
                </a:pathLst>
              </a:custGeom>
              <a:solidFill>
                <a:srgbClr val="D8BAD3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81"/>
            <p:cNvGrpSpPr>
              <a:grpSpLocks/>
            </p:cNvGrpSpPr>
            <p:nvPr/>
          </p:nvGrpSpPr>
          <p:grpSpPr>
            <a:xfrm>
              <a:off x="7811453" y="3362325"/>
              <a:ext cx="1332548" cy="1958340"/>
              <a:chOff x="0" y="0"/>
              <a:chExt cx="1776730" cy="2611120"/>
            </a:xfrm>
          </p:grpSpPr>
          <p:sp>
            <p:nvSpPr>
              <p:cNvPr id="82" name="Freeform 82"/>
              <p:cNvSpPr>
                <a:spLocks/>
              </p:cNvSpPr>
              <p:nvPr/>
            </p:nvSpPr>
            <p:spPr>
              <a:xfrm>
                <a:off x="43180" y="50800"/>
                <a:ext cx="1686560" cy="2512060"/>
              </a:xfrm>
              <a:custGeom>
                <a:avLst/>
                <a:gdLst/>
                <a:ahLst/>
                <a:cxnLst/>
                <a:rect l="l" t="t" r="r" b="b"/>
                <a:pathLst>
                  <a:path w="1686560" h="2512060">
                    <a:moveTo>
                      <a:pt x="979170" y="115570"/>
                    </a:moveTo>
                    <a:cubicBezTo>
                      <a:pt x="928370" y="149860"/>
                      <a:pt x="889000" y="140970"/>
                      <a:pt x="861060" y="153670"/>
                    </a:cubicBezTo>
                    <a:cubicBezTo>
                      <a:pt x="829310" y="167640"/>
                      <a:pt x="803910" y="212090"/>
                      <a:pt x="774700" y="229870"/>
                    </a:cubicBezTo>
                    <a:cubicBezTo>
                      <a:pt x="749300" y="245110"/>
                      <a:pt x="721360" y="241300"/>
                      <a:pt x="698500" y="261620"/>
                    </a:cubicBezTo>
                    <a:cubicBezTo>
                      <a:pt x="666750" y="289560"/>
                      <a:pt x="626110" y="355600"/>
                      <a:pt x="614680" y="396240"/>
                    </a:cubicBezTo>
                    <a:cubicBezTo>
                      <a:pt x="605790" y="425450"/>
                      <a:pt x="627380" y="459740"/>
                      <a:pt x="613410" y="477520"/>
                    </a:cubicBezTo>
                    <a:cubicBezTo>
                      <a:pt x="598170" y="497840"/>
                      <a:pt x="549910" y="487680"/>
                      <a:pt x="519430" y="505460"/>
                    </a:cubicBezTo>
                    <a:cubicBezTo>
                      <a:pt x="480060" y="528320"/>
                      <a:pt x="439420" y="576580"/>
                      <a:pt x="405130" y="617220"/>
                    </a:cubicBezTo>
                    <a:cubicBezTo>
                      <a:pt x="369570" y="659130"/>
                      <a:pt x="341630" y="723900"/>
                      <a:pt x="309880" y="754380"/>
                    </a:cubicBezTo>
                    <a:cubicBezTo>
                      <a:pt x="288290" y="774700"/>
                      <a:pt x="259080" y="768350"/>
                      <a:pt x="243840" y="793750"/>
                    </a:cubicBezTo>
                    <a:cubicBezTo>
                      <a:pt x="215900" y="838200"/>
                      <a:pt x="223520" y="942340"/>
                      <a:pt x="222250" y="1042670"/>
                    </a:cubicBezTo>
                    <a:cubicBezTo>
                      <a:pt x="219710" y="1197610"/>
                      <a:pt x="229870" y="1525270"/>
                      <a:pt x="256540" y="1635760"/>
                    </a:cubicBezTo>
                    <a:cubicBezTo>
                      <a:pt x="267970" y="1681480"/>
                      <a:pt x="284480" y="1689100"/>
                      <a:pt x="298450" y="1728470"/>
                    </a:cubicBezTo>
                    <a:cubicBezTo>
                      <a:pt x="320040" y="1791970"/>
                      <a:pt x="359410" y="1910080"/>
                      <a:pt x="360680" y="1986280"/>
                    </a:cubicBezTo>
                    <a:cubicBezTo>
                      <a:pt x="361950" y="2047240"/>
                      <a:pt x="344170" y="2110740"/>
                      <a:pt x="326390" y="2152650"/>
                    </a:cubicBezTo>
                    <a:cubicBezTo>
                      <a:pt x="313690" y="2183130"/>
                      <a:pt x="299720" y="2204720"/>
                      <a:pt x="278130" y="2222500"/>
                    </a:cubicBezTo>
                    <a:cubicBezTo>
                      <a:pt x="254000" y="2241550"/>
                      <a:pt x="184150" y="2256790"/>
                      <a:pt x="184150" y="2258060"/>
                    </a:cubicBezTo>
                    <a:cubicBezTo>
                      <a:pt x="184150" y="2259330"/>
                      <a:pt x="278130" y="2228850"/>
                      <a:pt x="280670" y="2233930"/>
                    </a:cubicBezTo>
                    <a:cubicBezTo>
                      <a:pt x="281940" y="2236470"/>
                      <a:pt x="274320" y="2244090"/>
                      <a:pt x="267970" y="2247900"/>
                    </a:cubicBezTo>
                    <a:cubicBezTo>
                      <a:pt x="255270" y="2255520"/>
                      <a:pt x="219710" y="2269490"/>
                      <a:pt x="199390" y="2265680"/>
                    </a:cubicBezTo>
                    <a:cubicBezTo>
                      <a:pt x="181610" y="2263140"/>
                      <a:pt x="163830" y="2246630"/>
                      <a:pt x="154940" y="2235200"/>
                    </a:cubicBezTo>
                    <a:cubicBezTo>
                      <a:pt x="147320" y="2225040"/>
                      <a:pt x="143510" y="2218690"/>
                      <a:pt x="142240" y="2202180"/>
                    </a:cubicBezTo>
                    <a:cubicBezTo>
                      <a:pt x="137160" y="2148840"/>
                      <a:pt x="193040" y="1960880"/>
                      <a:pt x="199390" y="1865630"/>
                    </a:cubicBezTo>
                    <a:cubicBezTo>
                      <a:pt x="204470" y="1795780"/>
                      <a:pt x="190500" y="1729740"/>
                      <a:pt x="194310" y="1681480"/>
                    </a:cubicBezTo>
                    <a:cubicBezTo>
                      <a:pt x="196850" y="1649730"/>
                      <a:pt x="210820" y="1631950"/>
                      <a:pt x="207010" y="1602740"/>
                    </a:cubicBezTo>
                    <a:cubicBezTo>
                      <a:pt x="200660" y="1559560"/>
                      <a:pt x="160020" y="1513840"/>
                      <a:pt x="138430" y="1452880"/>
                    </a:cubicBezTo>
                    <a:cubicBezTo>
                      <a:pt x="106680" y="1363980"/>
                      <a:pt x="58420" y="1210310"/>
                      <a:pt x="46990" y="1112520"/>
                    </a:cubicBezTo>
                    <a:cubicBezTo>
                      <a:pt x="38100" y="1040130"/>
                      <a:pt x="39370" y="981710"/>
                      <a:pt x="53340" y="920750"/>
                    </a:cubicBezTo>
                    <a:cubicBezTo>
                      <a:pt x="67310" y="862330"/>
                      <a:pt x="91440" y="810260"/>
                      <a:pt x="128270" y="754380"/>
                    </a:cubicBezTo>
                    <a:cubicBezTo>
                      <a:pt x="173990" y="683260"/>
                      <a:pt x="247650" y="596900"/>
                      <a:pt x="321310" y="539750"/>
                    </a:cubicBezTo>
                    <a:cubicBezTo>
                      <a:pt x="391160" y="485140"/>
                      <a:pt x="520700" y="400050"/>
                      <a:pt x="554990" y="416560"/>
                    </a:cubicBezTo>
                    <a:cubicBezTo>
                      <a:pt x="574040" y="425450"/>
                      <a:pt x="574040" y="472440"/>
                      <a:pt x="571500" y="499110"/>
                    </a:cubicBezTo>
                    <a:cubicBezTo>
                      <a:pt x="568960" y="525780"/>
                      <a:pt x="551180" y="552450"/>
                      <a:pt x="535940" y="576580"/>
                    </a:cubicBezTo>
                    <a:cubicBezTo>
                      <a:pt x="519430" y="601980"/>
                      <a:pt x="499110" y="613410"/>
                      <a:pt x="474980" y="646430"/>
                    </a:cubicBezTo>
                    <a:cubicBezTo>
                      <a:pt x="425450" y="712470"/>
                      <a:pt x="325120" y="858520"/>
                      <a:pt x="271780" y="962660"/>
                    </a:cubicBezTo>
                    <a:cubicBezTo>
                      <a:pt x="224790" y="1055370"/>
                      <a:pt x="184150" y="1146810"/>
                      <a:pt x="166370" y="1239520"/>
                    </a:cubicBezTo>
                    <a:cubicBezTo>
                      <a:pt x="149860" y="1325880"/>
                      <a:pt x="156210" y="1405890"/>
                      <a:pt x="165100" y="1499870"/>
                    </a:cubicBezTo>
                    <a:cubicBezTo>
                      <a:pt x="176530" y="1614170"/>
                      <a:pt x="224790" y="1748790"/>
                      <a:pt x="242570" y="1873250"/>
                    </a:cubicBezTo>
                    <a:cubicBezTo>
                      <a:pt x="259080" y="1995170"/>
                      <a:pt x="257810" y="2165350"/>
                      <a:pt x="269240" y="2240280"/>
                    </a:cubicBezTo>
                    <a:cubicBezTo>
                      <a:pt x="274320" y="2274570"/>
                      <a:pt x="289560" y="2291080"/>
                      <a:pt x="287020" y="2312670"/>
                    </a:cubicBezTo>
                    <a:cubicBezTo>
                      <a:pt x="284480" y="2331720"/>
                      <a:pt x="271780" y="2350770"/>
                      <a:pt x="260350" y="2362200"/>
                    </a:cubicBezTo>
                    <a:cubicBezTo>
                      <a:pt x="250190" y="2371090"/>
                      <a:pt x="238760" y="2376170"/>
                      <a:pt x="226060" y="2378710"/>
                    </a:cubicBezTo>
                    <a:cubicBezTo>
                      <a:pt x="210820" y="2381250"/>
                      <a:pt x="186690" y="2379980"/>
                      <a:pt x="171450" y="2371090"/>
                    </a:cubicBezTo>
                    <a:cubicBezTo>
                      <a:pt x="156210" y="2362200"/>
                      <a:pt x="140970" y="2348230"/>
                      <a:pt x="135890" y="2329180"/>
                    </a:cubicBezTo>
                    <a:cubicBezTo>
                      <a:pt x="128270" y="2301240"/>
                      <a:pt x="146050" y="2251710"/>
                      <a:pt x="160020" y="2211070"/>
                    </a:cubicBezTo>
                    <a:cubicBezTo>
                      <a:pt x="176530" y="2164080"/>
                      <a:pt x="207010" y="2098040"/>
                      <a:pt x="236220" y="2066290"/>
                    </a:cubicBezTo>
                    <a:cubicBezTo>
                      <a:pt x="256540" y="2044700"/>
                      <a:pt x="276860" y="2030730"/>
                      <a:pt x="300990" y="2024380"/>
                    </a:cubicBezTo>
                    <a:cubicBezTo>
                      <a:pt x="325120" y="2018030"/>
                      <a:pt x="358140" y="2039620"/>
                      <a:pt x="379730" y="2029460"/>
                    </a:cubicBezTo>
                    <a:cubicBezTo>
                      <a:pt x="405130" y="2016760"/>
                      <a:pt x="417830" y="1958340"/>
                      <a:pt x="440690" y="1940560"/>
                    </a:cubicBezTo>
                    <a:cubicBezTo>
                      <a:pt x="457200" y="1927860"/>
                      <a:pt x="477520" y="1922780"/>
                      <a:pt x="492760" y="1922780"/>
                    </a:cubicBezTo>
                    <a:cubicBezTo>
                      <a:pt x="505460" y="1922780"/>
                      <a:pt x="516890" y="1925320"/>
                      <a:pt x="528320" y="1932940"/>
                    </a:cubicBezTo>
                    <a:cubicBezTo>
                      <a:pt x="541020" y="1941830"/>
                      <a:pt x="557530" y="1960880"/>
                      <a:pt x="563880" y="1974850"/>
                    </a:cubicBezTo>
                    <a:cubicBezTo>
                      <a:pt x="568960" y="1986280"/>
                      <a:pt x="568960" y="1998980"/>
                      <a:pt x="566420" y="2011680"/>
                    </a:cubicBezTo>
                    <a:cubicBezTo>
                      <a:pt x="562610" y="2026920"/>
                      <a:pt x="543560" y="2061210"/>
                      <a:pt x="539750" y="2059940"/>
                    </a:cubicBezTo>
                    <a:cubicBezTo>
                      <a:pt x="534670" y="2058670"/>
                      <a:pt x="551180" y="1960880"/>
                      <a:pt x="554990" y="1960880"/>
                    </a:cubicBezTo>
                    <a:cubicBezTo>
                      <a:pt x="558800" y="1960880"/>
                      <a:pt x="542290" y="2057400"/>
                      <a:pt x="558800" y="2063750"/>
                    </a:cubicBezTo>
                    <a:cubicBezTo>
                      <a:pt x="585470" y="2073910"/>
                      <a:pt x="715010" y="1927860"/>
                      <a:pt x="755650" y="1868170"/>
                    </a:cubicBezTo>
                    <a:cubicBezTo>
                      <a:pt x="782320" y="1828800"/>
                      <a:pt x="783590" y="1785620"/>
                      <a:pt x="805180" y="1756410"/>
                    </a:cubicBezTo>
                    <a:cubicBezTo>
                      <a:pt x="822960" y="1732280"/>
                      <a:pt x="852170" y="1727200"/>
                      <a:pt x="871220" y="1699260"/>
                    </a:cubicBezTo>
                    <a:cubicBezTo>
                      <a:pt x="900430" y="1654810"/>
                      <a:pt x="925830" y="1498600"/>
                      <a:pt x="934720" y="1499870"/>
                    </a:cubicBezTo>
                    <a:cubicBezTo>
                      <a:pt x="939800" y="1501140"/>
                      <a:pt x="943610" y="1582420"/>
                      <a:pt x="937260" y="1583690"/>
                    </a:cubicBezTo>
                    <a:cubicBezTo>
                      <a:pt x="930910" y="1584960"/>
                      <a:pt x="904240" y="1525270"/>
                      <a:pt x="894080" y="1496060"/>
                    </a:cubicBezTo>
                    <a:cubicBezTo>
                      <a:pt x="885190" y="1468120"/>
                      <a:pt x="889000" y="1437640"/>
                      <a:pt x="877570" y="1412240"/>
                    </a:cubicBezTo>
                    <a:cubicBezTo>
                      <a:pt x="866140" y="1385570"/>
                      <a:pt x="840740" y="1369060"/>
                      <a:pt x="828040" y="1338580"/>
                    </a:cubicBezTo>
                    <a:cubicBezTo>
                      <a:pt x="811530" y="1296670"/>
                      <a:pt x="797560" y="1229360"/>
                      <a:pt x="798830" y="1176020"/>
                    </a:cubicBezTo>
                    <a:cubicBezTo>
                      <a:pt x="800100" y="1122680"/>
                      <a:pt x="821690" y="1046480"/>
                      <a:pt x="838200" y="1016000"/>
                    </a:cubicBezTo>
                    <a:cubicBezTo>
                      <a:pt x="845820" y="1002030"/>
                      <a:pt x="852170" y="994410"/>
                      <a:pt x="863600" y="988060"/>
                    </a:cubicBezTo>
                    <a:cubicBezTo>
                      <a:pt x="877570" y="980440"/>
                      <a:pt x="900430" y="974090"/>
                      <a:pt x="918210" y="976630"/>
                    </a:cubicBezTo>
                    <a:cubicBezTo>
                      <a:pt x="935990" y="979170"/>
                      <a:pt x="956310" y="990600"/>
                      <a:pt x="967740" y="1003300"/>
                    </a:cubicBezTo>
                    <a:cubicBezTo>
                      <a:pt x="979170" y="1016000"/>
                      <a:pt x="974090" y="1032510"/>
                      <a:pt x="985520" y="1055370"/>
                    </a:cubicBezTo>
                    <a:cubicBezTo>
                      <a:pt x="1014730" y="1113790"/>
                      <a:pt x="1154430" y="1257300"/>
                      <a:pt x="1187450" y="1337310"/>
                    </a:cubicBezTo>
                    <a:cubicBezTo>
                      <a:pt x="1207770" y="1386840"/>
                      <a:pt x="1206500" y="1423670"/>
                      <a:pt x="1209040" y="1469390"/>
                    </a:cubicBezTo>
                    <a:cubicBezTo>
                      <a:pt x="1211580" y="1520190"/>
                      <a:pt x="1196340" y="1583690"/>
                      <a:pt x="1201420" y="1629410"/>
                    </a:cubicBezTo>
                    <a:cubicBezTo>
                      <a:pt x="1205230" y="1664970"/>
                      <a:pt x="1210310" y="1700530"/>
                      <a:pt x="1226820" y="1723390"/>
                    </a:cubicBezTo>
                    <a:cubicBezTo>
                      <a:pt x="1242060" y="1743710"/>
                      <a:pt x="1273810" y="1747520"/>
                      <a:pt x="1292860" y="1764030"/>
                    </a:cubicBezTo>
                    <a:cubicBezTo>
                      <a:pt x="1311910" y="1780540"/>
                      <a:pt x="1327150" y="1798320"/>
                      <a:pt x="1343660" y="1824990"/>
                    </a:cubicBezTo>
                    <a:cubicBezTo>
                      <a:pt x="1367790" y="1864360"/>
                      <a:pt x="1379220" y="1938020"/>
                      <a:pt x="1414780" y="1981200"/>
                    </a:cubicBezTo>
                    <a:cubicBezTo>
                      <a:pt x="1451610" y="2025650"/>
                      <a:pt x="1532890" y="2048510"/>
                      <a:pt x="1565910" y="2084070"/>
                    </a:cubicBezTo>
                    <a:cubicBezTo>
                      <a:pt x="1588770" y="2108200"/>
                      <a:pt x="1596390" y="2125980"/>
                      <a:pt x="1610360" y="2160270"/>
                    </a:cubicBezTo>
                    <a:cubicBezTo>
                      <a:pt x="1635760" y="2218690"/>
                      <a:pt x="1686560" y="2350770"/>
                      <a:pt x="1682750" y="2407920"/>
                    </a:cubicBezTo>
                    <a:cubicBezTo>
                      <a:pt x="1680210" y="2439670"/>
                      <a:pt x="1664970" y="2462530"/>
                      <a:pt x="1649730" y="2480310"/>
                    </a:cubicBezTo>
                    <a:cubicBezTo>
                      <a:pt x="1637030" y="2494280"/>
                      <a:pt x="1620520" y="2508250"/>
                      <a:pt x="1604010" y="2509520"/>
                    </a:cubicBezTo>
                    <a:cubicBezTo>
                      <a:pt x="1588770" y="2510790"/>
                      <a:pt x="1564640" y="2499360"/>
                      <a:pt x="1554480" y="2489200"/>
                    </a:cubicBezTo>
                    <a:cubicBezTo>
                      <a:pt x="1545590" y="2480310"/>
                      <a:pt x="1541780" y="2466340"/>
                      <a:pt x="1541780" y="2454910"/>
                    </a:cubicBezTo>
                    <a:cubicBezTo>
                      <a:pt x="1541780" y="2443480"/>
                      <a:pt x="1544320" y="2428240"/>
                      <a:pt x="1551940" y="2419350"/>
                    </a:cubicBezTo>
                    <a:cubicBezTo>
                      <a:pt x="1560830" y="2407920"/>
                      <a:pt x="1583690" y="2395220"/>
                      <a:pt x="1598930" y="2395220"/>
                    </a:cubicBezTo>
                    <a:cubicBezTo>
                      <a:pt x="1615440" y="2395220"/>
                      <a:pt x="1638300" y="2407920"/>
                      <a:pt x="1647190" y="2420620"/>
                    </a:cubicBezTo>
                    <a:cubicBezTo>
                      <a:pt x="1656080" y="2433320"/>
                      <a:pt x="1658620" y="2459990"/>
                      <a:pt x="1652270" y="2473960"/>
                    </a:cubicBezTo>
                    <a:cubicBezTo>
                      <a:pt x="1645920" y="2489200"/>
                      <a:pt x="1624330" y="2504440"/>
                      <a:pt x="1610360" y="2508250"/>
                    </a:cubicBezTo>
                    <a:cubicBezTo>
                      <a:pt x="1598930" y="2512060"/>
                      <a:pt x="1584960" y="2509520"/>
                      <a:pt x="1574800" y="2504440"/>
                    </a:cubicBezTo>
                    <a:cubicBezTo>
                      <a:pt x="1564640" y="2499360"/>
                      <a:pt x="1557020" y="2494280"/>
                      <a:pt x="1548130" y="2479040"/>
                    </a:cubicBezTo>
                    <a:cubicBezTo>
                      <a:pt x="1522730" y="2437130"/>
                      <a:pt x="1511300" y="2270760"/>
                      <a:pt x="1463040" y="2204720"/>
                    </a:cubicBezTo>
                    <a:cubicBezTo>
                      <a:pt x="1422400" y="2150110"/>
                      <a:pt x="1336040" y="2133600"/>
                      <a:pt x="1300480" y="2095500"/>
                    </a:cubicBezTo>
                    <a:cubicBezTo>
                      <a:pt x="1276350" y="2070100"/>
                      <a:pt x="1266190" y="2044700"/>
                      <a:pt x="1253490" y="2016760"/>
                    </a:cubicBezTo>
                    <a:cubicBezTo>
                      <a:pt x="1240790" y="1988820"/>
                      <a:pt x="1239520" y="1955800"/>
                      <a:pt x="1225550" y="1929130"/>
                    </a:cubicBezTo>
                    <a:cubicBezTo>
                      <a:pt x="1211580" y="1902460"/>
                      <a:pt x="1189990" y="1874520"/>
                      <a:pt x="1168400" y="1854200"/>
                    </a:cubicBezTo>
                    <a:cubicBezTo>
                      <a:pt x="1148080" y="1836420"/>
                      <a:pt x="1118870" y="1831340"/>
                      <a:pt x="1101090" y="1812290"/>
                    </a:cubicBezTo>
                    <a:cubicBezTo>
                      <a:pt x="1082040" y="1791970"/>
                      <a:pt x="1066800" y="1764030"/>
                      <a:pt x="1056640" y="1737360"/>
                    </a:cubicBezTo>
                    <a:cubicBezTo>
                      <a:pt x="1046480" y="1709420"/>
                      <a:pt x="1043940" y="1681480"/>
                      <a:pt x="1042670" y="1647190"/>
                    </a:cubicBezTo>
                    <a:cubicBezTo>
                      <a:pt x="1040130" y="1600200"/>
                      <a:pt x="1054100" y="1525270"/>
                      <a:pt x="1051560" y="1478280"/>
                    </a:cubicBezTo>
                    <a:cubicBezTo>
                      <a:pt x="1049020" y="1445260"/>
                      <a:pt x="1049020" y="1424940"/>
                      <a:pt x="1036320" y="1393190"/>
                    </a:cubicBezTo>
                    <a:cubicBezTo>
                      <a:pt x="1017270" y="1346200"/>
                      <a:pt x="957580" y="1286510"/>
                      <a:pt x="923290" y="1230630"/>
                    </a:cubicBezTo>
                    <a:cubicBezTo>
                      <a:pt x="889000" y="1173480"/>
                      <a:pt x="828040" y="1097280"/>
                      <a:pt x="828040" y="1052830"/>
                    </a:cubicBezTo>
                    <a:cubicBezTo>
                      <a:pt x="828040" y="1026160"/>
                      <a:pt x="847090" y="1000760"/>
                      <a:pt x="863600" y="988060"/>
                    </a:cubicBezTo>
                    <a:cubicBezTo>
                      <a:pt x="877570" y="977900"/>
                      <a:pt x="901700" y="975360"/>
                      <a:pt x="918210" y="976630"/>
                    </a:cubicBezTo>
                    <a:cubicBezTo>
                      <a:pt x="930910" y="977900"/>
                      <a:pt x="943610" y="981710"/>
                      <a:pt x="953770" y="990600"/>
                    </a:cubicBezTo>
                    <a:cubicBezTo>
                      <a:pt x="966470" y="1000760"/>
                      <a:pt x="980440" y="1016000"/>
                      <a:pt x="984250" y="1036320"/>
                    </a:cubicBezTo>
                    <a:cubicBezTo>
                      <a:pt x="990600" y="1069340"/>
                      <a:pt x="955040" y="1116330"/>
                      <a:pt x="956310" y="1174750"/>
                    </a:cubicBezTo>
                    <a:cubicBezTo>
                      <a:pt x="958850" y="1275080"/>
                      <a:pt x="1056640" y="1478280"/>
                      <a:pt x="1059180" y="1581150"/>
                    </a:cubicBezTo>
                    <a:cubicBezTo>
                      <a:pt x="1060450" y="1644650"/>
                      <a:pt x="1056640" y="1673860"/>
                      <a:pt x="1029970" y="1734820"/>
                    </a:cubicBezTo>
                    <a:cubicBezTo>
                      <a:pt x="977900" y="1850390"/>
                      <a:pt x="765810" y="2105660"/>
                      <a:pt x="685800" y="2186940"/>
                    </a:cubicBezTo>
                    <a:cubicBezTo>
                      <a:pt x="651510" y="2222500"/>
                      <a:pt x="633730" y="2244090"/>
                      <a:pt x="601980" y="2254250"/>
                    </a:cubicBezTo>
                    <a:cubicBezTo>
                      <a:pt x="570230" y="2264410"/>
                      <a:pt x="527050" y="2256790"/>
                      <a:pt x="496570" y="2247900"/>
                    </a:cubicBezTo>
                    <a:cubicBezTo>
                      <a:pt x="469900" y="2240280"/>
                      <a:pt x="443230" y="2228850"/>
                      <a:pt x="426720" y="2209800"/>
                    </a:cubicBezTo>
                    <a:cubicBezTo>
                      <a:pt x="408940" y="2189480"/>
                      <a:pt x="393700" y="2155190"/>
                      <a:pt x="393700" y="2128520"/>
                    </a:cubicBezTo>
                    <a:cubicBezTo>
                      <a:pt x="393700" y="2100580"/>
                      <a:pt x="421640" y="2075180"/>
                      <a:pt x="429260" y="2044700"/>
                    </a:cubicBezTo>
                    <a:cubicBezTo>
                      <a:pt x="438150" y="2012950"/>
                      <a:pt x="427990" y="1959610"/>
                      <a:pt x="440690" y="1940560"/>
                    </a:cubicBezTo>
                    <a:cubicBezTo>
                      <a:pt x="448310" y="1929130"/>
                      <a:pt x="463550" y="1926590"/>
                      <a:pt x="474980" y="1924050"/>
                    </a:cubicBezTo>
                    <a:cubicBezTo>
                      <a:pt x="486410" y="1921510"/>
                      <a:pt x="499110" y="1921510"/>
                      <a:pt x="511810" y="1925320"/>
                    </a:cubicBezTo>
                    <a:cubicBezTo>
                      <a:pt x="527050" y="1930400"/>
                      <a:pt x="546100" y="1945640"/>
                      <a:pt x="554990" y="1958340"/>
                    </a:cubicBezTo>
                    <a:cubicBezTo>
                      <a:pt x="562610" y="1968500"/>
                      <a:pt x="567690" y="1981200"/>
                      <a:pt x="567690" y="1993900"/>
                    </a:cubicBezTo>
                    <a:cubicBezTo>
                      <a:pt x="567690" y="2009140"/>
                      <a:pt x="566420" y="2026920"/>
                      <a:pt x="552450" y="2045970"/>
                    </a:cubicBezTo>
                    <a:cubicBezTo>
                      <a:pt x="521970" y="2089150"/>
                      <a:pt x="383540" y="2147570"/>
                      <a:pt x="334010" y="2207260"/>
                    </a:cubicBezTo>
                    <a:cubicBezTo>
                      <a:pt x="294640" y="2255520"/>
                      <a:pt x="284480" y="2338070"/>
                      <a:pt x="260350" y="2362200"/>
                    </a:cubicBezTo>
                    <a:cubicBezTo>
                      <a:pt x="248920" y="2373630"/>
                      <a:pt x="238760" y="2376170"/>
                      <a:pt x="226060" y="2378710"/>
                    </a:cubicBezTo>
                    <a:cubicBezTo>
                      <a:pt x="210820" y="2381250"/>
                      <a:pt x="186690" y="2381250"/>
                      <a:pt x="171450" y="2371090"/>
                    </a:cubicBezTo>
                    <a:cubicBezTo>
                      <a:pt x="153670" y="2359660"/>
                      <a:pt x="139700" y="2338070"/>
                      <a:pt x="128270" y="2307590"/>
                    </a:cubicBezTo>
                    <a:cubicBezTo>
                      <a:pt x="105410" y="2246630"/>
                      <a:pt x="96520" y="2096770"/>
                      <a:pt x="88900" y="2011680"/>
                    </a:cubicBezTo>
                    <a:cubicBezTo>
                      <a:pt x="83820" y="1948180"/>
                      <a:pt x="90170" y="1910080"/>
                      <a:pt x="82550" y="1842770"/>
                    </a:cubicBezTo>
                    <a:cubicBezTo>
                      <a:pt x="71120" y="1741170"/>
                      <a:pt x="17780" y="1568450"/>
                      <a:pt x="7620" y="1461770"/>
                    </a:cubicBezTo>
                    <a:cubicBezTo>
                      <a:pt x="0" y="1385570"/>
                      <a:pt x="2540" y="1319530"/>
                      <a:pt x="8890" y="1263650"/>
                    </a:cubicBezTo>
                    <a:cubicBezTo>
                      <a:pt x="13970" y="1220470"/>
                      <a:pt x="21590" y="1193800"/>
                      <a:pt x="34290" y="1151890"/>
                    </a:cubicBezTo>
                    <a:cubicBezTo>
                      <a:pt x="50800" y="1096010"/>
                      <a:pt x="77470" y="1016000"/>
                      <a:pt x="102870" y="957580"/>
                    </a:cubicBezTo>
                    <a:cubicBezTo>
                      <a:pt x="124460" y="905510"/>
                      <a:pt x="139700" y="872490"/>
                      <a:pt x="173990" y="815340"/>
                    </a:cubicBezTo>
                    <a:cubicBezTo>
                      <a:pt x="234950" y="715010"/>
                      <a:pt x="389890" y="490220"/>
                      <a:pt x="454660" y="419100"/>
                    </a:cubicBezTo>
                    <a:cubicBezTo>
                      <a:pt x="482600" y="388620"/>
                      <a:pt x="494030" y="369570"/>
                      <a:pt x="521970" y="360680"/>
                    </a:cubicBezTo>
                    <a:cubicBezTo>
                      <a:pt x="552450" y="350520"/>
                      <a:pt x="605790" y="354330"/>
                      <a:pt x="633730" y="370840"/>
                    </a:cubicBezTo>
                    <a:cubicBezTo>
                      <a:pt x="660400" y="386080"/>
                      <a:pt x="688340" y="422910"/>
                      <a:pt x="690880" y="449580"/>
                    </a:cubicBezTo>
                    <a:cubicBezTo>
                      <a:pt x="693420" y="473710"/>
                      <a:pt x="676910" y="497840"/>
                      <a:pt x="654050" y="523240"/>
                    </a:cubicBezTo>
                    <a:cubicBezTo>
                      <a:pt x="612140" y="568960"/>
                      <a:pt x="474980" y="623570"/>
                      <a:pt x="422910" y="662940"/>
                    </a:cubicBezTo>
                    <a:cubicBezTo>
                      <a:pt x="392430" y="685800"/>
                      <a:pt x="381000" y="697230"/>
                      <a:pt x="355600" y="725170"/>
                    </a:cubicBezTo>
                    <a:cubicBezTo>
                      <a:pt x="313690" y="772160"/>
                      <a:pt x="236220" y="862330"/>
                      <a:pt x="209550" y="930910"/>
                    </a:cubicBezTo>
                    <a:cubicBezTo>
                      <a:pt x="187960" y="988060"/>
                      <a:pt x="181610" y="1059180"/>
                      <a:pt x="190500" y="1103630"/>
                    </a:cubicBezTo>
                    <a:cubicBezTo>
                      <a:pt x="196850" y="1134110"/>
                      <a:pt x="223520" y="1150620"/>
                      <a:pt x="231140" y="1177290"/>
                    </a:cubicBezTo>
                    <a:cubicBezTo>
                      <a:pt x="240030" y="1206500"/>
                      <a:pt x="229870" y="1233170"/>
                      <a:pt x="238760" y="1272540"/>
                    </a:cubicBezTo>
                    <a:cubicBezTo>
                      <a:pt x="254000" y="1341120"/>
                      <a:pt x="327660" y="1475740"/>
                      <a:pt x="345440" y="1545590"/>
                    </a:cubicBezTo>
                    <a:cubicBezTo>
                      <a:pt x="355600" y="1586230"/>
                      <a:pt x="358140" y="1612900"/>
                      <a:pt x="358140" y="1645920"/>
                    </a:cubicBezTo>
                    <a:cubicBezTo>
                      <a:pt x="358140" y="1677670"/>
                      <a:pt x="349250" y="1704340"/>
                      <a:pt x="347980" y="1739900"/>
                    </a:cubicBezTo>
                    <a:cubicBezTo>
                      <a:pt x="346710" y="1786890"/>
                      <a:pt x="363220" y="1845310"/>
                      <a:pt x="359410" y="1906270"/>
                    </a:cubicBezTo>
                    <a:cubicBezTo>
                      <a:pt x="354330" y="1979930"/>
                      <a:pt x="328930" y="2089150"/>
                      <a:pt x="312420" y="2148840"/>
                    </a:cubicBezTo>
                    <a:cubicBezTo>
                      <a:pt x="302260" y="2184400"/>
                      <a:pt x="293370" y="2214880"/>
                      <a:pt x="280670" y="2233930"/>
                    </a:cubicBezTo>
                    <a:cubicBezTo>
                      <a:pt x="271780" y="2245360"/>
                      <a:pt x="265430" y="2252980"/>
                      <a:pt x="252730" y="2258060"/>
                    </a:cubicBezTo>
                    <a:cubicBezTo>
                      <a:pt x="234950" y="2264410"/>
                      <a:pt x="200660" y="2268220"/>
                      <a:pt x="182880" y="2259330"/>
                    </a:cubicBezTo>
                    <a:cubicBezTo>
                      <a:pt x="163830" y="2250440"/>
                      <a:pt x="146050" y="2221230"/>
                      <a:pt x="142240" y="2202180"/>
                    </a:cubicBezTo>
                    <a:cubicBezTo>
                      <a:pt x="138430" y="2184400"/>
                      <a:pt x="140970" y="2161540"/>
                      <a:pt x="153670" y="2148840"/>
                    </a:cubicBezTo>
                    <a:cubicBezTo>
                      <a:pt x="171450" y="2131060"/>
                      <a:pt x="256540" y="2134870"/>
                      <a:pt x="256540" y="2128520"/>
                    </a:cubicBezTo>
                    <a:cubicBezTo>
                      <a:pt x="256540" y="2123440"/>
                      <a:pt x="186690" y="2132330"/>
                      <a:pt x="176530" y="2115820"/>
                    </a:cubicBezTo>
                    <a:cubicBezTo>
                      <a:pt x="165100" y="2096770"/>
                      <a:pt x="210820" y="2057400"/>
                      <a:pt x="212090" y="2011680"/>
                    </a:cubicBezTo>
                    <a:cubicBezTo>
                      <a:pt x="213360" y="1926590"/>
                      <a:pt x="124460" y="1776730"/>
                      <a:pt x="100330" y="1640840"/>
                    </a:cubicBezTo>
                    <a:cubicBezTo>
                      <a:pt x="72390" y="1480820"/>
                      <a:pt x="66040" y="1266190"/>
                      <a:pt x="68580" y="1109980"/>
                    </a:cubicBezTo>
                    <a:cubicBezTo>
                      <a:pt x="69850" y="985520"/>
                      <a:pt x="77470" y="847090"/>
                      <a:pt x="97790" y="774700"/>
                    </a:cubicBezTo>
                    <a:cubicBezTo>
                      <a:pt x="107950" y="737870"/>
                      <a:pt x="118110" y="720090"/>
                      <a:pt x="135890" y="695960"/>
                    </a:cubicBezTo>
                    <a:cubicBezTo>
                      <a:pt x="156210" y="670560"/>
                      <a:pt x="194310" y="652780"/>
                      <a:pt x="214630" y="627380"/>
                    </a:cubicBezTo>
                    <a:cubicBezTo>
                      <a:pt x="233680" y="604520"/>
                      <a:pt x="234950" y="582930"/>
                      <a:pt x="256540" y="554990"/>
                    </a:cubicBezTo>
                    <a:cubicBezTo>
                      <a:pt x="293370" y="506730"/>
                      <a:pt x="374650" y="407670"/>
                      <a:pt x="430530" y="375920"/>
                    </a:cubicBezTo>
                    <a:cubicBezTo>
                      <a:pt x="468630" y="354330"/>
                      <a:pt x="530860" y="335280"/>
                      <a:pt x="542290" y="347980"/>
                    </a:cubicBezTo>
                    <a:cubicBezTo>
                      <a:pt x="552450" y="359410"/>
                      <a:pt x="518160" y="438150"/>
                      <a:pt x="509270" y="436880"/>
                    </a:cubicBezTo>
                    <a:cubicBezTo>
                      <a:pt x="499110" y="435610"/>
                      <a:pt x="480060" y="367030"/>
                      <a:pt x="486410" y="328930"/>
                    </a:cubicBezTo>
                    <a:cubicBezTo>
                      <a:pt x="494030" y="278130"/>
                      <a:pt x="542290" y="193040"/>
                      <a:pt x="577850" y="163830"/>
                    </a:cubicBezTo>
                    <a:cubicBezTo>
                      <a:pt x="600710" y="144780"/>
                      <a:pt x="627380" y="152400"/>
                      <a:pt x="651510" y="139700"/>
                    </a:cubicBezTo>
                    <a:cubicBezTo>
                      <a:pt x="676910" y="125730"/>
                      <a:pt x="699770" y="97790"/>
                      <a:pt x="725170" y="82550"/>
                    </a:cubicBezTo>
                    <a:cubicBezTo>
                      <a:pt x="749300" y="67310"/>
                      <a:pt x="772160" y="59690"/>
                      <a:pt x="801370" y="48260"/>
                    </a:cubicBezTo>
                    <a:cubicBezTo>
                      <a:pt x="840740" y="33020"/>
                      <a:pt x="910590" y="0"/>
                      <a:pt x="943610" y="0"/>
                    </a:cubicBezTo>
                    <a:cubicBezTo>
                      <a:pt x="961390" y="0"/>
                      <a:pt x="974090" y="5080"/>
                      <a:pt x="985520" y="13970"/>
                    </a:cubicBezTo>
                    <a:cubicBezTo>
                      <a:pt x="995680" y="22860"/>
                      <a:pt x="1005840" y="38100"/>
                      <a:pt x="1008380" y="50800"/>
                    </a:cubicBezTo>
                    <a:cubicBezTo>
                      <a:pt x="1010920" y="60960"/>
                      <a:pt x="1009650" y="71120"/>
                      <a:pt x="1005840" y="81280"/>
                    </a:cubicBezTo>
                    <a:cubicBezTo>
                      <a:pt x="1000760" y="92710"/>
                      <a:pt x="979170" y="115570"/>
                      <a:pt x="979170" y="115570"/>
                    </a:cubicBezTo>
                  </a:path>
                </a:pathLst>
              </a:custGeom>
              <a:solidFill>
                <a:srgbClr val="D8BAD3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" name="Group 83"/>
            <p:cNvGrpSpPr>
              <a:grpSpLocks/>
            </p:cNvGrpSpPr>
            <p:nvPr/>
          </p:nvGrpSpPr>
          <p:grpSpPr>
            <a:xfrm>
              <a:off x="8317230" y="3365183"/>
              <a:ext cx="161925" cy="165735"/>
              <a:chOff x="0" y="0"/>
              <a:chExt cx="215900" cy="220980"/>
            </a:xfrm>
          </p:grpSpPr>
          <p:sp>
            <p:nvSpPr>
              <p:cNvPr id="84" name="Freeform 84"/>
              <p:cNvSpPr>
                <a:spLocks/>
              </p:cNvSpPr>
              <p:nvPr/>
            </p:nvSpPr>
            <p:spPr>
              <a:xfrm>
                <a:off x="45720" y="48260"/>
                <a:ext cx="11938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119380" h="124460">
                    <a:moveTo>
                      <a:pt x="119380" y="43180"/>
                    </a:moveTo>
                    <a:cubicBezTo>
                      <a:pt x="104140" y="107950"/>
                      <a:pt x="95250" y="113030"/>
                      <a:pt x="86360" y="116840"/>
                    </a:cubicBezTo>
                    <a:cubicBezTo>
                      <a:pt x="77470" y="120650"/>
                      <a:pt x="67310" y="124460"/>
                      <a:pt x="57150" y="121920"/>
                    </a:cubicBezTo>
                    <a:cubicBezTo>
                      <a:pt x="43180" y="119380"/>
                      <a:pt x="17780" y="106680"/>
                      <a:pt x="8890" y="92710"/>
                    </a:cubicBezTo>
                    <a:cubicBezTo>
                      <a:pt x="0" y="78740"/>
                      <a:pt x="1270" y="49530"/>
                      <a:pt x="5080" y="35560"/>
                    </a:cubicBezTo>
                    <a:cubicBezTo>
                      <a:pt x="7620" y="25400"/>
                      <a:pt x="13970" y="17780"/>
                      <a:pt x="22860" y="12700"/>
                    </a:cubicBezTo>
                    <a:cubicBezTo>
                      <a:pt x="35560" y="5080"/>
                      <a:pt x="63500" y="0"/>
                      <a:pt x="78740" y="2540"/>
                    </a:cubicBezTo>
                    <a:cubicBezTo>
                      <a:pt x="88900" y="5080"/>
                      <a:pt x="104140" y="17780"/>
                      <a:pt x="104140" y="17780"/>
                    </a:cubicBezTo>
                  </a:path>
                </a:pathLst>
              </a:custGeom>
              <a:solidFill>
                <a:srgbClr val="D8BAD3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85"/>
            <p:cNvGrpSpPr>
              <a:grpSpLocks/>
            </p:cNvGrpSpPr>
            <p:nvPr/>
          </p:nvGrpSpPr>
          <p:grpSpPr>
            <a:xfrm>
              <a:off x="7808881" y="3300413"/>
              <a:ext cx="1528762" cy="2701290"/>
              <a:chOff x="0" y="0"/>
              <a:chExt cx="2038350" cy="3601720"/>
            </a:xfrm>
          </p:grpSpPr>
          <p:sp>
            <p:nvSpPr>
              <p:cNvPr id="86" name="Freeform 86"/>
              <p:cNvSpPr>
                <a:spLocks/>
              </p:cNvSpPr>
              <p:nvPr/>
            </p:nvSpPr>
            <p:spPr>
              <a:xfrm>
                <a:off x="48260" y="45720"/>
                <a:ext cx="1946910" cy="3510280"/>
              </a:xfrm>
              <a:custGeom>
                <a:avLst/>
                <a:gdLst/>
                <a:ahLst/>
                <a:cxnLst/>
                <a:rect l="l" t="t" r="r" b="b"/>
                <a:pathLst>
                  <a:path w="1946910" h="3510280">
                    <a:moveTo>
                      <a:pt x="753110" y="58420"/>
                    </a:moveTo>
                    <a:cubicBezTo>
                      <a:pt x="802640" y="3810"/>
                      <a:pt x="834390" y="3810"/>
                      <a:pt x="852170" y="11430"/>
                    </a:cubicBezTo>
                    <a:cubicBezTo>
                      <a:pt x="867410" y="17780"/>
                      <a:pt x="881380" y="33020"/>
                      <a:pt x="886460" y="48260"/>
                    </a:cubicBezTo>
                    <a:cubicBezTo>
                      <a:pt x="892810" y="66040"/>
                      <a:pt x="892810" y="85090"/>
                      <a:pt x="878840" y="114300"/>
                    </a:cubicBezTo>
                    <a:cubicBezTo>
                      <a:pt x="831850" y="208280"/>
                      <a:pt x="474980" y="532130"/>
                      <a:pt x="358140" y="615950"/>
                    </a:cubicBezTo>
                    <a:cubicBezTo>
                      <a:pt x="307340" y="652780"/>
                      <a:pt x="260350" y="688340"/>
                      <a:pt x="237490" y="678180"/>
                    </a:cubicBezTo>
                    <a:cubicBezTo>
                      <a:pt x="218440" y="669290"/>
                      <a:pt x="215900" y="621030"/>
                      <a:pt x="215900" y="589280"/>
                    </a:cubicBezTo>
                    <a:cubicBezTo>
                      <a:pt x="215900" y="554990"/>
                      <a:pt x="220980" y="521970"/>
                      <a:pt x="238760" y="480060"/>
                    </a:cubicBezTo>
                    <a:cubicBezTo>
                      <a:pt x="267970" y="407670"/>
                      <a:pt x="356870" y="283210"/>
                      <a:pt x="411480" y="212090"/>
                    </a:cubicBezTo>
                    <a:cubicBezTo>
                      <a:pt x="450850" y="160020"/>
                      <a:pt x="490220" y="87630"/>
                      <a:pt x="524510" y="85090"/>
                    </a:cubicBezTo>
                    <a:cubicBezTo>
                      <a:pt x="548640" y="82550"/>
                      <a:pt x="589280" y="115570"/>
                      <a:pt x="590550" y="137160"/>
                    </a:cubicBezTo>
                    <a:cubicBezTo>
                      <a:pt x="591820" y="171450"/>
                      <a:pt x="476250" y="218440"/>
                      <a:pt x="439420" y="274320"/>
                    </a:cubicBezTo>
                    <a:cubicBezTo>
                      <a:pt x="402590" y="330200"/>
                      <a:pt x="389890" y="405130"/>
                      <a:pt x="370840" y="472440"/>
                    </a:cubicBezTo>
                    <a:cubicBezTo>
                      <a:pt x="350520" y="542290"/>
                      <a:pt x="341630" y="626110"/>
                      <a:pt x="321310" y="687070"/>
                    </a:cubicBezTo>
                    <a:cubicBezTo>
                      <a:pt x="304800" y="735330"/>
                      <a:pt x="284480" y="781050"/>
                      <a:pt x="265430" y="812800"/>
                    </a:cubicBezTo>
                    <a:cubicBezTo>
                      <a:pt x="251460" y="835660"/>
                      <a:pt x="241300" y="853440"/>
                      <a:pt x="223520" y="864870"/>
                    </a:cubicBezTo>
                    <a:cubicBezTo>
                      <a:pt x="205740" y="876300"/>
                      <a:pt x="176530" y="886460"/>
                      <a:pt x="157480" y="882650"/>
                    </a:cubicBezTo>
                    <a:cubicBezTo>
                      <a:pt x="140970" y="880110"/>
                      <a:pt x="124460" y="864870"/>
                      <a:pt x="114300" y="853440"/>
                    </a:cubicBezTo>
                    <a:cubicBezTo>
                      <a:pt x="106680" y="844550"/>
                      <a:pt x="102870" y="835660"/>
                      <a:pt x="100330" y="821690"/>
                    </a:cubicBezTo>
                    <a:cubicBezTo>
                      <a:pt x="96520" y="793750"/>
                      <a:pt x="106680" y="736600"/>
                      <a:pt x="113030" y="694690"/>
                    </a:cubicBezTo>
                    <a:cubicBezTo>
                      <a:pt x="119380" y="654050"/>
                      <a:pt x="123190" y="619760"/>
                      <a:pt x="135890" y="572770"/>
                    </a:cubicBezTo>
                    <a:cubicBezTo>
                      <a:pt x="153670" y="508000"/>
                      <a:pt x="184150" y="381000"/>
                      <a:pt x="215900" y="345440"/>
                    </a:cubicBezTo>
                    <a:cubicBezTo>
                      <a:pt x="231140" y="328930"/>
                      <a:pt x="247650" y="325120"/>
                      <a:pt x="262890" y="322580"/>
                    </a:cubicBezTo>
                    <a:cubicBezTo>
                      <a:pt x="275590" y="320040"/>
                      <a:pt x="287020" y="321310"/>
                      <a:pt x="298450" y="327660"/>
                    </a:cubicBezTo>
                    <a:cubicBezTo>
                      <a:pt x="313690" y="336550"/>
                      <a:pt x="335280" y="353060"/>
                      <a:pt x="342900" y="381000"/>
                    </a:cubicBezTo>
                    <a:cubicBezTo>
                      <a:pt x="359410" y="441960"/>
                      <a:pt x="312420" y="615950"/>
                      <a:pt x="285750" y="704850"/>
                    </a:cubicBezTo>
                    <a:cubicBezTo>
                      <a:pt x="265430" y="772160"/>
                      <a:pt x="232410" y="819150"/>
                      <a:pt x="213360" y="873760"/>
                    </a:cubicBezTo>
                    <a:cubicBezTo>
                      <a:pt x="195580" y="923290"/>
                      <a:pt x="181610" y="955040"/>
                      <a:pt x="171450" y="1017270"/>
                    </a:cubicBezTo>
                    <a:cubicBezTo>
                      <a:pt x="153670" y="1130300"/>
                      <a:pt x="148590" y="1397000"/>
                      <a:pt x="154940" y="1503680"/>
                    </a:cubicBezTo>
                    <a:cubicBezTo>
                      <a:pt x="158750" y="1555750"/>
                      <a:pt x="160020" y="1588770"/>
                      <a:pt x="173990" y="1620520"/>
                    </a:cubicBezTo>
                    <a:cubicBezTo>
                      <a:pt x="185420" y="1647190"/>
                      <a:pt x="229870" y="1671320"/>
                      <a:pt x="224790" y="1687830"/>
                    </a:cubicBezTo>
                    <a:cubicBezTo>
                      <a:pt x="219710" y="1705610"/>
                      <a:pt x="156210" y="1732280"/>
                      <a:pt x="140970" y="1722120"/>
                    </a:cubicBezTo>
                    <a:cubicBezTo>
                      <a:pt x="123190" y="1710690"/>
                      <a:pt x="142240" y="1652270"/>
                      <a:pt x="134620" y="1600200"/>
                    </a:cubicBezTo>
                    <a:cubicBezTo>
                      <a:pt x="120650" y="1504950"/>
                      <a:pt x="38100" y="1268730"/>
                      <a:pt x="39370" y="1198880"/>
                    </a:cubicBezTo>
                    <a:cubicBezTo>
                      <a:pt x="39370" y="1173480"/>
                      <a:pt x="43180" y="1160780"/>
                      <a:pt x="53340" y="1148080"/>
                    </a:cubicBezTo>
                    <a:cubicBezTo>
                      <a:pt x="63500" y="1135380"/>
                      <a:pt x="81280" y="1123950"/>
                      <a:pt x="97790" y="1120140"/>
                    </a:cubicBezTo>
                    <a:cubicBezTo>
                      <a:pt x="114300" y="1116330"/>
                      <a:pt x="135890" y="1120140"/>
                      <a:pt x="149860" y="1127760"/>
                    </a:cubicBezTo>
                    <a:cubicBezTo>
                      <a:pt x="163830" y="1135380"/>
                      <a:pt x="181610" y="1151890"/>
                      <a:pt x="184150" y="1168400"/>
                    </a:cubicBezTo>
                    <a:cubicBezTo>
                      <a:pt x="186690" y="1187450"/>
                      <a:pt x="156210" y="1211580"/>
                      <a:pt x="153670" y="1238250"/>
                    </a:cubicBezTo>
                    <a:cubicBezTo>
                      <a:pt x="149860" y="1273810"/>
                      <a:pt x="172720" y="1304290"/>
                      <a:pt x="181610" y="1362710"/>
                    </a:cubicBezTo>
                    <a:cubicBezTo>
                      <a:pt x="201930" y="1493520"/>
                      <a:pt x="217170" y="1840230"/>
                      <a:pt x="236220" y="2009140"/>
                    </a:cubicBezTo>
                    <a:cubicBezTo>
                      <a:pt x="248920" y="2118360"/>
                      <a:pt x="237490" y="2186940"/>
                      <a:pt x="274320" y="2277110"/>
                    </a:cubicBezTo>
                    <a:cubicBezTo>
                      <a:pt x="321310" y="2391410"/>
                      <a:pt x="481330" y="2545080"/>
                      <a:pt x="528320" y="2623820"/>
                    </a:cubicBezTo>
                    <a:cubicBezTo>
                      <a:pt x="549910" y="2660650"/>
                      <a:pt x="565150" y="2682240"/>
                      <a:pt x="568960" y="2711450"/>
                    </a:cubicBezTo>
                    <a:cubicBezTo>
                      <a:pt x="572770" y="2738120"/>
                      <a:pt x="568960" y="2766060"/>
                      <a:pt x="556260" y="2790190"/>
                    </a:cubicBezTo>
                    <a:cubicBezTo>
                      <a:pt x="541020" y="2818130"/>
                      <a:pt x="502920" y="2856230"/>
                      <a:pt x="471170" y="2862580"/>
                    </a:cubicBezTo>
                    <a:cubicBezTo>
                      <a:pt x="438150" y="2868930"/>
                      <a:pt x="388620" y="2847340"/>
                      <a:pt x="359410" y="2821940"/>
                    </a:cubicBezTo>
                    <a:cubicBezTo>
                      <a:pt x="327660" y="2792730"/>
                      <a:pt x="312420" y="2736850"/>
                      <a:pt x="293370" y="2689860"/>
                    </a:cubicBezTo>
                    <a:cubicBezTo>
                      <a:pt x="273050" y="2639060"/>
                      <a:pt x="255270" y="2581910"/>
                      <a:pt x="242570" y="2524760"/>
                    </a:cubicBezTo>
                    <a:cubicBezTo>
                      <a:pt x="229870" y="2466340"/>
                      <a:pt x="223520" y="2404110"/>
                      <a:pt x="219710" y="2343150"/>
                    </a:cubicBezTo>
                    <a:cubicBezTo>
                      <a:pt x="215900" y="2280920"/>
                      <a:pt x="213360" y="2216150"/>
                      <a:pt x="218440" y="2156460"/>
                    </a:cubicBezTo>
                    <a:cubicBezTo>
                      <a:pt x="223520" y="2101850"/>
                      <a:pt x="227330" y="2030730"/>
                      <a:pt x="246380" y="2001520"/>
                    </a:cubicBezTo>
                    <a:cubicBezTo>
                      <a:pt x="257810" y="1985010"/>
                      <a:pt x="274320" y="1976120"/>
                      <a:pt x="290830" y="1973580"/>
                    </a:cubicBezTo>
                    <a:cubicBezTo>
                      <a:pt x="309880" y="1971040"/>
                      <a:pt x="341630" y="1981200"/>
                      <a:pt x="355600" y="1992630"/>
                    </a:cubicBezTo>
                    <a:cubicBezTo>
                      <a:pt x="365760" y="2000250"/>
                      <a:pt x="368300" y="2007870"/>
                      <a:pt x="373380" y="2023110"/>
                    </a:cubicBezTo>
                    <a:cubicBezTo>
                      <a:pt x="384810" y="2053590"/>
                      <a:pt x="396240" y="2122170"/>
                      <a:pt x="401320" y="2176780"/>
                    </a:cubicBezTo>
                    <a:cubicBezTo>
                      <a:pt x="407670" y="2237740"/>
                      <a:pt x="397510" y="2287270"/>
                      <a:pt x="403860" y="2369820"/>
                    </a:cubicBezTo>
                    <a:cubicBezTo>
                      <a:pt x="416560" y="2522220"/>
                      <a:pt x="459740" y="2910840"/>
                      <a:pt x="500380" y="3017520"/>
                    </a:cubicBezTo>
                    <a:cubicBezTo>
                      <a:pt x="514350" y="3055620"/>
                      <a:pt x="528320" y="3069590"/>
                      <a:pt x="547370" y="3089910"/>
                    </a:cubicBezTo>
                    <a:cubicBezTo>
                      <a:pt x="566420" y="3110230"/>
                      <a:pt x="614680" y="3139440"/>
                      <a:pt x="615950" y="3138170"/>
                    </a:cubicBezTo>
                    <a:cubicBezTo>
                      <a:pt x="617220" y="3135630"/>
                      <a:pt x="562610" y="3098800"/>
                      <a:pt x="534670" y="3060700"/>
                    </a:cubicBezTo>
                    <a:cubicBezTo>
                      <a:pt x="482600" y="2992120"/>
                      <a:pt x="396240" y="2820670"/>
                      <a:pt x="367030" y="2733040"/>
                    </a:cubicBezTo>
                    <a:cubicBezTo>
                      <a:pt x="349250" y="2679700"/>
                      <a:pt x="345440" y="2647950"/>
                      <a:pt x="341630" y="2597150"/>
                    </a:cubicBezTo>
                    <a:cubicBezTo>
                      <a:pt x="336550" y="2532380"/>
                      <a:pt x="334010" y="2443480"/>
                      <a:pt x="345440" y="2376170"/>
                    </a:cubicBezTo>
                    <a:cubicBezTo>
                      <a:pt x="355600" y="2316480"/>
                      <a:pt x="372110" y="2252980"/>
                      <a:pt x="401320" y="2213610"/>
                    </a:cubicBezTo>
                    <a:cubicBezTo>
                      <a:pt x="425450" y="2180590"/>
                      <a:pt x="467360" y="2141220"/>
                      <a:pt x="497840" y="2143760"/>
                    </a:cubicBezTo>
                    <a:cubicBezTo>
                      <a:pt x="529590" y="2146300"/>
                      <a:pt x="565150" y="2189480"/>
                      <a:pt x="586740" y="2237740"/>
                    </a:cubicBezTo>
                    <a:cubicBezTo>
                      <a:pt x="627380" y="2326640"/>
                      <a:pt x="595630" y="2560320"/>
                      <a:pt x="624840" y="2678430"/>
                    </a:cubicBezTo>
                    <a:cubicBezTo>
                      <a:pt x="645160" y="2763520"/>
                      <a:pt x="692150" y="2829560"/>
                      <a:pt x="712470" y="2889250"/>
                    </a:cubicBezTo>
                    <a:cubicBezTo>
                      <a:pt x="726440" y="2932430"/>
                      <a:pt x="726440" y="2959100"/>
                      <a:pt x="741680" y="3003550"/>
                    </a:cubicBezTo>
                    <a:cubicBezTo>
                      <a:pt x="764540" y="3068320"/>
                      <a:pt x="866140" y="3187700"/>
                      <a:pt x="852170" y="3235960"/>
                    </a:cubicBezTo>
                    <a:cubicBezTo>
                      <a:pt x="843280" y="3266440"/>
                      <a:pt x="788670" y="3304540"/>
                      <a:pt x="759460" y="3291840"/>
                    </a:cubicBezTo>
                    <a:cubicBezTo>
                      <a:pt x="675640" y="3256280"/>
                      <a:pt x="565150" y="2599690"/>
                      <a:pt x="548640" y="2414270"/>
                    </a:cubicBezTo>
                    <a:cubicBezTo>
                      <a:pt x="541020" y="2329180"/>
                      <a:pt x="541020" y="2268220"/>
                      <a:pt x="560070" y="2226310"/>
                    </a:cubicBezTo>
                    <a:cubicBezTo>
                      <a:pt x="571500" y="2199640"/>
                      <a:pt x="590550" y="2175510"/>
                      <a:pt x="614680" y="2170430"/>
                    </a:cubicBezTo>
                    <a:cubicBezTo>
                      <a:pt x="643890" y="2164080"/>
                      <a:pt x="703580" y="2189480"/>
                      <a:pt x="730250" y="2212340"/>
                    </a:cubicBezTo>
                    <a:cubicBezTo>
                      <a:pt x="751840" y="2230120"/>
                      <a:pt x="756920" y="2250440"/>
                      <a:pt x="769620" y="2283460"/>
                    </a:cubicBezTo>
                    <a:cubicBezTo>
                      <a:pt x="796290" y="2350770"/>
                      <a:pt x="834390" y="2499360"/>
                      <a:pt x="852170" y="2602230"/>
                    </a:cubicBezTo>
                    <a:cubicBezTo>
                      <a:pt x="868680" y="2696210"/>
                      <a:pt x="862330" y="2802890"/>
                      <a:pt x="875030" y="2874010"/>
                    </a:cubicBezTo>
                    <a:cubicBezTo>
                      <a:pt x="883920" y="2922270"/>
                      <a:pt x="894080" y="2957830"/>
                      <a:pt x="908050" y="2992120"/>
                    </a:cubicBezTo>
                    <a:cubicBezTo>
                      <a:pt x="920750" y="3021330"/>
                      <a:pt x="937260" y="3032760"/>
                      <a:pt x="952500" y="3067050"/>
                    </a:cubicBezTo>
                    <a:cubicBezTo>
                      <a:pt x="981710" y="3130550"/>
                      <a:pt x="1045210" y="3289300"/>
                      <a:pt x="1051560" y="3351530"/>
                    </a:cubicBezTo>
                    <a:cubicBezTo>
                      <a:pt x="1055370" y="3380740"/>
                      <a:pt x="1050290" y="3401060"/>
                      <a:pt x="1043940" y="3417570"/>
                    </a:cubicBezTo>
                    <a:cubicBezTo>
                      <a:pt x="1038860" y="3430270"/>
                      <a:pt x="1033780" y="3439160"/>
                      <a:pt x="1023620" y="3446780"/>
                    </a:cubicBezTo>
                    <a:cubicBezTo>
                      <a:pt x="1008380" y="3456940"/>
                      <a:pt x="976630" y="3468370"/>
                      <a:pt x="956310" y="3463290"/>
                    </a:cubicBezTo>
                    <a:cubicBezTo>
                      <a:pt x="935990" y="3458210"/>
                      <a:pt x="918210" y="3441700"/>
                      <a:pt x="904240" y="3417570"/>
                    </a:cubicBezTo>
                    <a:cubicBezTo>
                      <a:pt x="877570" y="3373120"/>
                      <a:pt x="871220" y="3290570"/>
                      <a:pt x="852170" y="3194050"/>
                    </a:cubicBezTo>
                    <a:cubicBezTo>
                      <a:pt x="816610" y="3021330"/>
                      <a:pt x="727710" y="2628900"/>
                      <a:pt x="725170" y="2468880"/>
                    </a:cubicBezTo>
                    <a:cubicBezTo>
                      <a:pt x="723900" y="2388870"/>
                      <a:pt x="746760" y="2344420"/>
                      <a:pt x="749300" y="2289810"/>
                    </a:cubicBezTo>
                    <a:cubicBezTo>
                      <a:pt x="751840" y="2242820"/>
                      <a:pt x="734060" y="2190750"/>
                      <a:pt x="745490" y="2159000"/>
                    </a:cubicBezTo>
                    <a:cubicBezTo>
                      <a:pt x="754380" y="2136140"/>
                      <a:pt x="772160" y="2114550"/>
                      <a:pt x="791210" y="2106930"/>
                    </a:cubicBezTo>
                    <a:cubicBezTo>
                      <a:pt x="810260" y="2099310"/>
                      <a:pt x="844550" y="2104390"/>
                      <a:pt x="861060" y="2114550"/>
                    </a:cubicBezTo>
                    <a:cubicBezTo>
                      <a:pt x="876300" y="2123440"/>
                      <a:pt x="880110" y="2134870"/>
                      <a:pt x="891540" y="2157730"/>
                    </a:cubicBezTo>
                    <a:cubicBezTo>
                      <a:pt x="919480" y="2213610"/>
                      <a:pt x="965200" y="2362200"/>
                      <a:pt x="988060" y="2477770"/>
                    </a:cubicBezTo>
                    <a:cubicBezTo>
                      <a:pt x="1013460" y="2608580"/>
                      <a:pt x="1005840" y="2754630"/>
                      <a:pt x="1028700" y="2903220"/>
                    </a:cubicBezTo>
                    <a:cubicBezTo>
                      <a:pt x="1054100" y="3068320"/>
                      <a:pt x="1183640" y="3380740"/>
                      <a:pt x="1141730" y="3420110"/>
                    </a:cubicBezTo>
                    <a:cubicBezTo>
                      <a:pt x="1122680" y="3437890"/>
                      <a:pt x="1065530" y="3427730"/>
                      <a:pt x="1035050" y="3392170"/>
                    </a:cubicBezTo>
                    <a:cubicBezTo>
                      <a:pt x="934720" y="3277870"/>
                      <a:pt x="900430" y="2456180"/>
                      <a:pt x="885190" y="2233930"/>
                    </a:cubicBezTo>
                    <a:cubicBezTo>
                      <a:pt x="878840" y="2143760"/>
                      <a:pt x="878840" y="2094230"/>
                      <a:pt x="882650" y="2044700"/>
                    </a:cubicBezTo>
                    <a:cubicBezTo>
                      <a:pt x="885190" y="2011680"/>
                      <a:pt x="885190" y="1985010"/>
                      <a:pt x="896620" y="1963420"/>
                    </a:cubicBezTo>
                    <a:cubicBezTo>
                      <a:pt x="908050" y="1943100"/>
                      <a:pt x="932180" y="1922780"/>
                      <a:pt x="948690" y="1915160"/>
                    </a:cubicBezTo>
                    <a:cubicBezTo>
                      <a:pt x="960120" y="1910080"/>
                      <a:pt x="972820" y="1910080"/>
                      <a:pt x="984250" y="1912620"/>
                    </a:cubicBezTo>
                    <a:cubicBezTo>
                      <a:pt x="995680" y="1915160"/>
                      <a:pt x="1008380" y="1918970"/>
                      <a:pt x="1017270" y="1929130"/>
                    </a:cubicBezTo>
                    <a:cubicBezTo>
                      <a:pt x="1029970" y="1943100"/>
                      <a:pt x="1047750" y="1992630"/>
                      <a:pt x="1045210" y="1993900"/>
                    </a:cubicBezTo>
                    <a:cubicBezTo>
                      <a:pt x="1042670" y="1995170"/>
                      <a:pt x="991870" y="1929130"/>
                      <a:pt x="993140" y="1929130"/>
                    </a:cubicBezTo>
                    <a:cubicBezTo>
                      <a:pt x="994410" y="1927860"/>
                      <a:pt x="1042670" y="1967230"/>
                      <a:pt x="1068070" y="2011680"/>
                    </a:cubicBezTo>
                    <a:cubicBezTo>
                      <a:pt x="1129030" y="2115820"/>
                      <a:pt x="1217930" y="2411730"/>
                      <a:pt x="1259840" y="2607310"/>
                    </a:cubicBezTo>
                    <a:cubicBezTo>
                      <a:pt x="1299210" y="2791460"/>
                      <a:pt x="1314450" y="3018790"/>
                      <a:pt x="1322070" y="3152140"/>
                    </a:cubicBezTo>
                    <a:cubicBezTo>
                      <a:pt x="1327150" y="3229610"/>
                      <a:pt x="1330960" y="3295650"/>
                      <a:pt x="1323340" y="3337560"/>
                    </a:cubicBezTo>
                    <a:cubicBezTo>
                      <a:pt x="1319530" y="3359150"/>
                      <a:pt x="1316990" y="3374390"/>
                      <a:pt x="1305560" y="3387090"/>
                    </a:cubicBezTo>
                    <a:cubicBezTo>
                      <a:pt x="1291590" y="3401060"/>
                      <a:pt x="1257300" y="3412490"/>
                      <a:pt x="1239520" y="3412490"/>
                    </a:cubicBezTo>
                    <a:cubicBezTo>
                      <a:pt x="1226820" y="3412490"/>
                      <a:pt x="1216660" y="3407410"/>
                      <a:pt x="1206500" y="3399790"/>
                    </a:cubicBezTo>
                    <a:cubicBezTo>
                      <a:pt x="1195070" y="3390900"/>
                      <a:pt x="1183640" y="3376930"/>
                      <a:pt x="1176020" y="3355340"/>
                    </a:cubicBezTo>
                    <a:cubicBezTo>
                      <a:pt x="1160780" y="3309620"/>
                      <a:pt x="1178560" y="3211830"/>
                      <a:pt x="1169670" y="3125470"/>
                    </a:cubicBezTo>
                    <a:cubicBezTo>
                      <a:pt x="1156970" y="3011170"/>
                      <a:pt x="1106170" y="2860040"/>
                      <a:pt x="1096010" y="2733040"/>
                    </a:cubicBezTo>
                    <a:cubicBezTo>
                      <a:pt x="1085850" y="2616200"/>
                      <a:pt x="1107440" y="2499360"/>
                      <a:pt x="1102360" y="2392680"/>
                    </a:cubicBezTo>
                    <a:cubicBezTo>
                      <a:pt x="1097280" y="2298700"/>
                      <a:pt x="1085850" y="2208530"/>
                      <a:pt x="1071880" y="2128520"/>
                    </a:cubicBezTo>
                    <a:cubicBezTo>
                      <a:pt x="1059180" y="2061210"/>
                      <a:pt x="1029970" y="1996440"/>
                      <a:pt x="1026160" y="1944370"/>
                    </a:cubicBezTo>
                    <a:cubicBezTo>
                      <a:pt x="1022350" y="1906270"/>
                      <a:pt x="1016000" y="1869440"/>
                      <a:pt x="1033780" y="1844040"/>
                    </a:cubicBezTo>
                    <a:cubicBezTo>
                      <a:pt x="1054100" y="1813560"/>
                      <a:pt x="1121410" y="1780540"/>
                      <a:pt x="1153160" y="1784350"/>
                    </a:cubicBezTo>
                    <a:cubicBezTo>
                      <a:pt x="1177290" y="1786890"/>
                      <a:pt x="1196340" y="1811020"/>
                      <a:pt x="1212850" y="1832610"/>
                    </a:cubicBezTo>
                    <a:cubicBezTo>
                      <a:pt x="1234440" y="1860550"/>
                      <a:pt x="1245870" y="1899920"/>
                      <a:pt x="1263650" y="1946910"/>
                    </a:cubicBezTo>
                    <a:cubicBezTo>
                      <a:pt x="1290320" y="2016760"/>
                      <a:pt x="1328420" y="2137410"/>
                      <a:pt x="1347470" y="2216150"/>
                    </a:cubicBezTo>
                    <a:cubicBezTo>
                      <a:pt x="1361440" y="2274570"/>
                      <a:pt x="1367790" y="2321560"/>
                      <a:pt x="1374140" y="2373630"/>
                    </a:cubicBezTo>
                    <a:cubicBezTo>
                      <a:pt x="1380490" y="2423160"/>
                      <a:pt x="1384300" y="2459990"/>
                      <a:pt x="1385570" y="2522220"/>
                    </a:cubicBezTo>
                    <a:cubicBezTo>
                      <a:pt x="1386840" y="2628900"/>
                      <a:pt x="1360170" y="2838450"/>
                      <a:pt x="1362710" y="2956560"/>
                    </a:cubicBezTo>
                    <a:cubicBezTo>
                      <a:pt x="1363980" y="3039110"/>
                      <a:pt x="1370330" y="3101340"/>
                      <a:pt x="1383030" y="3164840"/>
                    </a:cubicBezTo>
                    <a:cubicBezTo>
                      <a:pt x="1394460" y="3221990"/>
                      <a:pt x="1437640" y="3285490"/>
                      <a:pt x="1433830" y="3322320"/>
                    </a:cubicBezTo>
                    <a:cubicBezTo>
                      <a:pt x="1431290" y="3343910"/>
                      <a:pt x="1417320" y="3360420"/>
                      <a:pt x="1405890" y="3370580"/>
                    </a:cubicBezTo>
                    <a:cubicBezTo>
                      <a:pt x="1397000" y="3379470"/>
                      <a:pt x="1385570" y="3384550"/>
                      <a:pt x="1372870" y="3385820"/>
                    </a:cubicBezTo>
                    <a:cubicBezTo>
                      <a:pt x="1357630" y="3388360"/>
                      <a:pt x="1333500" y="3384550"/>
                      <a:pt x="1319530" y="3378200"/>
                    </a:cubicBezTo>
                    <a:cubicBezTo>
                      <a:pt x="1308100" y="3373120"/>
                      <a:pt x="1299210" y="3368040"/>
                      <a:pt x="1292860" y="3352800"/>
                    </a:cubicBezTo>
                    <a:cubicBezTo>
                      <a:pt x="1276350" y="3312160"/>
                      <a:pt x="1300480" y="3183890"/>
                      <a:pt x="1299210" y="3088640"/>
                    </a:cubicBezTo>
                    <a:cubicBezTo>
                      <a:pt x="1297940" y="2978150"/>
                      <a:pt x="1280160" y="2861310"/>
                      <a:pt x="1278890" y="2729230"/>
                    </a:cubicBezTo>
                    <a:cubicBezTo>
                      <a:pt x="1277620" y="2569210"/>
                      <a:pt x="1262380" y="2286000"/>
                      <a:pt x="1299210" y="2194560"/>
                    </a:cubicBezTo>
                    <a:cubicBezTo>
                      <a:pt x="1314450" y="2156460"/>
                      <a:pt x="1334770" y="2134870"/>
                      <a:pt x="1361440" y="2124710"/>
                    </a:cubicBezTo>
                    <a:cubicBezTo>
                      <a:pt x="1390650" y="2114550"/>
                      <a:pt x="1440180" y="2123440"/>
                      <a:pt x="1468120" y="2138680"/>
                    </a:cubicBezTo>
                    <a:cubicBezTo>
                      <a:pt x="1494790" y="2153920"/>
                      <a:pt x="1513840" y="2184400"/>
                      <a:pt x="1530350" y="2213610"/>
                    </a:cubicBezTo>
                    <a:cubicBezTo>
                      <a:pt x="1548130" y="2246630"/>
                      <a:pt x="1559560" y="2288540"/>
                      <a:pt x="1569720" y="2327910"/>
                    </a:cubicBezTo>
                    <a:cubicBezTo>
                      <a:pt x="1579880" y="2369820"/>
                      <a:pt x="1586230" y="2421890"/>
                      <a:pt x="1590040" y="2459990"/>
                    </a:cubicBezTo>
                    <a:cubicBezTo>
                      <a:pt x="1592580" y="2489200"/>
                      <a:pt x="1593850" y="2499360"/>
                      <a:pt x="1592580" y="2537460"/>
                    </a:cubicBezTo>
                    <a:cubicBezTo>
                      <a:pt x="1588770" y="2637790"/>
                      <a:pt x="1517650" y="2985770"/>
                      <a:pt x="1527810" y="3091180"/>
                    </a:cubicBezTo>
                    <a:cubicBezTo>
                      <a:pt x="1531620" y="3134360"/>
                      <a:pt x="1565910" y="3163570"/>
                      <a:pt x="1555750" y="3180080"/>
                    </a:cubicBezTo>
                    <a:cubicBezTo>
                      <a:pt x="1545590" y="3196590"/>
                      <a:pt x="1483360" y="3208020"/>
                      <a:pt x="1464310" y="3188970"/>
                    </a:cubicBezTo>
                    <a:cubicBezTo>
                      <a:pt x="1426210" y="3150870"/>
                      <a:pt x="1484630" y="2923540"/>
                      <a:pt x="1501140" y="2807970"/>
                    </a:cubicBezTo>
                    <a:cubicBezTo>
                      <a:pt x="1515110" y="2708910"/>
                      <a:pt x="1548130" y="2604770"/>
                      <a:pt x="1551940" y="2534920"/>
                    </a:cubicBezTo>
                    <a:cubicBezTo>
                      <a:pt x="1554480" y="2493010"/>
                      <a:pt x="1532890" y="2459990"/>
                      <a:pt x="1545590" y="2432050"/>
                    </a:cubicBezTo>
                    <a:cubicBezTo>
                      <a:pt x="1557020" y="2405380"/>
                      <a:pt x="1591310" y="2373630"/>
                      <a:pt x="1621790" y="2371090"/>
                    </a:cubicBezTo>
                    <a:cubicBezTo>
                      <a:pt x="1663700" y="2367280"/>
                      <a:pt x="1744980" y="2423160"/>
                      <a:pt x="1778000" y="2457450"/>
                    </a:cubicBezTo>
                    <a:cubicBezTo>
                      <a:pt x="1800860" y="2481580"/>
                      <a:pt x="1809750" y="2496820"/>
                      <a:pt x="1819910" y="2536190"/>
                    </a:cubicBezTo>
                    <a:cubicBezTo>
                      <a:pt x="1842770" y="2628900"/>
                      <a:pt x="1855470" y="3016250"/>
                      <a:pt x="1814830" y="3036570"/>
                    </a:cubicBezTo>
                    <a:cubicBezTo>
                      <a:pt x="1798320" y="3045460"/>
                      <a:pt x="1762760" y="3004820"/>
                      <a:pt x="1743710" y="2983230"/>
                    </a:cubicBezTo>
                    <a:cubicBezTo>
                      <a:pt x="1723390" y="2960370"/>
                      <a:pt x="1705610" y="2938780"/>
                      <a:pt x="1696720" y="2901950"/>
                    </a:cubicBezTo>
                    <a:cubicBezTo>
                      <a:pt x="1681480" y="2838450"/>
                      <a:pt x="1719580" y="2689860"/>
                      <a:pt x="1713230" y="2623820"/>
                    </a:cubicBezTo>
                    <a:cubicBezTo>
                      <a:pt x="1709420" y="2585720"/>
                      <a:pt x="1685290" y="2561590"/>
                      <a:pt x="1690370" y="2534920"/>
                    </a:cubicBezTo>
                    <a:cubicBezTo>
                      <a:pt x="1694180" y="2510790"/>
                      <a:pt x="1713230" y="2484120"/>
                      <a:pt x="1733550" y="2470150"/>
                    </a:cubicBezTo>
                    <a:cubicBezTo>
                      <a:pt x="1756410" y="2454910"/>
                      <a:pt x="1794510" y="2448560"/>
                      <a:pt x="1823720" y="2449830"/>
                    </a:cubicBezTo>
                    <a:cubicBezTo>
                      <a:pt x="1850390" y="2451100"/>
                      <a:pt x="1882140" y="2459990"/>
                      <a:pt x="1901190" y="2477770"/>
                    </a:cubicBezTo>
                    <a:cubicBezTo>
                      <a:pt x="1921510" y="2496820"/>
                      <a:pt x="1934210" y="2527300"/>
                      <a:pt x="1939290" y="2561590"/>
                    </a:cubicBezTo>
                    <a:cubicBezTo>
                      <a:pt x="1946910" y="2609850"/>
                      <a:pt x="1920240" y="2682240"/>
                      <a:pt x="1916430" y="2740660"/>
                    </a:cubicBezTo>
                    <a:cubicBezTo>
                      <a:pt x="1912620" y="2797810"/>
                      <a:pt x="1924050" y="2861310"/>
                      <a:pt x="1917700" y="2910840"/>
                    </a:cubicBezTo>
                    <a:cubicBezTo>
                      <a:pt x="1912620" y="2951480"/>
                      <a:pt x="1906270" y="2981960"/>
                      <a:pt x="1888490" y="3020060"/>
                    </a:cubicBezTo>
                    <a:cubicBezTo>
                      <a:pt x="1865630" y="3070860"/>
                      <a:pt x="1819910" y="3134360"/>
                      <a:pt x="1778000" y="3185160"/>
                    </a:cubicBezTo>
                    <a:cubicBezTo>
                      <a:pt x="1736090" y="3235960"/>
                      <a:pt x="1686560" y="3285490"/>
                      <a:pt x="1639570" y="3324860"/>
                    </a:cubicBezTo>
                    <a:cubicBezTo>
                      <a:pt x="1596390" y="3360420"/>
                      <a:pt x="1567180" y="3389630"/>
                      <a:pt x="1508760" y="3415030"/>
                    </a:cubicBezTo>
                    <a:cubicBezTo>
                      <a:pt x="1417320" y="3454400"/>
                      <a:pt x="1205230" y="3492500"/>
                      <a:pt x="1123950" y="3497580"/>
                    </a:cubicBezTo>
                    <a:cubicBezTo>
                      <a:pt x="1087120" y="3500120"/>
                      <a:pt x="1073150" y="3496310"/>
                      <a:pt x="1042670" y="3489960"/>
                    </a:cubicBezTo>
                    <a:cubicBezTo>
                      <a:pt x="999490" y="3479800"/>
                      <a:pt x="939800" y="3445510"/>
                      <a:pt x="891540" y="3435350"/>
                    </a:cubicBezTo>
                    <a:cubicBezTo>
                      <a:pt x="850900" y="3426460"/>
                      <a:pt x="807720" y="3435350"/>
                      <a:pt x="774700" y="3427730"/>
                    </a:cubicBezTo>
                    <a:cubicBezTo>
                      <a:pt x="748030" y="3421380"/>
                      <a:pt x="725170" y="3413760"/>
                      <a:pt x="703580" y="3399790"/>
                    </a:cubicBezTo>
                    <a:cubicBezTo>
                      <a:pt x="681990" y="3385820"/>
                      <a:pt x="670560" y="3374390"/>
                      <a:pt x="646430" y="3346450"/>
                    </a:cubicBezTo>
                    <a:cubicBezTo>
                      <a:pt x="588010" y="3280410"/>
                      <a:pt x="463550" y="3075940"/>
                      <a:pt x="384810" y="2983230"/>
                    </a:cubicBezTo>
                    <a:cubicBezTo>
                      <a:pt x="331470" y="2919730"/>
                      <a:pt x="270510" y="2886710"/>
                      <a:pt x="236220" y="2832100"/>
                    </a:cubicBezTo>
                    <a:cubicBezTo>
                      <a:pt x="207010" y="2785110"/>
                      <a:pt x="189230" y="2720340"/>
                      <a:pt x="184150" y="2682240"/>
                    </a:cubicBezTo>
                    <a:cubicBezTo>
                      <a:pt x="181610" y="2659380"/>
                      <a:pt x="180340" y="2641600"/>
                      <a:pt x="189230" y="2625090"/>
                    </a:cubicBezTo>
                    <a:cubicBezTo>
                      <a:pt x="199390" y="2607310"/>
                      <a:pt x="231140" y="2586990"/>
                      <a:pt x="250190" y="2581910"/>
                    </a:cubicBezTo>
                    <a:cubicBezTo>
                      <a:pt x="264160" y="2578100"/>
                      <a:pt x="275590" y="2580640"/>
                      <a:pt x="288290" y="2585720"/>
                    </a:cubicBezTo>
                    <a:cubicBezTo>
                      <a:pt x="303530" y="2592070"/>
                      <a:pt x="323850" y="2611120"/>
                      <a:pt x="331470" y="2622550"/>
                    </a:cubicBezTo>
                    <a:cubicBezTo>
                      <a:pt x="336550" y="2628900"/>
                      <a:pt x="341630" y="2635250"/>
                      <a:pt x="339090" y="2640330"/>
                    </a:cubicBezTo>
                    <a:cubicBezTo>
                      <a:pt x="331470" y="2656840"/>
                      <a:pt x="200660" y="2698750"/>
                      <a:pt x="182880" y="2683510"/>
                    </a:cubicBezTo>
                    <a:cubicBezTo>
                      <a:pt x="172720" y="2674620"/>
                      <a:pt x="182880" y="2641600"/>
                      <a:pt x="189230" y="2626360"/>
                    </a:cubicBezTo>
                    <a:cubicBezTo>
                      <a:pt x="194310" y="2613660"/>
                      <a:pt x="201930" y="2603500"/>
                      <a:pt x="214630" y="2597150"/>
                    </a:cubicBezTo>
                    <a:cubicBezTo>
                      <a:pt x="231140" y="2588260"/>
                      <a:pt x="267970" y="2580640"/>
                      <a:pt x="288290" y="2586990"/>
                    </a:cubicBezTo>
                    <a:cubicBezTo>
                      <a:pt x="306070" y="2592070"/>
                      <a:pt x="317500" y="2607310"/>
                      <a:pt x="331470" y="2623820"/>
                    </a:cubicBezTo>
                    <a:cubicBezTo>
                      <a:pt x="349250" y="2645410"/>
                      <a:pt x="354330" y="2677160"/>
                      <a:pt x="381000" y="2711450"/>
                    </a:cubicBezTo>
                    <a:cubicBezTo>
                      <a:pt x="430530" y="2773680"/>
                      <a:pt x="553720" y="2887980"/>
                      <a:pt x="629920" y="2946400"/>
                    </a:cubicBezTo>
                    <a:cubicBezTo>
                      <a:pt x="684530" y="2989580"/>
                      <a:pt x="728980" y="3018790"/>
                      <a:pt x="783590" y="3042920"/>
                    </a:cubicBezTo>
                    <a:cubicBezTo>
                      <a:pt x="836930" y="3067050"/>
                      <a:pt x="902970" y="3083560"/>
                      <a:pt x="949960" y="3091180"/>
                    </a:cubicBezTo>
                    <a:cubicBezTo>
                      <a:pt x="982980" y="3096260"/>
                      <a:pt x="998220" y="3096260"/>
                      <a:pt x="1037590" y="3094990"/>
                    </a:cubicBezTo>
                    <a:cubicBezTo>
                      <a:pt x="1121410" y="3091180"/>
                      <a:pt x="1324610" y="3065780"/>
                      <a:pt x="1431290" y="3041650"/>
                    </a:cubicBezTo>
                    <a:cubicBezTo>
                      <a:pt x="1506220" y="3023870"/>
                      <a:pt x="1573530" y="3006090"/>
                      <a:pt x="1619250" y="2979420"/>
                    </a:cubicBezTo>
                    <a:cubicBezTo>
                      <a:pt x="1651000" y="2960370"/>
                      <a:pt x="1664970" y="2942590"/>
                      <a:pt x="1687830" y="2913380"/>
                    </a:cubicBezTo>
                    <a:cubicBezTo>
                      <a:pt x="1719580" y="2872740"/>
                      <a:pt x="1748790" y="2774950"/>
                      <a:pt x="1780540" y="2748280"/>
                    </a:cubicBezTo>
                    <a:cubicBezTo>
                      <a:pt x="1798320" y="2733040"/>
                      <a:pt x="1817370" y="2730500"/>
                      <a:pt x="1833880" y="2729230"/>
                    </a:cubicBezTo>
                    <a:cubicBezTo>
                      <a:pt x="1846580" y="2727960"/>
                      <a:pt x="1859280" y="2731770"/>
                      <a:pt x="1870710" y="2738120"/>
                    </a:cubicBezTo>
                    <a:cubicBezTo>
                      <a:pt x="1884680" y="2747010"/>
                      <a:pt x="1901190" y="2764790"/>
                      <a:pt x="1907540" y="2780030"/>
                    </a:cubicBezTo>
                    <a:cubicBezTo>
                      <a:pt x="1912620" y="2792730"/>
                      <a:pt x="1913890" y="2800350"/>
                      <a:pt x="1911350" y="2818130"/>
                    </a:cubicBezTo>
                    <a:cubicBezTo>
                      <a:pt x="1905000" y="2870200"/>
                      <a:pt x="1840230" y="3042920"/>
                      <a:pt x="1808480" y="3106420"/>
                    </a:cubicBezTo>
                    <a:cubicBezTo>
                      <a:pt x="1790700" y="3140710"/>
                      <a:pt x="1781810" y="3153410"/>
                      <a:pt x="1758950" y="3182620"/>
                    </a:cubicBezTo>
                    <a:cubicBezTo>
                      <a:pt x="1723390" y="3227070"/>
                      <a:pt x="1645920" y="3305810"/>
                      <a:pt x="1602740" y="3341370"/>
                    </a:cubicBezTo>
                    <a:cubicBezTo>
                      <a:pt x="1576070" y="3362960"/>
                      <a:pt x="1558290" y="3375660"/>
                      <a:pt x="1532890" y="3387090"/>
                    </a:cubicBezTo>
                    <a:cubicBezTo>
                      <a:pt x="1508760" y="3398520"/>
                      <a:pt x="1485900" y="3395980"/>
                      <a:pt x="1455420" y="3407410"/>
                    </a:cubicBezTo>
                    <a:cubicBezTo>
                      <a:pt x="1405890" y="3425190"/>
                      <a:pt x="1306830" y="3488690"/>
                      <a:pt x="1267460" y="3495040"/>
                    </a:cubicBezTo>
                    <a:cubicBezTo>
                      <a:pt x="1250950" y="3497580"/>
                      <a:pt x="1240790" y="3495040"/>
                      <a:pt x="1229360" y="3489960"/>
                    </a:cubicBezTo>
                    <a:cubicBezTo>
                      <a:pt x="1217930" y="3484880"/>
                      <a:pt x="1206500" y="3478530"/>
                      <a:pt x="1198880" y="3467100"/>
                    </a:cubicBezTo>
                    <a:cubicBezTo>
                      <a:pt x="1188720" y="3450590"/>
                      <a:pt x="1176020" y="3425190"/>
                      <a:pt x="1182370" y="3395980"/>
                    </a:cubicBezTo>
                    <a:cubicBezTo>
                      <a:pt x="1196340" y="3329940"/>
                      <a:pt x="1339850" y="3197860"/>
                      <a:pt x="1395730" y="3110230"/>
                    </a:cubicBezTo>
                    <a:cubicBezTo>
                      <a:pt x="1440180" y="3041650"/>
                      <a:pt x="1479550" y="2970530"/>
                      <a:pt x="1501140" y="2919730"/>
                    </a:cubicBezTo>
                    <a:cubicBezTo>
                      <a:pt x="1515110" y="2887980"/>
                      <a:pt x="1510030" y="2866390"/>
                      <a:pt x="1526540" y="2839720"/>
                    </a:cubicBezTo>
                    <a:cubicBezTo>
                      <a:pt x="1549400" y="2802890"/>
                      <a:pt x="1612900" y="2729230"/>
                      <a:pt x="1644650" y="2733040"/>
                    </a:cubicBezTo>
                    <a:cubicBezTo>
                      <a:pt x="1671320" y="2735580"/>
                      <a:pt x="1695450" y="2782570"/>
                      <a:pt x="1706880" y="2821940"/>
                    </a:cubicBezTo>
                    <a:cubicBezTo>
                      <a:pt x="1724660" y="2879090"/>
                      <a:pt x="1734820" y="3022600"/>
                      <a:pt x="1703070" y="3053080"/>
                    </a:cubicBezTo>
                    <a:cubicBezTo>
                      <a:pt x="1680210" y="3073400"/>
                      <a:pt x="1609090" y="3068320"/>
                      <a:pt x="1590040" y="3046730"/>
                    </a:cubicBezTo>
                    <a:cubicBezTo>
                      <a:pt x="1565910" y="3020060"/>
                      <a:pt x="1581150" y="2885440"/>
                      <a:pt x="1602740" y="2874010"/>
                    </a:cubicBezTo>
                    <a:cubicBezTo>
                      <a:pt x="1619250" y="2866390"/>
                      <a:pt x="1673860" y="2903220"/>
                      <a:pt x="1678940" y="2922270"/>
                    </a:cubicBezTo>
                    <a:cubicBezTo>
                      <a:pt x="1682750" y="2938780"/>
                      <a:pt x="1662430" y="2966720"/>
                      <a:pt x="1649730" y="2976880"/>
                    </a:cubicBezTo>
                    <a:cubicBezTo>
                      <a:pt x="1639570" y="2984500"/>
                      <a:pt x="1625600" y="2985770"/>
                      <a:pt x="1614170" y="2984500"/>
                    </a:cubicBezTo>
                    <a:cubicBezTo>
                      <a:pt x="1602740" y="2983230"/>
                      <a:pt x="1588770" y="2976880"/>
                      <a:pt x="1581150" y="2967990"/>
                    </a:cubicBezTo>
                    <a:cubicBezTo>
                      <a:pt x="1570990" y="2956560"/>
                      <a:pt x="1562100" y="2932430"/>
                      <a:pt x="1564640" y="2917190"/>
                    </a:cubicBezTo>
                    <a:cubicBezTo>
                      <a:pt x="1567180" y="2901950"/>
                      <a:pt x="1583690" y="2881630"/>
                      <a:pt x="1597660" y="2875280"/>
                    </a:cubicBezTo>
                    <a:cubicBezTo>
                      <a:pt x="1611630" y="2868930"/>
                      <a:pt x="1637030" y="2870200"/>
                      <a:pt x="1651000" y="2879090"/>
                    </a:cubicBezTo>
                    <a:cubicBezTo>
                      <a:pt x="1663700" y="2887980"/>
                      <a:pt x="1676400" y="2909570"/>
                      <a:pt x="1677670" y="2924810"/>
                    </a:cubicBezTo>
                    <a:cubicBezTo>
                      <a:pt x="1678940" y="2937510"/>
                      <a:pt x="1673860" y="2950210"/>
                      <a:pt x="1667510" y="2960370"/>
                    </a:cubicBezTo>
                    <a:cubicBezTo>
                      <a:pt x="1661160" y="2969260"/>
                      <a:pt x="1649730" y="2979420"/>
                      <a:pt x="1638300" y="2981960"/>
                    </a:cubicBezTo>
                    <a:cubicBezTo>
                      <a:pt x="1624330" y="2985770"/>
                      <a:pt x="1598930" y="2979420"/>
                      <a:pt x="1586230" y="2971800"/>
                    </a:cubicBezTo>
                    <a:cubicBezTo>
                      <a:pt x="1576070" y="2965450"/>
                      <a:pt x="1569720" y="2955290"/>
                      <a:pt x="1565910" y="2941320"/>
                    </a:cubicBezTo>
                    <a:cubicBezTo>
                      <a:pt x="1558290" y="2917190"/>
                      <a:pt x="1550670" y="2857500"/>
                      <a:pt x="1565910" y="2830830"/>
                    </a:cubicBezTo>
                    <a:cubicBezTo>
                      <a:pt x="1581150" y="2804160"/>
                      <a:pt x="1626870" y="2780030"/>
                      <a:pt x="1656080" y="2778760"/>
                    </a:cubicBezTo>
                    <a:cubicBezTo>
                      <a:pt x="1682750" y="2777490"/>
                      <a:pt x="1718310" y="2797810"/>
                      <a:pt x="1734820" y="2819400"/>
                    </a:cubicBezTo>
                    <a:cubicBezTo>
                      <a:pt x="1751330" y="2839720"/>
                      <a:pt x="1753870" y="2870200"/>
                      <a:pt x="1753870" y="2904490"/>
                    </a:cubicBezTo>
                    <a:cubicBezTo>
                      <a:pt x="1755140" y="2956560"/>
                      <a:pt x="1744980" y="3056890"/>
                      <a:pt x="1715770" y="3101340"/>
                    </a:cubicBezTo>
                    <a:cubicBezTo>
                      <a:pt x="1694180" y="3134360"/>
                      <a:pt x="1652270" y="3171190"/>
                      <a:pt x="1625600" y="3164840"/>
                    </a:cubicBezTo>
                    <a:cubicBezTo>
                      <a:pt x="1593850" y="3158490"/>
                      <a:pt x="1558290" y="3070860"/>
                      <a:pt x="1548130" y="3028950"/>
                    </a:cubicBezTo>
                    <a:cubicBezTo>
                      <a:pt x="1540510" y="2997200"/>
                      <a:pt x="1545590" y="2966720"/>
                      <a:pt x="1553210" y="2938780"/>
                    </a:cubicBezTo>
                    <a:cubicBezTo>
                      <a:pt x="1559560" y="2913380"/>
                      <a:pt x="1567180" y="2887980"/>
                      <a:pt x="1586230" y="2868930"/>
                    </a:cubicBezTo>
                    <a:cubicBezTo>
                      <a:pt x="1607820" y="2846070"/>
                      <a:pt x="1672590" y="2809240"/>
                      <a:pt x="1685290" y="2820670"/>
                    </a:cubicBezTo>
                    <a:cubicBezTo>
                      <a:pt x="1701800" y="2834640"/>
                      <a:pt x="1662430" y="2936240"/>
                      <a:pt x="1640840" y="2990850"/>
                    </a:cubicBezTo>
                    <a:cubicBezTo>
                      <a:pt x="1617980" y="3048000"/>
                      <a:pt x="1584960" y="3101340"/>
                      <a:pt x="1550670" y="3157220"/>
                    </a:cubicBezTo>
                    <a:cubicBezTo>
                      <a:pt x="1513840" y="3218180"/>
                      <a:pt x="1466850" y="3284220"/>
                      <a:pt x="1423670" y="3340100"/>
                    </a:cubicBezTo>
                    <a:cubicBezTo>
                      <a:pt x="1384300" y="3390900"/>
                      <a:pt x="1333500" y="3460750"/>
                      <a:pt x="1303020" y="3482340"/>
                    </a:cubicBezTo>
                    <a:cubicBezTo>
                      <a:pt x="1289050" y="3492500"/>
                      <a:pt x="1280160" y="3493770"/>
                      <a:pt x="1267460" y="3495040"/>
                    </a:cubicBezTo>
                    <a:cubicBezTo>
                      <a:pt x="1254760" y="3496310"/>
                      <a:pt x="1240790" y="3495040"/>
                      <a:pt x="1229360" y="3489960"/>
                    </a:cubicBezTo>
                    <a:cubicBezTo>
                      <a:pt x="1215390" y="3483610"/>
                      <a:pt x="1196340" y="3467100"/>
                      <a:pt x="1188720" y="3451860"/>
                    </a:cubicBezTo>
                    <a:cubicBezTo>
                      <a:pt x="1181100" y="3436620"/>
                      <a:pt x="1178560" y="3411220"/>
                      <a:pt x="1182370" y="3395980"/>
                    </a:cubicBezTo>
                    <a:cubicBezTo>
                      <a:pt x="1184910" y="3383280"/>
                      <a:pt x="1188720" y="3374390"/>
                      <a:pt x="1201420" y="3362960"/>
                    </a:cubicBezTo>
                    <a:cubicBezTo>
                      <a:pt x="1229360" y="3336290"/>
                      <a:pt x="1327150" y="3289300"/>
                      <a:pt x="1376680" y="3268980"/>
                    </a:cubicBezTo>
                    <a:cubicBezTo>
                      <a:pt x="1410970" y="3255010"/>
                      <a:pt x="1438910" y="3258820"/>
                      <a:pt x="1466850" y="3244850"/>
                    </a:cubicBezTo>
                    <a:cubicBezTo>
                      <a:pt x="1494790" y="3230880"/>
                      <a:pt x="1520190" y="3208020"/>
                      <a:pt x="1545590" y="3186430"/>
                    </a:cubicBezTo>
                    <a:cubicBezTo>
                      <a:pt x="1572260" y="3163570"/>
                      <a:pt x="1598930" y="3136900"/>
                      <a:pt x="1620520" y="3108960"/>
                    </a:cubicBezTo>
                    <a:cubicBezTo>
                      <a:pt x="1640840" y="3081020"/>
                      <a:pt x="1654810" y="3056890"/>
                      <a:pt x="1672590" y="3018790"/>
                    </a:cubicBezTo>
                    <a:cubicBezTo>
                      <a:pt x="1701800" y="2956560"/>
                      <a:pt x="1728470" y="2805430"/>
                      <a:pt x="1767840" y="2762250"/>
                    </a:cubicBezTo>
                    <a:cubicBezTo>
                      <a:pt x="1788160" y="2739390"/>
                      <a:pt x="1813560" y="2730500"/>
                      <a:pt x="1833880" y="2729230"/>
                    </a:cubicBezTo>
                    <a:cubicBezTo>
                      <a:pt x="1851660" y="2727960"/>
                      <a:pt x="1873250" y="2739390"/>
                      <a:pt x="1885950" y="2749550"/>
                    </a:cubicBezTo>
                    <a:cubicBezTo>
                      <a:pt x="1896110" y="2757170"/>
                      <a:pt x="1903730" y="2767330"/>
                      <a:pt x="1907540" y="2780030"/>
                    </a:cubicBezTo>
                    <a:cubicBezTo>
                      <a:pt x="1912620" y="2795270"/>
                      <a:pt x="1906270" y="2837180"/>
                      <a:pt x="1906270" y="2837180"/>
                    </a:cubicBezTo>
                    <a:cubicBezTo>
                      <a:pt x="1906270" y="2837180"/>
                      <a:pt x="1908810" y="2813050"/>
                      <a:pt x="1907540" y="2813050"/>
                    </a:cubicBezTo>
                    <a:cubicBezTo>
                      <a:pt x="1903730" y="2811780"/>
                      <a:pt x="1884680" y="2886710"/>
                      <a:pt x="1869440" y="2919730"/>
                    </a:cubicBezTo>
                    <a:cubicBezTo>
                      <a:pt x="1854200" y="2950210"/>
                      <a:pt x="1838960" y="2976880"/>
                      <a:pt x="1817370" y="3004820"/>
                    </a:cubicBezTo>
                    <a:cubicBezTo>
                      <a:pt x="1794510" y="3035300"/>
                      <a:pt x="1772920" y="3065780"/>
                      <a:pt x="1734820" y="3092450"/>
                    </a:cubicBezTo>
                    <a:cubicBezTo>
                      <a:pt x="1678940" y="3130550"/>
                      <a:pt x="1593850" y="3164840"/>
                      <a:pt x="1498600" y="3190240"/>
                    </a:cubicBezTo>
                    <a:cubicBezTo>
                      <a:pt x="1363980" y="3225800"/>
                      <a:pt x="1121410" y="3256280"/>
                      <a:pt x="996950" y="3253740"/>
                    </a:cubicBezTo>
                    <a:cubicBezTo>
                      <a:pt x="923290" y="3252470"/>
                      <a:pt x="872490" y="3237230"/>
                      <a:pt x="820420" y="3223260"/>
                    </a:cubicBezTo>
                    <a:cubicBezTo>
                      <a:pt x="775970" y="3211830"/>
                      <a:pt x="745490" y="3202940"/>
                      <a:pt x="702310" y="3181350"/>
                    </a:cubicBezTo>
                    <a:cubicBezTo>
                      <a:pt x="642620" y="3150870"/>
                      <a:pt x="556260" y="3087370"/>
                      <a:pt x="502920" y="3048000"/>
                    </a:cubicBezTo>
                    <a:cubicBezTo>
                      <a:pt x="464820" y="3020060"/>
                      <a:pt x="440690" y="3003550"/>
                      <a:pt x="408940" y="2974340"/>
                    </a:cubicBezTo>
                    <a:cubicBezTo>
                      <a:pt x="370840" y="2938780"/>
                      <a:pt x="330200" y="2894330"/>
                      <a:pt x="293370" y="2847340"/>
                    </a:cubicBezTo>
                    <a:cubicBezTo>
                      <a:pt x="254000" y="2797810"/>
                      <a:pt x="193040" y="2725420"/>
                      <a:pt x="182880" y="2683510"/>
                    </a:cubicBezTo>
                    <a:cubicBezTo>
                      <a:pt x="177800" y="2660650"/>
                      <a:pt x="181610" y="2642870"/>
                      <a:pt x="189230" y="2626360"/>
                    </a:cubicBezTo>
                    <a:cubicBezTo>
                      <a:pt x="196850" y="2611120"/>
                      <a:pt x="214630" y="2594610"/>
                      <a:pt x="231140" y="2588260"/>
                    </a:cubicBezTo>
                    <a:cubicBezTo>
                      <a:pt x="247650" y="2581910"/>
                      <a:pt x="271780" y="2580640"/>
                      <a:pt x="288290" y="2586990"/>
                    </a:cubicBezTo>
                    <a:cubicBezTo>
                      <a:pt x="304800" y="2593340"/>
                      <a:pt x="323850" y="2612390"/>
                      <a:pt x="331470" y="2623820"/>
                    </a:cubicBezTo>
                    <a:cubicBezTo>
                      <a:pt x="336550" y="2630170"/>
                      <a:pt x="341630" y="2636520"/>
                      <a:pt x="337820" y="2642870"/>
                    </a:cubicBezTo>
                    <a:cubicBezTo>
                      <a:pt x="328930" y="2659380"/>
                      <a:pt x="201930" y="2697480"/>
                      <a:pt x="184150" y="2682240"/>
                    </a:cubicBezTo>
                    <a:cubicBezTo>
                      <a:pt x="173990" y="2673350"/>
                      <a:pt x="180340" y="2641600"/>
                      <a:pt x="189230" y="2625090"/>
                    </a:cubicBezTo>
                    <a:cubicBezTo>
                      <a:pt x="199390" y="2607310"/>
                      <a:pt x="228600" y="2584450"/>
                      <a:pt x="250190" y="2581910"/>
                    </a:cubicBezTo>
                    <a:cubicBezTo>
                      <a:pt x="271780" y="2579370"/>
                      <a:pt x="302260" y="2588260"/>
                      <a:pt x="320040" y="2607310"/>
                    </a:cubicBezTo>
                    <a:cubicBezTo>
                      <a:pt x="345440" y="2633980"/>
                      <a:pt x="337820" y="2703830"/>
                      <a:pt x="364490" y="2748280"/>
                    </a:cubicBezTo>
                    <a:cubicBezTo>
                      <a:pt x="397510" y="2802890"/>
                      <a:pt x="462280" y="2838450"/>
                      <a:pt x="519430" y="2903220"/>
                    </a:cubicBezTo>
                    <a:cubicBezTo>
                      <a:pt x="601980" y="2998470"/>
                      <a:pt x="706120" y="3220720"/>
                      <a:pt x="798830" y="3274060"/>
                    </a:cubicBezTo>
                    <a:cubicBezTo>
                      <a:pt x="854710" y="3305810"/>
                      <a:pt x="909320" y="3284220"/>
                      <a:pt x="963930" y="3295650"/>
                    </a:cubicBezTo>
                    <a:cubicBezTo>
                      <a:pt x="1018540" y="3308350"/>
                      <a:pt x="1078230" y="3340100"/>
                      <a:pt x="1123950" y="3346450"/>
                    </a:cubicBezTo>
                    <a:cubicBezTo>
                      <a:pt x="1158240" y="3351530"/>
                      <a:pt x="1186180" y="3354070"/>
                      <a:pt x="1214120" y="3345180"/>
                    </a:cubicBezTo>
                    <a:cubicBezTo>
                      <a:pt x="1243330" y="3336290"/>
                      <a:pt x="1267460" y="3303270"/>
                      <a:pt x="1295400" y="3294380"/>
                    </a:cubicBezTo>
                    <a:cubicBezTo>
                      <a:pt x="1322070" y="3286760"/>
                      <a:pt x="1351280" y="3295650"/>
                      <a:pt x="1377950" y="3290570"/>
                    </a:cubicBezTo>
                    <a:cubicBezTo>
                      <a:pt x="1405890" y="3285490"/>
                      <a:pt x="1427480" y="3285490"/>
                      <a:pt x="1460500" y="3266440"/>
                    </a:cubicBezTo>
                    <a:cubicBezTo>
                      <a:pt x="1530350" y="3227070"/>
                      <a:pt x="1703070" y="3073400"/>
                      <a:pt x="1743710" y="3007360"/>
                    </a:cubicBezTo>
                    <a:cubicBezTo>
                      <a:pt x="1762760" y="2976880"/>
                      <a:pt x="1762760" y="2960370"/>
                      <a:pt x="1766570" y="2929890"/>
                    </a:cubicBezTo>
                    <a:cubicBezTo>
                      <a:pt x="1772920" y="2887980"/>
                      <a:pt x="1761490" y="2827020"/>
                      <a:pt x="1765300" y="2774950"/>
                    </a:cubicBezTo>
                    <a:cubicBezTo>
                      <a:pt x="1769110" y="2721610"/>
                      <a:pt x="1775460" y="2655570"/>
                      <a:pt x="1788160" y="2612390"/>
                    </a:cubicBezTo>
                    <a:cubicBezTo>
                      <a:pt x="1797050" y="2583180"/>
                      <a:pt x="1812290" y="2540000"/>
                      <a:pt x="1823720" y="2540000"/>
                    </a:cubicBezTo>
                    <a:cubicBezTo>
                      <a:pt x="1836420" y="2540000"/>
                      <a:pt x="1852930" y="2583180"/>
                      <a:pt x="1860550" y="2620010"/>
                    </a:cubicBezTo>
                    <a:cubicBezTo>
                      <a:pt x="1874520" y="2688590"/>
                      <a:pt x="1851660" y="2863850"/>
                      <a:pt x="1845310" y="2933700"/>
                    </a:cubicBezTo>
                    <a:cubicBezTo>
                      <a:pt x="1841500" y="2969260"/>
                      <a:pt x="1841500" y="2987040"/>
                      <a:pt x="1833880" y="3013710"/>
                    </a:cubicBezTo>
                    <a:cubicBezTo>
                      <a:pt x="1826260" y="3041650"/>
                      <a:pt x="1818640" y="3074670"/>
                      <a:pt x="1800860" y="3094990"/>
                    </a:cubicBezTo>
                    <a:cubicBezTo>
                      <a:pt x="1784350" y="3114040"/>
                      <a:pt x="1751330" y="3140710"/>
                      <a:pt x="1732280" y="3133090"/>
                    </a:cubicBezTo>
                    <a:cubicBezTo>
                      <a:pt x="1703070" y="3121660"/>
                      <a:pt x="1685290" y="3023870"/>
                      <a:pt x="1672590" y="2965450"/>
                    </a:cubicBezTo>
                    <a:cubicBezTo>
                      <a:pt x="1659890" y="2904490"/>
                      <a:pt x="1658620" y="2839720"/>
                      <a:pt x="1659890" y="2774950"/>
                    </a:cubicBezTo>
                    <a:cubicBezTo>
                      <a:pt x="1661160" y="2708910"/>
                      <a:pt x="1695450" y="2620010"/>
                      <a:pt x="1681480" y="2575560"/>
                    </a:cubicBezTo>
                    <a:cubicBezTo>
                      <a:pt x="1672590" y="2547620"/>
                      <a:pt x="1630680" y="2540000"/>
                      <a:pt x="1629410" y="2518410"/>
                    </a:cubicBezTo>
                    <a:cubicBezTo>
                      <a:pt x="1626870" y="2494280"/>
                      <a:pt x="1670050" y="2435860"/>
                      <a:pt x="1682750" y="2437130"/>
                    </a:cubicBezTo>
                    <a:cubicBezTo>
                      <a:pt x="1695450" y="2438400"/>
                      <a:pt x="1704340" y="2487930"/>
                      <a:pt x="1708150" y="2514600"/>
                    </a:cubicBezTo>
                    <a:cubicBezTo>
                      <a:pt x="1711960" y="2541270"/>
                      <a:pt x="1706880" y="2564130"/>
                      <a:pt x="1701800" y="2598420"/>
                    </a:cubicBezTo>
                    <a:cubicBezTo>
                      <a:pt x="1694180" y="2655570"/>
                      <a:pt x="1670050" y="2739390"/>
                      <a:pt x="1656080" y="2827020"/>
                    </a:cubicBezTo>
                    <a:cubicBezTo>
                      <a:pt x="1637030" y="2945130"/>
                      <a:pt x="1639570" y="3173730"/>
                      <a:pt x="1602740" y="3246120"/>
                    </a:cubicBezTo>
                    <a:cubicBezTo>
                      <a:pt x="1586230" y="3277870"/>
                      <a:pt x="1568450" y="3298190"/>
                      <a:pt x="1543050" y="3303270"/>
                    </a:cubicBezTo>
                    <a:cubicBezTo>
                      <a:pt x="1510030" y="3309620"/>
                      <a:pt x="1447800" y="3281680"/>
                      <a:pt x="1418590" y="3249930"/>
                    </a:cubicBezTo>
                    <a:cubicBezTo>
                      <a:pt x="1386840" y="3214370"/>
                      <a:pt x="1376680" y="3163570"/>
                      <a:pt x="1370330" y="3092450"/>
                    </a:cubicBezTo>
                    <a:cubicBezTo>
                      <a:pt x="1356360" y="2955290"/>
                      <a:pt x="1436370" y="2592070"/>
                      <a:pt x="1433830" y="2472690"/>
                    </a:cubicBezTo>
                    <a:cubicBezTo>
                      <a:pt x="1432560" y="2424430"/>
                      <a:pt x="1427480" y="2405380"/>
                      <a:pt x="1418590" y="2371090"/>
                    </a:cubicBezTo>
                    <a:cubicBezTo>
                      <a:pt x="1408430" y="2334260"/>
                      <a:pt x="1363980" y="2282190"/>
                      <a:pt x="1374140" y="2261870"/>
                    </a:cubicBezTo>
                    <a:cubicBezTo>
                      <a:pt x="1383030" y="2245360"/>
                      <a:pt x="1433830" y="2230120"/>
                      <a:pt x="1451610" y="2245360"/>
                    </a:cubicBezTo>
                    <a:cubicBezTo>
                      <a:pt x="1494790" y="2282190"/>
                      <a:pt x="1432560" y="2564130"/>
                      <a:pt x="1432560" y="2722880"/>
                    </a:cubicBezTo>
                    <a:cubicBezTo>
                      <a:pt x="1432560" y="2881630"/>
                      <a:pt x="1466850" y="3110230"/>
                      <a:pt x="1451610" y="3197860"/>
                    </a:cubicBezTo>
                    <a:cubicBezTo>
                      <a:pt x="1445260" y="3233420"/>
                      <a:pt x="1424940" y="3246120"/>
                      <a:pt x="1422400" y="3268980"/>
                    </a:cubicBezTo>
                    <a:cubicBezTo>
                      <a:pt x="1421130" y="3288030"/>
                      <a:pt x="1435100" y="3307080"/>
                      <a:pt x="1433830" y="3322320"/>
                    </a:cubicBezTo>
                    <a:cubicBezTo>
                      <a:pt x="1432560" y="3335020"/>
                      <a:pt x="1427480" y="3346450"/>
                      <a:pt x="1418590" y="3356610"/>
                    </a:cubicBezTo>
                    <a:cubicBezTo>
                      <a:pt x="1405890" y="3370580"/>
                      <a:pt x="1375410" y="3388360"/>
                      <a:pt x="1355090" y="3388360"/>
                    </a:cubicBezTo>
                    <a:cubicBezTo>
                      <a:pt x="1337310" y="3388360"/>
                      <a:pt x="1318260" y="3378200"/>
                      <a:pt x="1304290" y="3366770"/>
                    </a:cubicBezTo>
                    <a:cubicBezTo>
                      <a:pt x="1287780" y="3354070"/>
                      <a:pt x="1275080" y="3332480"/>
                      <a:pt x="1264920" y="3310890"/>
                    </a:cubicBezTo>
                    <a:cubicBezTo>
                      <a:pt x="1252220" y="3284220"/>
                      <a:pt x="1245870" y="3252470"/>
                      <a:pt x="1238250" y="3216910"/>
                    </a:cubicBezTo>
                    <a:cubicBezTo>
                      <a:pt x="1228090" y="3168650"/>
                      <a:pt x="1217930" y="3120390"/>
                      <a:pt x="1214120" y="3048000"/>
                    </a:cubicBezTo>
                    <a:cubicBezTo>
                      <a:pt x="1206500" y="2921000"/>
                      <a:pt x="1233170" y="2632710"/>
                      <a:pt x="1230630" y="2518410"/>
                    </a:cubicBezTo>
                    <a:cubicBezTo>
                      <a:pt x="1229360" y="2463800"/>
                      <a:pt x="1226820" y="2438400"/>
                      <a:pt x="1221740" y="2396490"/>
                    </a:cubicBezTo>
                    <a:cubicBezTo>
                      <a:pt x="1216660" y="2349500"/>
                      <a:pt x="1211580" y="2308860"/>
                      <a:pt x="1197610" y="2249170"/>
                    </a:cubicBezTo>
                    <a:cubicBezTo>
                      <a:pt x="1177290" y="2156460"/>
                      <a:pt x="1069340" y="1925320"/>
                      <a:pt x="1096010" y="1898650"/>
                    </a:cubicBezTo>
                    <a:cubicBezTo>
                      <a:pt x="1108710" y="1885950"/>
                      <a:pt x="1155700" y="1901190"/>
                      <a:pt x="1176020" y="1922780"/>
                    </a:cubicBezTo>
                    <a:cubicBezTo>
                      <a:pt x="1206500" y="1955800"/>
                      <a:pt x="1210310" y="2044700"/>
                      <a:pt x="1223010" y="2115820"/>
                    </a:cubicBezTo>
                    <a:cubicBezTo>
                      <a:pt x="1238250" y="2199640"/>
                      <a:pt x="1248410" y="2294890"/>
                      <a:pt x="1253490" y="2395220"/>
                    </a:cubicBezTo>
                    <a:cubicBezTo>
                      <a:pt x="1259840" y="2513330"/>
                      <a:pt x="1236980" y="2660650"/>
                      <a:pt x="1249680" y="2783840"/>
                    </a:cubicBezTo>
                    <a:cubicBezTo>
                      <a:pt x="1261110" y="2896870"/>
                      <a:pt x="1305560" y="3027680"/>
                      <a:pt x="1316990" y="3106420"/>
                    </a:cubicBezTo>
                    <a:cubicBezTo>
                      <a:pt x="1323340" y="3152140"/>
                      <a:pt x="1325880" y="3176270"/>
                      <a:pt x="1325880" y="3215640"/>
                    </a:cubicBezTo>
                    <a:cubicBezTo>
                      <a:pt x="1325880" y="3262630"/>
                      <a:pt x="1334770" y="3338830"/>
                      <a:pt x="1315720" y="3371850"/>
                    </a:cubicBezTo>
                    <a:cubicBezTo>
                      <a:pt x="1303020" y="3394710"/>
                      <a:pt x="1276350" y="3408680"/>
                      <a:pt x="1257300" y="3412490"/>
                    </a:cubicBezTo>
                    <a:cubicBezTo>
                      <a:pt x="1240790" y="3415030"/>
                      <a:pt x="1220470" y="3409950"/>
                      <a:pt x="1206500" y="3399790"/>
                    </a:cubicBezTo>
                    <a:cubicBezTo>
                      <a:pt x="1191260" y="3387090"/>
                      <a:pt x="1181100" y="3365500"/>
                      <a:pt x="1173480" y="3337560"/>
                    </a:cubicBezTo>
                    <a:cubicBezTo>
                      <a:pt x="1160780" y="3289300"/>
                      <a:pt x="1173480" y="3211830"/>
                      <a:pt x="1167130" y="3128010"/>
                    </a:cubicBezTo>
                    <a:cubicBezTo>
                      <a:pt x="1158240" y="2999740"/>
                      <a:pt x="1139190" y="2781300"/>
                      <a:pt x="1112520" y="2645410"/>
                    </a:cubicBezTo>
                    <a:cubicBezTo>
                      <a:pt x="1092200" y="2543810"/>
                      <a:pt x="1065530" y="2467610"/>
                      <a:pt x="1037590" y="2385060"/>
                    </a:cubicBezTo>
                    <a:cubicBezTo>
                      <a:pt x="1012190" y="2308860"/>
                      <a:pt x="967740" y="2231390"/>
                      <a:pt x="953770" y="2169160"/>
                    </a:cubicBezTo>
                    <a:cubicBezTo>
                      <a:pt x="943610" y="2123440"/>
                      <a:pt x="958850" y="2081530"/>
                      <a:pt x="946150" y="2048510"/>
                    </a:cubicBezTo>
                    <a:cubicBezTo>
                      <a:pt x="935990" y="2020570"/>
                      <a:pt x="897890" y="2000250"/>
                      <a:pt x="894080" y="1981200"/>
                    </a:cubicBezTo>
                    <a:cubicBezTo>
                      <a:pt x="891540" y="1968500"/>
                      <a:pt x="899160" y="1957070"/>
                      <a:pt x="905510" y="1946910"/>
                    </a:cubicBezTo>
                    <a:cubicBezTo>
                      <a:pt x="911860" y="1936750"/>
                      <a:pt x="919480" y="1927860"/>
                      <a:pt x="930910" y="1921510"/>
                    </a:cubicBezTo>
                    <a:cubicBezTo>
                      <a:pt x="944880" y="1913890"/>
                      <a:pt x="967740" y="1908810"/>
                      <a:pt x="984250" y="1912620"/>
                    </a:cubicBezTo>
                    <a:cubicBezTo>
                      <a:pt x="1000760" y="1916430"/>
                      <a:pt x="1019810" y="1930400"/>
                      <a:pt x="1029970" y="1941830"/>
                    </a:cubicBezTo>
                    <a:cubicBezTo>
                      <a:pt x="1037590" y="1951990"/>
                      <a:pt x="1041400" y="1959610"/>
                      <a:pt x="1043940" y="1974850"/>
                    </a:cubicBezTo>
                    <a:cubicBezTo>
                      <a:pt x="1049020" y="2006600"/>
                      <a:pt x="1033780" y="2065020"/>
                      <a:pt x="1033780" y="2123440"/>
                    </a:cubicBezTo>
                    <a:cubicBezTo>
                      <a:pt x="1033780" y="2205990"/>
                      <a:pt x="1041400" y="2344420"/>
                      <a:pt x="1054100" y="2420620"/>
                    </a:cubicBezTo>
                    <a:cubicBezTo>
                      <a:pt x="1061720" y="2468880"/>
                      <a:pt x="1075690" y="2481580"/>
                      <a:pt x="1085850" y="2538730"/>
                    </a:cubicBezTo>
                    <a:cubicBezTo>
                      <a:pt x="1113790" y="2688590"/>
                      <a:pt x="1167130" y="3229610"/>
                      <a:pt x="1172210" y="3359150"/>
                    </a:cubicBezTo>
                    <a:cubicBezTo>
                      <a:pt x="1173480" y="3398520"/>
                      <a:pt x="1177290" y="3413760"/>
                      <a:pt x="1169670" y="3437890"/>
                    </a:cubicBezTo>
                    <a:cubicBezTo>
                      <a:pt x="1162050" y="3462020"/>
                      <a:pt x="1145540" y="3501390"/>
                      <a:pt x="1123950" y="3505200"/>
                    </a:cubicBezTo>
                    <a:cubicBezTo>
                      <a:pt x="1092200" y="3510280"/>
                      <a:pt x="1022350" y="3454400"/>
                      <a:pt x="985520" y="3395980"/>
                    </a:cubicBezTo>
                    <a:cubicBezTo>
                      <a:pt x="923290" y="3298190"/>
                      <a:pt x="901700" y="3068320"/>
                      <a:pt x="877570" y="2914650"/>
                    </a:cubicBezTo>
                    <a:cubicBezTo>
                      <a:pt x="855980" y="2776220"/>
                      <a:pt x="866140" y="2625090"/>
                      <a:pt x="842010" y="2514600"/>
                    </a:cubicBezTo>
                    <a:cubicBezTo>
                      <a:pt x="824230" y="2432050"/>
                      <a:pt x="783590" y="2366010"/>
                      <a:pt x="767080" y="2303780"/>
                    </a:cubicBezTo>
                    <a:cubicBezTo>
                      <a:pt x="754380" y="2256790"/>
                      <a:pt x="740410" y="2208530"/>
                      <a:pt x="742950" y="2176780"/>
                    </a:cubicBezTo>
                    <a:cubicBezTo>
                      <a:pt x="744220" y="2156460"/>
                      <a:pt x="753110" y="2138680"/>
                      <a:pt x="762000" y="2127250"/>
                    </a:cubicBezTo>
                    <a:cubicBezTo>
                      <a:pt x="769620" y="2117090"/>
                      <a:pt x="779780" y="2110740"/>
                      <a:pt x="791210" y="2106930"/>
                    </a:cubicBezTo>
                    <a:cubicBezTo>
                      <a:pt x="805180" y="2101850"/>
                      <a:pt x="830580" y="2101850"/>
                      <a:pt x="844550" y="2105660"/>
                    </a:cubicBezTo>
                    <a:cubicBezTo>
                      <a:pt x="855980" y="2109470"/>
                      <a:pt x="866140" y="2117090"/>
                      <a:pt x="873760" y="2125980"/>
                    </a:cubicBezTo>
                    <a:cubicBezTo>
                      <a:pt x="881380" y="2134870"/>
                      <a:pt x="887730" y="2145030"/>
                      <a:pt x="891540" y="2157730"/>
                    </a:cubicBezTo>
                    <a:cubicBezTo>
                      <a:pt x="896620" y="2175510"/>
                      <a:pt x="895350" y="2195830"/>
                      <a:pt x="895350" y="2225040"/>
                    </a:cubicBezTo>
                    <a:cubicBezTo>
                      <a:pt x="894080" y="2277110"/>
                      <a:pt x="869950" y="2346960"/>
                      <a:pt x="873760" y="2444750"/>
                    </a:cubicBezTo>
                    <a:cubicBezTo>
                      <a:pt x="882650" y="2649220"/>
                      <a:pt x="1059180" y="3252470"/>
                      <a:pt x="1047750" y="3382010"/>
                    </a:cubicBezTo>
                    <a:cubicBezTo>
                      <a:pt x="1045210" y="3416300"/>
                      <a:pt x="1037590" y="3432810"/>
                      <a:pt x="1023620" y="3446780"/>
                    </a:cubicBezTo>
                    <a:cubicBezTo>
                      <a:pt x="1010920" y="3459480"/>
                      <a:pt x="989330" y="3464560"/>
                      <a:pt x="974090" y="3465830"/>
                    </a:cubicBezTo>
                    <a:cubicBezTo>
                      <a:pt x="961390" y="3467100"/>
                      <a:pt x="949960" y="3463290"/>
                      <a:pt x="938530" y="3456940"/>
                    </a:cubicBezTo>
                    <a:cubicBezTo>
                      <a:pt x="925830" y="3449320"/>
                      <a:pt x="910590" y="3432810"/>
                      <a:pt x="904240" y="3417570"/>
                    </a:cubicBezTo>
                    <a:cubicBezTo>
                      <a:pt x="897890" y="3402330"/>
                      <a:pt x="906780" y="3387090"/>
                      <a:pt x="902970" y="3365500"/>
                    </a:cubicBezTo>
                    <a:cubicBezTo>
                      <a:pt x="895350" y="3324860"/>
                      <a:pt x="866140" y="3256280"/>
                      <a:pt x="842010" y="3196590"/>
                    </a:cubicBezTo>
                    <a:cubicBezTo>
                      <a:pt x="814070" y="3128010"/>
                      <a:pt x="765810" y="3060700"/>
                      <a:pt x="744220" y="2978150"/>
                    </a:cubicBezTo>
                    <a:cubicBezTo>
                      <a:pt x="717550" y="2879090"/>
                      <a:pt x="727710" y="2744470"/>
                      <a:pt x="709930" y="2639060"/>
                    </a:cubicBezTo>
                    <a:cubicBezTo>
                      <a:pt x="693420" y="2545080"/>
                      <a:pt x="666750" y="2439670"/>
                      <a:pt x="645160" y="2377440"/>
                    </a:cubicBezTo>
                    <a:cubicBezTo>
                      <a:pt x="632460" y="2340610"/>
                      <a:pt x="598170" y="2306320"/>
                      <a:pt x="607060" y="2293620"/>
                    </a:cubicBezTo>
                    <a:cubicBezTo>
                      <a:pt x="615950" y="2282190"/>
                      <a:pt x="676910" y="2284730"/>
                      <a:pt x="694690" y="2303780"/>
                    </a:cubicBezTo>
                    <a:cubicBezTo>
                      <a:pt x="717550" y="2329180"/>
                      <a:pt x="690880" y="2390140"/>
                      <a:pt x="701040" y="2458720"/>
                    </a:cubicBezTo>
                    <a:cubicBezTo>
                      <a:pt x="721360" y="2597150"/>
                      <a:pt x="836930" y="2950210"/>
                      <a:pt x="864870" y="3081020"/>
                    </a:cubicBezTo>
                    <a:cubicBezTo>
                      <a:pt x="877570" y="3140710"/>
                      <a:pt x="882650" y="3172460"/>
                      <a:pt x="886460" y="3211830"/>
                    </a:cubicBezTo>
                    <a:cubicBezTo>
                      <a:pt x="889000" y="3242310"/>
                      <a:pt x="900430" y="3271520"/>
                      <a:pt x="889000" y="3295650"/>
                    </a:cubicBezTo>
                    <a:cubicBezTo>
                      <a:pt x="875030" y="3323590"/>
                      <a:pt x="828040" y="3364230"/>
                      <a:pt x="798830" y="3362960"/>
                    </a:cubicBezTo>
                    <a:cubicBezTo>
                      <a:pt x="769620" y="3361690"/>
                      <a:pt x="741680" y="3327400"/>
                      <a:pt x="715010" y="3293110"/>
                    </a:cubicBezTo>
                    <a:cubicBezTo>
                      <a:pt x="671830" y="3237230"/>
                      <a:pt x="621030" y="3106420"/>
                      <a:pt x="596900" y="3039110"/>
                    </a:cubicBezTo>
                    <a:cubicBezTo>
                      <a:pt x="582930" y="2998470"/>
                      <a:pt x="584200" y="2976880"/>
                      <a:pt x="571500" y="2936240"/>
                    </a:cubicBezTo>
                    <a:cubicBezTo>
                      <a:pt x="551180" y="2874010"/>
                      <a:pt x="499110" y="2794000"/>
                      <a:pt x="478790" y="2707640"/>
                    </a:cubicBezTo>
                    <a:cubicBezTo>
                      <a:pt x="454660" y="2603500"/>
                      <a:pt x="447040" y="2429510"/>
                      <a:pt x="450850" y="2353310"/>
                    </a:cubicBezTo>
                    <a:cubicBezTo>
                      <a:pt x="453390" y="2316480"/>
                      <a:pt x="450850" y="2288540"/>
                      <a:pt x="466090" y="2273300"/>
                    </a:cubicBezTo>
                    <a:cubicBezTo>
                      <a:pt x="481330" y="2258060"/>
                      <a:pt x="532130" y="2249170"/>
                      <a:pt x="542290" y="2261870"/>
                    </a:cubicBezTo>
                    <a:cubicBezTo>
                      <a:pt x="557530" y="2280920"/>
                      <a:pt x="495300" y="2368550"/>
                      <a:pt x="486410" y="2426970"/>
                    </a:cubicBezTo>
                    <a:cubicBezTo>
                      <a:pt x="477520" y="2490470"/>
                      <a:pt x="483870" y="2575560"/>
                      <a:pt x="494030" y="2630170"/>
                    </a:cubicBezTo>
                    <a:cubicBezTo>
                      <a:pt x="501650" y="2669540"/>
                      <a:pt x="510540" y="2689860"/>
                      <a:pt x="528320" y="2729230"/>
                    </a:cubicBezTo>
                    <a:cubicBezTo>
                      <a:pt x="556260" y="2791460"/>
                      <a:pt x="626110" y="2893060"/>
                      <a:pt x="656590" y="2965450"/>
                    </a:cubicBezTo>
                    <a:cubicBezTo>
                      <a:pt x="680720" y="3022600"/>
                      <a:pt x="703580" y="3079750"/>
                      <a:pt x="707390" y="3125470"/>
                    </a:cubicBezTo>
                    <a:cubicBezTo>
                      <a:pt x="709930" y="3159760"/>
                      <a:pt x="711200" y="3190240"/>
                      <a:pt x="695960" y="3215640"/>
                    </a:cubicBezTo>
                    <a:cubicBezTo>
                      <a:pt x="678180" y="3243580"/>
                      <a:pt x="633730" y="3279140"/>
                      <a:pt x="596900" y="3280410"/>
                    </a:cubicBezTo>
                    <a:cubicBezTo>
                      <a:pt x="551180" y="3281680"/>
                      <a:pt x="481330" y="3229610"/>
                      <a:pt x="443230" y="3196590"/>
                    </a:cubicBezTo>
                    <a:cubicBezTo>
                      <a:pt x="411480" y="3169920"/>
                      <a:pt x="391160" y="3140710"/>
                      <a:pt x="374650" y="3105150"/>
                    </a:cubicBezTo>
                    <a:cubicBezTo>
                      <a:pt x="355600" y="3065780"/>
                      <a:pt x="354330" y="3028950"/>
                      <a:pt x="342900" y="2965450"/>
                    </a:cubicBezTo>
                    <a:cubicBezTo>
                      <a:pt x="318770" y="2835910"/>
                      <a:pt x="269240" y="2522220"/>
                      <a:pt x="256540" y="2369820"/>
                    </a:cubicBezTo>
                    <a:cubicBezTo>
                      <a:pt x="248920" y="2274570"/>
                      <a:pt x="257810" y="2200910"/>
                      <a:pt x="251460" y="2138680"/>
                    </a:cubicBezTo>
                    <a:cubicBezTo>
                      <a:pt x="247650" y="2096770"/>
                      <a:pt x="227330" y="2059940"/>
                      <a:pt x="232410" y="2033270"/>
                    </a:cubicBezTo>
                    <a:cubicBezTo>
                      <a:pt x="236220" y="2014220"/>
                      <a:pt x="246380" y="1998980"/>
                      <a:pt x="259080" y="1988820"/>
                    </a:cubicBezTo>
                    <a:cubicBezTo>
                      <a:pt x="271780" y="1978660"/>
                      <a:pt x="290830" y="1972310"/>
                      <a:pt x="307340" y="1972310"/>
                    </a:cubicBezTo>
                    <a:cubicBezTo>
                      <a:pt x="323850" y="1972310"/>
                      <a:pt x="344170" y="1982470"/>
                      <a:pt x="355600" y="1992630"/>
                    </a:cubicBezTo>
                    <a:cubicBezTo>
                      <a:pt x="364490" y="2000250"/>
                      <a:pt x="369570" y="2006600"/>
                      <a:pt x="373380" y="2023110"/>
                    </a:cubicBezTo>
                    <a:cubicBezTo>
                      <a:pt x="386080" y="2071370"/>
                      <a:pt x="360680" y="2240280"/>
                      <a:pt x="364490" y="2325370"/>
                    </a:cubicBezTo>
                    <a:cubicBezTo>
                      <a:pt x="367030" y="2387600"/>
                      <a:pt x="372110" y="2433320"/>
                      <a:pt x="382270" y="2485390"/>
                    </a:cubicBezTo>
                    <a:cubicBezTo>
                      <a:pt x="392430" y="2536190"/>
                      <a:pt x="425450" y="2592070"/>
                      <a:pt x="427990" y="2635250"/>
                    </a:cubicBezTo>
                    <a:cubicBezTo>
                      <a:pt x="430530" y="2667000"/>
                      <a:pt x="427990" y="2716530"/>
                      <a:pt x="412750" y="2720340"/>
                    </a:cubicBezTo>
                    <a:cubicBezTo>
                      <a:pt x="381000" y="2727960"/>
                      <a:pt x="229870" y="2493010"/>
                      <a:pt x="181610" y="2415540"/>
                    </a:cubicBezTo>
                    <a:cubicBezTo>
                      <a:pt x="154940" y="2372360"/>
                      <a:pt x="139700" y="2344420"/>
                      <a:pt x="127000" y="2308860"/>
                    </a:cubicBezTo>
                    <a:cubicBezTo>
                      <a:pt x="115570" y="2275840"/>
                      <a:pt x="114300" y="2259330"/>
                      <a:pt x="107950" y="2208530"/>
                    </a:cubicBezTo>
                    <a:cubicBezTo>
                      <a:pt x="87630" y="2059940"/>
                      <a:pt x="30480" y="1490980"/>
                      <a:pt x="30480" y="1316990"/>
                    </a:cubicBezTo>
                    <a:cubicBezTo>
                      <a:pt x="30480" y="1244600"/>
                      <a:pt x="29210" y="1196340"/>
                      <a:pt x="44450" y="1163320"/>
                    </a:cubicBezTo>
                    <a:cubicBezTo>
                      <a:pt x="53340" y="1144270"/>
                      <a:pt x="68580" y="1132840"/>
                      <a:pt x="81280" y="1125220"/>
                    </a:cubicBezTo>
                    <a:cubicBezTo>
                      <a:pt x="91440" y="1118870"/>
                      <a:pt x="104140" y="1118870"/>
                      <a:pt x="115570" y="1118870"/>
                    </a:cubicBezTo>
                    <a:cubicBezTo>
                      <a:pt x="127000" y="1118870"/>
                      <a:pt x="139700" y="1121410"/>
                      <a:pt x="149860" y="1127760"/>
                    </a:cubicBezTo>
                    <a:cubicBezTo>
                      <a:pt x="162560" y="1135380"/>
                      <a:pt x="172720" y="1146810"/>
                      <a:pt x="184150" y="1168400"/>
                    </a:cubicBezTo>
                    <a:cubicBezTo>
                      <a:pt x="212090" y="1224280"/>
                      <a:pt x="243840" y="1408430"/>
                      <a:pt x="261620" y="1498600"/>
                    </a:cubicBezTo>
                    <a:cubicBezTo>
                      <a:pt x="273050" y="1559560"/>
                      <a:pt x="283210" y="1609090"/>
                      <a:pt x="285750" y="1653540"/>
                    </a:cubicBezTo>
                    <a:cubicBezTo>
                      <a:pt x="288290" y="1687830"/>
                      <a:pt x="294640" y="1718310"/>
                      <a:pt x="283210" y="1744980"/>
                    </a:cubicBezTo>
                    <a:cubicBezTo>
                      <a:pt x="270510" y="1772920"/>
                      <a:pt x="238760" y="1809750"/>
                      <a:pt x="210820" y="1816100"/>
                    </a:cubicBezTo>
                    <a:cubicBezTo>
                      <a:pt x="184150" y="1822450"/>
                      <a:pt x="146050" y="1804670"/>
                      <a:pt x="119380" y="1786890"/>
                    </a:cubicBezTo>
                    <a:cubicBezTo>
                      <a:pt x="92710" y="1769110"/>
                      <a:pt x="68580" y="1738630"/>
                      <a:pt x="52070" y="1706880"/>
                    </a:cubicBezTo>
                    <a:cubicBezTo>
                      <a:pt x="34290" y="1672590"/>
                      <a:pt x="25400" y="1630680"/>
                      <a:pt x="17780" y="1588770"/>
                    </a:cubicBezTo>
                    <a:cubicBezTo>
                      <a:pt x="8890" y="1543050"/>
                      <a:pt x="3810" y="1503680"/>
                      <a:pt x="2540" y="1441450"/>
                    </a:cubicBezTo>
                    <a:cubicBezTo>
                      <a:pt x="0" y="1330960"/>
                      <a:pt x="0" y="1127760"/>
                      <a:pt x="27940" y="984250"/>
                    </a:cubicBezTo>
                    <a:cubicBezTo>
                      <a:pt x="53340" y="850900"/>
                      <a:pt x="133350" y="706120"/>
                      <a:pt x="154940" y="609600"/>
                    </a:cubicBezTo>
                    <a:cubicBezTo>
                      <a:pt x="168910" y="551180"/>
                      <a:pt x="162560" y="509270"/>
                      <a:pt x="172720" y="464820"/>
                    </a:cubicBezTo>
                    <a:cubicBezTo>
                      <a:pt x="181610" y="426720"/>
                      <a:pt x="193040" y="383540"/>
                      <a:pt x="205740" y="360680"/>
                    </a:cubicBezTo>
                    <a:cubicBezTo>
                      <a:pt x="213360" y="347980"/>
                      <a:pt x="218440" y="340360"/>
                      <a:pt x="229870" y="334010"/>
                    </a:cubicBezTo>
                    <a:cubicBezTo>
                      <a:pt x="246380" y="326390"/>
                      <a:pt x="279400" y="320040"/>
                      <a:pt x="298450" y="327660"/>
                    </a:cubicBezTo>
                    <a:cubicBezTo>
                      <a:pt x="317500" y="335280"/>
                      <a:pt x="336550" y="351790"/>
                      <a:pt x="342900" y="381000"/>
                    </a:cubicBezTo>
                    <a:cubicBezTo>
                      <a:pt x="360680" y="459740"/>
                      <a:pt x="270510" y="810260"/>
                      <a:pt x="223520" y="864870"/>
                    </a:cubicBezTo>
                    <a:cubicBezTo>
                      <a:pt x="208280" y="882650"/>
                      <a:pt x="190500" y="882650"/>
                      <a:pt x="175260" y="883920"/>
                    </a:cubicBezTo>
                    <a:cubicBezTo>
                      <a:pt x="162560" y="885190"/>
                      <a:pt x="151130" y="882650"/>
                      <a:pt x="140970" y="876300"/>
                    </a:cubicBezTo>
                    <a:cubicBezTo>
                      <a:pt x="128270" y="868680"/>
                      <a:pt x="111760" y="852170"/>
                      <a:pt x="105410" y="838200"/>
                    </a:cubicBezTo>
                    <a:cubicBezTo>
                      <a:pt x="100330" y="826770"/>
                      <a:pt x="97790" y="819150"/>
                      <a:pt x="100330" y="803910"/>
                    </a:cubicBezTo>
                    <a:cubicBezTo>
                      <a:pt x="105410" y="769620"/>
                      <a:pt x="158750" y="703580"/>
                      <a:pt x="180340" y="645160"/>
                    </a:cubicBezTo>
                    <a:cubicBezTo>
                      <a:pt x="204470" y="579120"/>
                      <a:pt x="207010" y="501650"/>
                      <a:pt x="229870" y="427990"/>
                    </a:cubicBezTo>
                    <a:cubicBezTo>
                      <a:pt x="255270" y="345440"/>
                      <a:pt x="294640" y="232410"/>
                      <a:pt x="331470" y="175260"/>
                    </a:cubicBezTo>
                    <a:cubicBezTo>
                      <a:pt x="354330" y="139700"/>
                      <a:pt x="370840" y="123190"/>
                      <a:pt x="403860" y="100330"/>
                    </a:cubicBezTo>
                    <a:cubicBezTo>
                      <a:pt x="449580" y="67310"/>
                      <a:pt x="546100" y="0"/>
                      <a:pt x="590550" y="13970"/>
                    </a:cubicBezTo>
                    <a:cubicBezTo>
                      <a:pt x="626110" y="25400"/>
                      <a:pt x="664210" y="87630"/>
                      <a:pt x="661670" y="133350"/>
                    </a:cubicBezTo>
                    <a:cubicBezTo>
                      <a:pt x="657860" y="201930"/>
                      <a:pt x="529590" y="302260"/>
                      <a:pt x="476250" y="379730"/>
                    </a:cubicBezTo>
                    <a:cubicBezTo>
                      <a:pt x="431800" y="444500"/>
                      <a:pt x="384810" y="514350"/>
                      <a:pt x="360680" y="565150"/>
                    </a:cubicBezTo>
                    <a:cubicBezTo>
                      <a:pt x="345440" y="598170"/>
                      <a:pt x="341630" y="650240"/>
                      <a:pt x="334010" y="650240"/>
                    </a:cubicBezTo>
                    <a:cubicBezTo>
                      <a:pt x="327660" y="650240"/>
                      <a:pt x="336550" y="581660"/>
                      <a:pt x="318770" y="566420"/>
                    </a:cubicBezTo>
                    <a:cubicBezTo>
                      <a:pt x="300990" y="551180"/>
                      <a:pt x="231140" y="576580"/>
                      <a:pt x="223520" y="563880"/>
                    </a:cubicBezTo>
                    <a:cubicBezTo>
                      <a:pt x="217170" y="552450"/>
                      <a:pt x="241300" y="523240"/>
                      <a:pt x="262890" y="497840"/>
                    </a:cubicBezTo>
                    <a:cubicBezTo>
                      <a:pt x="304800" y="448310"/>
                      <a:pt x="416560" y="365760"/>
                      <a:pt x="478790" y="304800"/>
                    </a:cubicBezTo>
                    <a:cubicBezTo>
                      <a:pt x="529590" y="254000"/>
                      <a:pt x="561340" y="207010"/>
                      <a:pt x="609600" y="160020"/>
                    </a:cubicBezTo>
                    <a:cubicBezTo>
                      <a:pt x="662940" y="109220"/>
                      <a:pt x="742950" y="31750"/>
                      <a:pt x="786130" y="12700"/>
                    </a:cubicBezTo>
                    <a:cubicBezTo>
                      <a:pt x="806450" y="3810"/>
                      <a:pt x="820420" y="1270"/>
                      <a:pt x="835660" y="5080"/>
                    </a:cubicBezTo>
                    <a:cubicBezTo>
                      <a:pt x="853440" y="10160"/>
                      <a:pt x="878840" y="31750"/>
                      <a:pt x="886460" y="48260"/>
                    </a:cubicBezTo>
                    <a:cubicBezTo>
                      <a:pt x="892810" y="63500"/>
                      <a:pt x="891540" y="83820"/>
                      <a:pt x="886460" y="99060"/>
                    </a:cubicBezTo>
                    <a:cubicBezTo>
                      <a:pt x="880110" y="115570"/>
                      <a:pt x="864870" y="132080"/>
                      <a:pt x="850900" y="142240"/>
                    </a:cubicBezTo>
                    <a:cubicBezTo>
                      <a:pt x="838200" y="151130"/>
                      <a:pt x="821690" y="160020"/>
                      <a:pt x="807720" y="160020"/>
                    </a:cubicBezTo>
                    <a:cubicBezTo>
                      <a:pt x="793750" y="160020"/>
                      <a:pt x="775970" y="153670"/>
                      <a:pt x="764540" y="143510"/>
                    </a:cubicBezTo>
                    <a:cubicBezTo>
                      <a:pt x="754380" y="134620"/>
                      <a:pt x="744220" y="116840"/>
                      <a:pt x="742950" y="102870"/>
                    </a:cubicBezTo>
                    <a:cubicBezTo>
                      <a:pt x="741680" y="88900"/>
                      <a:pt x="753110" y="58420"/>
                      <a:pt x="753110" y="58420"/>
                    </a:cubicBezTo>
                  </a:path>
                </a:pathLst>
              </a:custGeom>
              <a:solidFill>
                <a:srgbClr val="D8BAD3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87"/>
            <p:cNvGrpSpPr>
              <a:grpSpLocks/>
            </p:cNvGrpSpPr>
            <p:nvPr/>
          </p:nvGrpSpPr>
          <p:grpSpPr>
            <a:xfrm>
              <a:off x="8138160" y="4781550"/>
              <a:ext cx="200025" cy="231458"/>
              <a:chOff x="0" y="0"/>
              <a:chExt cx="266700" cy="308610"/>
            </a:xfrm>
          </p:grpSpPr>
          <p:sp>
            <p:nvSpPr>
              <p:cNvPr id="88" name="Freeform 88"/>
              <p:cNvSpPr>
                <a:spLocks/>
              </p:cNvSpPr>
              <p:nvPr/>
            </p:nvSpPr>
            <p:spPr>
              <a:xfrm>
                <a:off x="49530" y="49530"/>
                <a:ext cx="167640" cy="21082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210820">
                    <a:moveTo>
                      <a:pt x="19050" y="104140"/>
                    </a:moveTo>
                    <a:cubicBezTo>
                      <a:pt x="77470" y="8890"/>
                      <a:pt x="88900" y="2540"/>
                      <a:pt x="100330" y="1270"/>
                    </a:cubicBezTo>
                    <a:cubicBezTo>
                      <a:pt x="111760" y="0"/>
                      <a:pt x="125730" y="2540"/>
                      <a:pt x="135890" y="7620"/>
                    </a:cubicBezTo>
                    <a:cubicBezTo>
                      <a:pt x="146050" y="12700"/>
                      <a:pt x="156210" y="24130"/>
                      <a:pt x="161290" y="34290"/>
                    </a:cubicBezTo>
                    <a:cubicBezTo>
                      <a:pt x="166370" y="44450"/>
                      <a:pt x="167640" y="58420"/>
                      <a:pt x="165100" y="69850"/>
                    </a:cubicBezTo>
                    <a:cubicBezTo>
                      <a:pt x="162560" y="81280"/>
                      <a:pt x="156210" y="93980"/>
                      <a:pt x="147320" y="101600"/>
                    </a:cubicBezTo>
                    <a:cubicBezTo>
                      <a:pt x="138430" y="109220"/>
                      <a:pt x="124460" y="115570"/>
                      <a:pt x="113030" y="115570"/>
                    </a:cubicBezTo>
                    <a:cubicBezTo>
                      <a:pt x="101600" y="115570"/>
                      <a:pt x="87630" y="111760"/>
                      <a:pt x="77470" y="105410"/>
                    </a:cubicBezTo>
                    <a:cubicBezTo>
                      <a:pt x="68580" y="99060"/>
                      <a:pt x="59690" y="87630"/>
                      <a:pt x="55880" y="76200"/>
                    </a:cubicBezTo>
                    <a:cubicBezTo>
                      <a:pt x="52070" y="66040"/>
                      <a:pt x="50800" y="50800"/>
                      <a:pt x="54610" y="40640"/>
                    </a:cubicBezTo>
                    <a:cubicBezTo>
                      <a:pt x="58420" y="29210"/>
                      <a:pt x="67310" y="17780"/>
                      <a:pt x="77470" y="11430"/>
                    </a:cubicBezTo>
                    <a:cubicBezTo>
                      <a:pt x="86360" y="5080"/>
                      <a:pt x="100330" y="0"/>
                      <a:pt x="111760" y="1270"/>
                    </a:cubicBezTo>
                    <a:cubicBezTo>
                      <a:pt x="127000" y="2540"/>
                      <a:pt x="149860" y="16510"/>
                      <a:pt x="158750" y="27940"/>
                    </a:cubicBezTo>
                    <a:cubicBezTo>
                      <a:pt x="166370" y="38100"/>
                      <a:pt x="166370" y="48260"/>
                      <a:pt x="166370" y="63500"/>
                    </a:cubicBezTo>
                    <a:cubicBezTo>
                      <a:pt x="166370" y="88900"/>
                      <a:pt x="154940" y="146050"/>
                      <a:pt x="138430" y="168910"/>
                    </a:cubicBezTo>
                    <a:cubicBezTo>
                      <a:pt x="127000" y="185420"/>
                      <a:pt x="110490" y="194310"/>
                      <a:pt x="95250" y="200660"/>
                    </a:cubicBezTo>
                    <a:cubicBezTo>
                      <a:pt x="81280" y="207010"/>
                      <a:pt x="66040" y="210820"/>
                      <a:pt x="52070" y="208280"/>
                    </a:cubicBezTo>
                    <a:cubicBezTo>
                      <a:pt x="39370" y="205740"/>
                      <a:pt x="24130" y="195580"/>
                      <a:pt x="15240" y="185420"/>
                    </a:cubicBezTo>
                    <a:cubicBezTo>
                      <a:pt x="6350" y="173990"/>
                      <a:pt x="0" y="157480"/>
                      <a:pt x="1270" y="143510"/>
                    </a:cubicBezTo>
                    <a:cubicBezTo>
                      <a:pt x="2540" y="129540"/>
                      <a:pt x="19050" y="104140"/>
                      <a:pt x="19050" y="104140"/>
                    </a:cubicBezTo>
                  </a:path>
                </a:pathLst>
              </a:custGeom>
              <a:solidFill>
                <a:srgbClr val="D8BAD3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" name="Group 89"/>
            <p:cNvGrpSpPr>
              <a:grpSpLocks/>
            </p:cNvGrpSpPr>
            <p:nvPr/>
          </p:nvGrpSpPr>
          <p:grpSpPr>
            <a:xfrm>
              <a:off x="8107680" y="4488180"/>
              <a:ext cx="288608" cy="555307"/>
              <a:chOff x="0" y="0"/>
              <a:chExt cx="384810" cy="740410"/>
            </a:xfrm>
          </p:grpSpPr>
          <p:sp>
            <p:nvSpPr>
              <p:cNvPr id="90" name="Freeform 90"/>
              <p:cNvSpPr>
                <a:spLocks/>
              </p:cNvSpPr>
              <p:nvPr/>
            </p:nvSpPr>
            <p:spPr>
              <a:xfrm>
                <a:off x="48260" y="50800"/>
                <a:ext cx="289560" cy="640080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640080">
                    <a:moveTo>
                      <a:pt x="163830" y="0"/>
                    </a:moveTo>
                    <a:cubicBezTo>
                      <a:pt x="218440" y="8890"/>
                      <a:pt x="269240" y="54610"/>
                      <a:pt x="280670" y="77470"/>
                    </a:cubicBezTo>
                    <a:cubicBezTo>
                      <a:pt x="287020" y="90170"/>
                      <a:pt x="288290" y="100330"/>
                      <a:pt x="285750" y="111760"/>
                    </a:cubicBezTo>
                    <a:cubicBezTo>
                      <a:pt x="283210" y="125730"/>
                      <a:pt x="274320" y="146050"/>
                      <a:pt x="262890" y="156210"/>
                    </a:cubicBezTo>
                    <a:cubicBezTo>
                      <a:pt x="251460" y="166370"/>
                      <a:pt x="229870" y="173990"/>
                      <a:pt x="215900" y="175260"/>
                    </a:cubicBezTo>
                    <a:cubicBezTo>
                      <a:pt x="204470" y="176530"/>
                      <a:pt x="193040" y="173990"/>
                      <a:pt x="182880" y="167640"/>
                    </a:cubicBezTo>
                    <a:cubicBezTo>
                      <a:pt x="170180" y="160020"/>
                      <a:pt x="146050" y="135890"/>
                      <a:pt x="149860" y="129540"/>
                    </a:cubicBezTo>
                    <a:cubicBezTo>
                      <a:pt x="154940" y="120650"/>
                      <a:pt x="245110" y="128270"/>
                      <a:pt x="261620" y="149860"/>
                    </a:cubicBezTo>
                    <a:cubicBezTo>
                      <a:pt x="278130" y="170180"/>
                      <a:pt x="264160" y="210820"/>
                      <a:pt x="255270" y="251460"/>
                    </a:cubicBezTo>
                    <a:cubicBezTo>
                      <a:pt x="241300" y="320040"/>
                      <a:pt x="185420" y="452120"/>
                      <a:pt x="156210" y="518160"/>
                    </a:cubicBezTo>
                    <a:cubicBezTo>
                      <a:pt x="138430" y="560070"/>
                      <a:pt x="125730" y="595630"/>
                      <a:pt x="105410" y="615950"/>
                    </a:cubicBezTo>
                    <a:cubicBezTo>
                      <a:pt x="91440" y="629920"/>
                      <a:pt x="72390" y="640080"/>
                      <a:pt x="57150" y="638810"/>
                    </a:cubicBezTo>
                    <a:cubicBezTo>
                      <a:pt x="40640" y="637540"/>
                      <a:pt x="19050" y="623570"/>
                      <a:pt x="10160" y="610870"/>
                    </a:cubicBezTo>
                    <a:cubicBezTo>
                      <a:pt x="2540" y="600710"/>
                      <a:pt x="1270" y="586740"/>
                      <a:pt x="2540" y="575310"/>
                    </a:cubicBezTo>
                    <a:cubicBezTo>
                      <a:pt x="3810" y="563880"/>
                      <a:pt x="8890" y="549910"/>
                      <a:pt x="17780" y="542290"/>
                    </a:cubicBezTo>
                    <a:cubicBezTo>
                      <a:pt x="29210" y="532130"/>
                      <a:pt x="53340" y="523240"/>
                      <a:pt x="68580" y="524510"/>
                    </a:cubicBezTo>
                    <a:cubicBezTo>
                      <a:pt x="81280" y="525780"/>
                      <a:pt x="93980" y="533400"/>
                      <a:pt x="101600" y="542290"/>
                    </a:cubicBezTo>
                    <a:cubicBezTo>
                      <a:pt x="109220" y="551180"/>
                      <a:pt x="115570" y="563880"/>
                      <a:pt x="116840" y="575310"/>
                    </a:cubicBezTo>
                    <a:cubicBezTo>
                      <a:pt x="118110" y="586740"/>
                      <a:pt x="115570" y="600710"/>
                      <a:pt x="109220" y="610870"/>
                    </a:cubicBezTo>
                    <a:cubicBezTo>
                      <a:pt x="102870" y="621030"/>
                      <a:pt x="92710" y="631190"/>
                      <a:pt x="81280" y="635000"/>
                    </a:cubicBezTo>
                    <a:cubicBezTo>
                      <a:pt x="71120" y="638810"/>
                      <a:pt x="55880" y="640080"/>
                      <a:pt x="44450" y="636270"/>
                    </a:cubicBezTo>
                    <a:cubicBezTo>
                      <a:pt x="33020" y="632460"/>
                      <a:pt x="21590" y="624840"/>
                      <a:pt x="13970" y="615950"/>
                    </a:cubicBezTo>
                    <a:cubicBezTo>
                      <a:pt x="7620" y="607060"/>
                      <a:pt x="3810" y="596900"/>
                      <a:pt x="2540" y="581660"/>
                    </a:cubicBezTo>
                    <a:cubicBezTo>
                      <a:pt x="0" y="553720"/>
                      <a:pt x="8890" y="502920"/>
                      <a:pt x="21590" y="461010"/>
                    </a:cubicBezTo>
                    <a:cubicBezTo>
                      <a:pt x="36830" y="412750"/>
                      <a:pt x="71120" y="367030"/>
                      <a:pt x="92710" y="308610"/>
                    </a:cubicBezTo>
                    <a:cubicBezTo>
                      <a:pt x="119380" y="237490"/>
                      <a:pt x="118110" y="90170"/>
                      <a:pt x="162560" y="60960"/>
                    </a:cubicBezTo>
                    <a:cubicBezTo>
                      <a:pt x="191770" y="41910"/>
                      <a:pt x="265430" y="62230"/>
                      <a:pt x="280670" y="77470"/>
                    </a:cubicBezTo>
                    <a:cubicBezTo>
                      <a:pt x="289560" y="86360"/>
                      <a:pt x="287020" y="100330"/>
                      <a:pt x="285750" y="111760"/>
                    </a:cubicBezTo>
                    <a:cubicBezTo>
                      <a:pt x="284480" y="123190"/>
                      <a:pt x="281940" y="134620"/>
                      <a:pt x="274320" y="143510"/>
                    </a:cubicBezTo>
                    <a:cubicBezTo>
                      <a:pt x="265430" y="154940"/>
                      <a:pt x="250190" y="170180"/>
                      <a:pt x="233680" y="172720"/>
                    </a:cubicBezTo>
                    <a:cubicBezTo>
                      <a:pt x="215900" y="176530"/>
                      <a:pt x="182880" y="167640"/>
                      <a:pt x="168910" y="157480"/>
                    </a:cubicBezTo>
                    <a:cubicBezTo>
                      <a:pt x="158750" y="151130"/>
                      <a:pt x="148590" y="137160"/>
                      <a:pt x="149860" y="130810"/>
                    </a:cubicBezTo>
                    <a:cubicBezTo>
                      <a:pt x="151130" y="127000"/>
                      <a:pt x="163830" y="124460"/>
                      <a:pt x="163830" y="121920"/>
                    </a:cubicBezTo>
                    <a:cubicBezTo>
                      <a:pt x="163830" y="116840"/>
                      <a:pt x="132080" y="115570"/>
                      <a:pt x="121920" y="106680"/>
                    </a:cubicBezTo>
                    <a:cubicBezTo>
                      <a:pt x="111760" y="97790"/>
                      <a:pt x="102870" y="82550"/>
                      <a:pt x="101600" y="68580"/>
                    </a:cubicBezTo>
                    <a:cubicBezTo>
                      <a:pt x="100330" y="52070"/>
                      <a:pt x="110490" y="26670"/>
                      <a:pt x="121920" y="15240"/>
                    </a:cubicBezTo>
                    <a:cubicBezTo>
                      <a:pt x="132080" y="5080"/>
                      <a:pt x="163830" y="0"/>
                      <a:pt x="163830" y="0"/>
                    </a:cubicBezTo>
                  </a:path>
                </a:pathLst>
              </a:custGeom>
              <a:solidFill>
                <a:srgbClr val="D8BAD3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" name="Group 91"/>
            <p:cNvGrpSpPr>
              <a:grpSpLocks/>
            </p:cNvGrpSpPr>
            <p:nvPr/>
          </p:nvGrpSpPr>
          <p:grpSpPr>
            <a:xfrm>
              <a:off x="8322945" y="3887153"/>
              <a:ext cx="581025" cy="1363027"/>
              <a:chOff x="0" y="0"/>
              <a:chExt cx="774700" cy="1817370"/>
            </a:xfrm>
          </p:grpSpPr>
          <p:sp>
            <p:nvSpPr>
              <p:cNvPr id="92" name="Freeform 92"/>
              <p:cNvSpPr>
                <a:spLocks/>
              </p:cNvSpPr>
              <p:nvPr/>
            </p:nvSpPr>
            <p:spPr>
              <a:xfrm>
                <a:off x="46990" y="49530"/>
                <a:ext cx="689610" cy="1718310"/>
              </a:xfrm>
              <a:custGeom>
                <a:avLst/>
                <a:gdLst/>
                <a:ahLst/>
                <a:cxnLst/>
                <a:rect l="l" t="t" r="r" b="b"/>
                <a:pathLst>
                  <a:path w="689610" h="1718310">
                    <a:moveTo>
                      <a:pt x="100330" y="12700"/>
                    </a:moveTo>
                    <a:cubicBezTo>
                      <a:pt x="148590" y="40640"/>
                      <a:pt x="170180" y="71120"/>
                      <a:pt x="182880" y="99060"/>
                    </a:cubicBezTo>
                    <a:cubicBezTo>
                      <a:pt x="196850" y="128270"/>
                      <a:pt x="205740" y="166370"/>
                      <a:pt x="210820" y="199390"/>
                    </a:cubicBezTo>
                    <a:cubicBezTo>
                      <a:pt x="215900" y="229870"/>
                      <a:pt x="205740" y="262890"/>
                      <a:pt x="213360" y="289560"/>
                    </a:cubicBezTo>
                    <a:cubicBezTo>
                      <a:pt x="220980" y="314960"/>
                      <a:pt x="245110" y="331470"/>
                      <a:pt x="252730" y="355600"/>
                    </a:cubicBezTo>
                    <a:cubicBezTo>
                      <a:pt x="261620" y="381000"/>
                      <a:pt x="254000" y="407670"/>
                      <a:pt x="260350" y="439420"/>
                    </a:cubicBezTo>
                    <a:cubicBezTo>
                      <a:pt x="269240" y="485140"/>
                      <a:pt x="293370" y="534670"/>
                      <a:pt x="306070" y="601980"/>
                    </a:cubicBezTo>
                    <a:cubicBezTo>
                      <a:pt x="326390" y="708660"/>
                      <a:pt x="326390" y="909320"/>
                      <a:pt x="353060" y="1019810"/>
                    </a:cubicBezTo>
                    <a:cubicBezTo>
                      <a:pt x="372110" y="1097280"/>
                      <a:pt x="411480" y="1163320"/>
                      <a:pt x="424180" y="1210310"/>
                    </a:cubicBezTo>
                    <a:cubicBezTo>
                      <a:pt x="430530" y="1236980"/>
                      <a:pt x="435610" y="1254760"/>
                      <a:pt x="434340" y="1273810"/>
                    </a:cubicBezTo>
                    <a:cubicBezTo>
                      <a:pt x="433070" y="1290320"/>
                      <a:pt x="430530" y="1308100"/>
                      <a:pt x="421640" y="1320800"/>
                    </a:cubicBezTo>
                    <a:cubicBezTo>
                      <a:pt x="412750" y="1333500"/>
                      <a:pt x="396240" y="1344930"/>
                      <a:pt x="381000" y="1348740"/>
                    </a:cubicBezTo>
                    <a:cubicBezTo>
                      <a:pt x="365760" y="1352550"/>
                      <a:pt x="345440" y="1348740"/>
                      <a:pt x="332740" y="1342390"/>
                    </a:cubicBezTo>
                    <a:cubicBezTo>
                      <a:pt x="322580" y="1337310"/>
                      <a:pt x="313690" y="1333500"/>
                      <a:pt x="307340" y="1319530"/>
                    </a:cubicBezTo>
                    <a:cubicBezTo>
                      <a:pt x="289560" y="1285240"/>
                      <a:pt x="294640" y="1179830"/>
                      <a:pt x="283210" y="1102360"/>
                    </a:cubicBezTo>
                    <a:cubicBezTo>
                      <a:pt x="269240" y="1010920"/>
                      <a:pt x="237490" y="875030"/>
                      <a:pt x="226060" y="807720"/>
                    </a:cubicBezTo>
                    <a:cubicBezTo>
                      <a:pt x="220980" y="772160"/>
                      <a:pt x="210820" y="741680"/>
                      <a:pt x="215900" y="727710"/>
                    </a:cubicBezTo>
                    <a:cubicBezTo>
                      <a:pt x="218440" y="721360"/>
                      <a:pt x="228600" y="721360"/>
                      <a:pt x="229870" y="716280"/>
                    </a:cubicBezTo>
                    <a:cubicBezTo>
                      <a:pt x="231140" y="707390"/>
                      <a:pt x="207010" y="688340"/>
                      <a:pt x="204470" y="673100"/>
                    </a:cubicBezTo>
                    <a:cubicBezTo>
                      <a:pt x="201930" y="657860"/>
                      <a:pt x="204470" y="637540"/>
                      <a:pt x="214630" y="623570"/>
                    </a:cubicBezTo>
                    <a:cubicBezTo>
                      <a:pt x="226060" y="608330"/>
                      <a:pt x="252730" y="591820"/>
                      <a:pt x="271780" y="589280"/>
                    </a:cubicBezTo>
                    <a:cubicBezTo>
                      <a:pt x="288290" y="588010"/>
                      <a:pt x="304800" y="595630"/>
                      <a:pt x="320040" y="605790"/>
                    </a:cubicBezTo>
                    <a:cubicBezTo>
                      <a:pt x="340360" y="619760"/>
                      <a:pt x="356870" y="645160"/>
                      <a:pt x="377190" y="674370"/>
                    </a:cubicBezTo>
                    <a:cubicBezTo>
                      <a:pt x="408940" y="718820"/>
                      <a:pt x="452120" y="783590"/>
                      <a:pt x="482600" y="853440"/>
                    </a:cubicBezTo>
                    <a:cubicBezTo>
                      <a:pt x="520700" y="941070"/>
                      <a:pt x="581660" y="1102360"/>
                      <a:pt x="574040" y="1163320"/>
                    </a:cubicBezTo>
                    <a:cubicBezTo>
                      <a:pt x="570230" y="1191260"/>
                      <a:pt x="556260" y="1209040"/>
                      <a:pt x="541020" y="1220470"/>
                    </a:cubicBezTo>
                    <a:cubicBezTo>
                      <a:pt x="528320" y="1229360"/>
                      <a:pt x="506730" y="1231900"/>
                      <a:pt x="492760" y="1230630"/>
                    </a:cubicBezTo>
                    <a:cubicBezTo>
                      <a:pt x="481330" y="1229360"/>
                      <a:pt x="469900" y="1223010"/>
                      <a:pt x="461010" y="1216660"/>
                    </a:cubicBezTo>
                    <a:cubicBezTo>
                      <a:pt x="452120" y="1210310"/>
                      <a:pt x="445770" y="1203960"/>
                      <a:pt x="439420" y="1191260"/>
                    </a:cubicBezTo>
                    <a:cubicBezTo>
                      <a:pt x="425450" y="1167130"/>
                      <a:pt x="412750" y="1120140"/>
                      <a:pt x="402590" y="1071880"/>
                    </a:cubicBezTo>
                    <a:cubicBezTo>
                      <a:pt x="388620" y="999490"/>
                      <a:pt x="375920" y="855980"/>
                      <a:pt x="375920" y="797560"/>
                    </a:cubicBezTo>
                    <a:cubicBezTo>
                      <a:pt x="375920" y="769620"/>
                      <a:pt x="372110" y="751840"/>
                      <a:pt x="382270" y="735330"/>
                    </a:cubicBezTo>
                    <a:cubicBezTo>
                      <a:pt x="392430" y="717550"/>
                      <a:pt x="417830" y="699770"/>
                      <a:pt x="436880" y="695960"/>
                    </a:cubicBezTo>
                    <a:cubicBezTo>
                      <a:pt x="453390" y="692150"/>
                      <a:pt x="473710" y="697230"/>
                      <a:pt x="487680" y="707390"/>
                    </a:cubicBezTo>
                    <a:cubicBezTo>
                      <a:pt x="502920" y="718820"/>
                      <a:pt x="521970" y="765810"/>
                      <a:pt x="519430" y="767080"/>
                    </a:cubicBezTo>
                    <a:cubicBezTo>
                      <a:pt x="516890" y="769620"/>
                      <a:pt x="455930" y="703580"/>
                      <a:pt x="457200" y="701040"/>
                    </a:cubicBezTo>
                    <a:cubicBezTo>
                      <a:pt x="458470" y="698500"/>
                      <a:pt x="504190" y="727710"/>
                      <a:pt x="524510" y="749300"/>
                    </a:cubicBezTo>
                    <a:cubicBezTo>
                      <a:pt x="547370" y="773430"/>
                      <a:pt x="565150" y="798830"/>
                      <a:pt x="582930" y="843280"/>
                    </a:cubicBezTo>
                    <a:cubicBezTo>
                      <a:pt x="618490" y="933450"/>
                      <a:pt x="656590" y="1165860"/>
                      <a:pt x="669290" y="1278890"/>
                    </a:cubicBezTo>
                    <a:cubicBezTo>
                      <a:pt x="676910" y="1350010"/>
                      <a:pt x="689610" y="1413510"/>
                      <a:pt x="675640" y="1452880"/>
                    </a:cubicBezTo>
                    <a:cubicBezTo>
                      <a:pt x="666750" y="1477010"/>
                      <a:pt x="648970" y="1496060"/>
                      <a:pt x="631190" y="1503680"/>
                    </a:cubicBezTo>
                    <a:cubicBezTo>
                      <a:pt x="615950" y="1510030"/>
                      <a:pt x="593090" y="1507490"/>
                      <a:pt x="579120" y="1503680"/>
                    </a:cubicBezTo>
                    <a:cubicBezTo>
                      <a:pt x="567690" y="1499870"/>
                      <a:pt x="561340" y="1496060"/>
                      <a:pt x="551180" y="1484630"/>
                    </a:cubicBezTo>
                    <a:cubicBezTo>
                      <a:pt x="530860" y="1461770"/>
                      <a:pt x="501650" y="1413510"/>
                      <a:pt x="478790" y="1360170"/>
                    </a:cubicBezTo>
                    <a:cubicBezTo>
                      <a:pt x="443230" y="1275080"/>
                      <a:pt x="397510" y="1088390"/>
                      <a:pt x="382270" y="1012190"/>
                    </a:cubicBezTo>
                    <a:cubicBezTo>
                      <a:pt x="374650" y="975360"/>
                      <a:pt x="369570" y="952500"/>
                      <a:pt x="373380" y="928370"/>
                    </a:cubicBezTo>
                    <a:cubicBezTo>
                      <a:pt x="375920" y="910590"/>
                      <a:pt x="382270" y="892810"/>
                      <a:pt x="393700" y="881380"/>
                    </a:cubicBezTo>
                    <a:cubicBezTo>
                      <a:pt x="405130" y="869950"/>
                      <a:pt x="424180" y="861060"/>
                      <a:pt x="440690" y="859790"/>
                    </a:cubicBezTo>
                    <a:cubicBezTo>
                      <a:pt x="455930" y="858520"/>
                      <a:pt x="476250" y="864870"/>
                      <a:pt x="488950" y="875030"/>
                    </a:cubicBezTo>
                    <a:cubicBezTo>
                      <a:pt x="501650" y="885190"/>
                      <a:pt x="510540" y="900430"/>
                      <a:pt x="516890" y="918210"/>
                    </a:cubicBezTo>
                    <a:cubicBezTo>
                      <a:pt x="525780" y="943610"/>
                      <a:pt x="520700" y="976630"/>
                      <a:pt x="528320" y="1019810"/>
                    </a:cubicBezTo>
                    <a:cubicBezTo>
                      <a:pt x="543560" y="1102360"/>
                      <a:pt x="599440" y="1272540"/>
                      <a:pt x="621030" y="1369060"/>
                    </a:cubicBezTo>
                    <a:cubicBezTo>
                      <a:pt x="636270" y="1437640"/>
                      <a:pt x="648970" y="1492250"/>
                      <a:pt x="652780" y="1544320"/>
                    </a:cubicBezTo>
                    <a:cubicBezTo>
                      <a:pt x="656590" y="1586230"/>
                      <a:pt x="660400" y="1629410"/>
                      <a:pt x="650240" y="1658620"/>
                    </a:cubicBezTo>
                    <a:cubicBezTo>
                      <a:pt x="642620" y="1681480"/>
                      <a:pt x="626110" y="1701800"/>
                      <a:pt x="609600" y="1710690"/>
                    </a:cubicBezTo>
                    <a:cubicBezTo>
                      <a:pt x="594360" y="1718310"/>
                      <a:pt x="571500" y="1718310"/>
                      <a:pt x="557530" y="1714500"/>
                    </a:cubicBezTo>
                    <a:cubicBezTo>
                      <a:pt x="546100" y="1711960"/>
                      <a:pt x="538480" y="1706880"/>
                      <a:pt x="528320" y="1696720"/>
                    </a:cubicBezTo>
                    <a:cubicBezTo>
                      <a:pt x="508000" y="1675130"/>
                      <a:pt x="482600" y="1617980"/>
                      <a:pt x="462280" y="1574800"/>
                    </a:cubicBezTo>
                    <a:cubicBezTo>
                      <a:pt x="439420" y="1527810"/>
                      <a:pt x="417830" y="1483360"/>
                      <a:pt x="398780" y="1423670"/>
                    </a:cubicBezTo>
                    <a:cubicBezTo>
                      <a:pt x="374650" y="1346200"/>
                      <a:pt x="342900" y="1203960"/>
                      <a:pt x="339090" y="1144270"/>
                    </a:cubicBezTo>
                    <a:cubicBezTo>
                      <a:pt x="337820" y="1116330"/>
                      <a:pt x="336550" y="1099820"/>
                      <a:pt x="344170" y="1083310"/>
                    </a:cubicBezTo>
                    <a:cubicBezTo>
                      <a:pt x="350520" y="1068070"/>
                      <a:pt x="363220" y="1052830"/>
                      <a:pt x="377190" y="1045210"/>
                    </a:cubicBezTo>
                    <a:cubicBezTo>
                      <a:pt x="391160" y="1037590"/>
                      <a:pt x="411480" y="1032510"/>
                      <a:pt x="427990" y="1037590"/>
                    </a:cubicBezTo>
                    <a:cubicBezTo>
                      <a:pt x="445770" y="1042670"/>
                      <a:pt x="462280" y="1056640"/>
                      <a:pt x="478790" y="1082040"/>
                    </a:cubicBezTo>
                    <a:cubicBezTo>
                      <a:pt x="515620" y="1141730"/>
                      <a:pt x="557530" y="1348740"/>
                      <a:pt x="572770" y="1437640"/>
                    </a:cubicBezTo>
                    <a:cubicBezTo>
                      <a:pt x="581660" y="1488440"/>
                      <a:pt x="586740" y="1532890"/>
                      <a:pt x="581660" y="1560830"/>
                    </a:cubicBezTo>
                    <a:cubicBezTo>
                      <a:pt x="579120" y="1576070"/>
                      <a:pt x="574040" y="1586230"/>
                      <a:pt x="565150" y="1593850"/>
                    </a:cubicBezTo>
                    <a:cubicBezTo>
                      <a:pt x="556260" y="1601470"/>
                      <a:pt x="542290" y="1607820"/>
                      <a:pt x="530860" y="1609090"/>
                    </a:cubicBezTo>
                    <a:cubicBezTo>
                      <a:pt x="519430" y="1610360"/>
                      <a:pt x="505460" y="1609090"/>
                      <a:pt x="495300" y="1601470"/>
                    </a:cubicBezTo>
                    <a:cubicBezTo>
                      <a:pt x="483870" y="1592580"/>
                      <a:pt x="471170" y="1569720"/>
                      <a:pt x="468630" y="1554480"/>
                    </a:cubicBezTo>
                    <a:cubicBezTo>
                      <a:pt x="467360" y="1543050"/>
                      <a:pt x="471170" y="1529080"/>
                      <a:pt x="477520" y="1520190"/>
                    </a:cubicBezTo>
                    <a:cubicBezTo>
                      <a:pt x="483870" y="1510030"/>
                      <a:pt x="495300" y="1499870"/>
                      <a:pt x="506730" y="1497330"/>
                    </a:cubicBezTo>
                    <a:cubicBezTo>
                      <a:pt x="520700" y="1493520"/>
                      <a:pt x="547370" y="1496060"/>
                      <a:pt x="560070" y="1506220"/>
                    </a:cubicBezTo>
                    <a:cubicBezTo>
                      <a:pt x="572770" y="1516380"/>
                      <a:pt x="584200" y="1539240"/>
                      <a:pt x="582930" y="1555750"/>
                    </a:cubicBezTo>
                    <a:cubicBezTo>
                      <a:pt x="581660" y="1570990"/>
                      <a:pt x="567690" y="1592580"/>
                      <a:pt x="554990" y="1601470"/>
                    </a:cubicBezTo>
                    <a:cubicBezTo>
                      <a:pt x="544830" y="1609090"/>
                      <a:pt x="530860" y="1611630"/>
                      <a:pt x="519430" y="1609090"/>
                    </a:cubicBezTo>
                    <a:cubicBezTo>
                      <a:pt x="505460" y="1606550"/>
                      <a:pt x="488950" y="1597660"/>
                      <a:pt x="474980" y="1578610"/>
                    </a:cubicBezTo>
                    <a:cubicBezTo>
                      <a:pt x="441960" y="1535430"/>
                      <a:pt x="410210" y="1395730"/>
                      <a:pt x="387350" y="1311910"/>
                    </a:cubicBezTo>
                    <a:cubicBezTo>
                      <a:pt x="367030" y="1238250"/>
                      <a:pt x="336550" y="1140460"/>
                      <a:pt x="339090" y="1101090"/>
                    </a:cubicBezTo>
                    <a:cubicBezTo>
                      <a:pt x="340360" y="1084580"/>
                      <a:pt x="344170" y="1078230"/>
                      <a:pt x="351790" y="1068070"/>
                    </a:cubicBezTo>
                    <a:cubicBezTo>
                      <a:pt x="360680" y="1056640"/>
                      <a:pt x="379730" y="1043940"/>
                      <a:pt x="393700" y="1038860"/>
                    </a:cubicBezTo>
                    <a:cubicBezTo>
                      <a:pt x="405130" y="1035050"/>
                      <a:pt x="416560" y="1033780"/>
                      <a:pt x="427990" y="1037590"/>
                    </a:cubicBezTo>
                    <a:cubicBezTo>
                      <a:pt x="441960" y="1041400"/>
                      <a:pt x="459740" y="1047750"/>
                      <a:pt x="471170" y="1065530"/>
                    </a:cubicBezTo>
                    <a:cubicBezTo>
                      <a:pt x="496570" y="1103630"/>
                      <a:pt x="496570" y="1225550"/>
                      <a:pt x="511810" y="1294130"/>
                    </a:cubicBezTo>
                    <a:cubicBezTo>
                      <a:pt x="524510" y="1351280"/>
                      <a:pt x="535940" y="1397000"/>
                      <a:pt x="556260" y="1450340"/>
                    </a:cubicBezTo>
                    <a:cubicBezTo>
                      <a:pt x="580390" y="1511300"/>
                      <a:pt x="646430" y="1602740"/>
                      <a:pt x="651510" y="1640840"/>
                    </a:cubicBezTo>
                    <a:cubicBezTo>
                      <a:pt x="654050" y="1656080"/>
                      <a:pt x="650240" y="1664970"/>
                      <a:pt x="645160" y="1675130"/>
                    </a:cubicBezTo>
                    <a:cubicBezTo>
                      <a:pt x="638810" y="1687830"/>
                      <a:pt x="622300" y="1704340"/>
                      <a:pt x="609600" y="1710690"/>
                    </a:cubicBezTo>
                    <a:cubicBezTo>
                      <a:pt x="599440" y="1715770"/>
                      <a:pt x="588010" y="1718310"/>
                      <a:pt x="575310" y="1717040"/>
                    </a:cubicBezTo>
                    <a:cubicBezTo>
                      <a:pt x="560070" y="1715770"/>
                      <a:pt x="539750" y="1706880"/>
                      <a:pt x="528320" y="1696720"/>
                    </a:cubicBezTo>
                    <a:cubicBezTo>
                      <a:pt x="519430" y="1689100"/>
                      <a:pt x="515620" y="1681480"/>
                      <a:pt x="510540" y="1666240"/>
                    </a:cubicBezTo>
                    <a:cubicBezTo>
                      <a:pt x="500380" y="1633220"/>
                      <a:pt x="510540" y="1565910"/>
                      <a:pt x="500380" y="1496060"/>
                    </a:cubicBezTo>
                    <a:cubicBezTo>
                      <a:pt x="482600" y="1377950"/>
                      <a:pt x="402590" y="1129030"/>
                      <a:pt x="384810" y="1029970"/>
                    </a:cubicBezTo>
                    <a:cubicBezTo>
                      <a:pt x="377190" y="984250"/>
                      <a:pt x="369570" y="955040"/>
                      <a:pt x="373380" y="928370"/>
                    </a:cubicBezTo>
                    <a:cubicBezTo>
                      <a:pt x="375920" y="909320"/>
                      <a:pt x="382270" y="892810"/>
                      <a:pt x="393700" y="881380"/>
                    </a:cubicBezTo>
                    <a:cubicBezTo>
                      <a:pt x="405130" y="869950"/>
                      <a:pt x="424180" y="859790"/>
                      <a:pt x="440690" y="859790"/>
                    </a:cubicBezTo>
                    <a:cubicBezTo>
                      <a:pt x="459740" y="859790"/>
                      <a:pt x="482600" y="863600"/>
                      <a:pt x="501650" y="886460"/>
                    </a:cubicBezTo>
                    <a:cubicBezTo>
                      <a:pt x="553720" y="947420"/>
                      <a:pt x="589280" y="1285240"/>
                      <a:pt x="629920" y="1370330"/>
                    </a:cubicBezTo>
                    <a:cubicBezTo>
                      <a:pt x="646430" y="1404620"/>
                      <a:pt x="673100" y="1417320"/>
                      <a:pt x="676910" y="1436370"/>
                    </a:cubicBezTo>
                    <a:cubicBezTo>
                      <a:pt x="679450" y="1449070"/>
                      <a:pt x="675640" y="1459230"/>
                      <a:pt x="669290" y="1469390"/>
                    </a:cubicBezTo>
                    <a:cubicBezTo>
                      <a:pt x="659130" y="1483360"/>
                      <a:pt x="632460" y="1503680"/>
                      <a:pt x="613410" y="1507490"/>
                    </a:cubicBezTo>
                    <a:cubicBezTo>
                      <a:pt x="596900" y="1510030"/>
                      <a:pt x="576580" y="1503680"/>
                      <a:pt x="563880" y="1496060"/>
                    </a:cubicBezTo>
                    <a:cubicBezTo>
                      <a:pt x="553720" y="1489710"/>
                      <a:pt x="547370" y="1484630"/>
                      <a:pt x="541020" y="1469390"/>
                    </a:cubicBezTo>
                    <a:cubicBezTo>
                      <a:pt x="523240" y="1428750"/>
                      <a:pt x="525780" y="1303020"/>
                      <a:pt x="511810" y="1209040"/>
                    </a:cubicBezTo>
                    <a:cubicBezTo>
                      <a:pt x="494030" y="1096010"/>
                      <a:pt x="474980" y="910590"/>
                      <a:pt x="438150" y="838200"/>
                    </a:cubicBezTo>
                    <a:cubicBezTo>
                      <a:pt x="420370" y="802640"/>
                      <a:pt x="378460" y="791210"/>
                      <a:pt x="374650" y="769620"/>
                    </a:cubicBezTo>
                    <a:cubicBezTo>
                      <a:pt x="370840" y="753110"/>
                      <a:pt x="382270" y="734060"/>
                      <a:pt x="392430" y="721360"/>
                    </a:cubicBezTo>
                    <a:cubicBezTo>
                      <a:pt x="402590" y="708660"/>
                      <a:pt x="421640" y="698500"/>
                      <a:pt x="436880" y="695960"/>
                    </a:cubicBezTo>
                    <a:cubicBezTo>
                      <a:pt x="453390" y="693420"/>
                      <a:pt x="474980" y="699770"/>
                      <a:pt x="487680" y="707390"/>
                    </a:cubicBezTo>
                    <a:cubicBezTo>
                      <a:pt x="497840" y="713740"/>
                      <a:pt x="504190" y="718820"/>
                      <a:pt x="510540" y="734060"/>
                    </a:cubicBezTo>
                    <a:cubicBezTo>
                      <a:pt x="530860" y="781050"/>
                      <a:pt x="528320" y="976630"/>
                      <a:pt x="543560" y="1055370"/>
                    </a:cubicBezTo>
                    <a:cubicBezTo>
                      <a:pt x="552450" y="1101090"/>
                      <a:pt x="574040" y="1137920"/>
                      <a:pt x="574040" y="1163320"/>
                    </a:cubicBezTo>
                    <a:cubicBezTo>
                      <a:pt x="574040" y="1177290"/>
                      <a:pt x="568960" y="1186180"/>
                      <a:pt x="563880" y="1196340"/>
                    </a:cubicBezTo>
                    <a:cubicBezTo>
                      <a:pt x="558800" y="1205230"/>
                      <a:pt x="551180" y="1215390"/>
                      <a:pt x="541020" y="1220470"/>
                    </a:cubicBezTo>
                    <a:cubicBezTo>
                      <a:pt x="528320" y="1226820"/>
                      <a:pt x="508000" y="1234440"/>
                      <a:pt x="492760" y="1230630"/>
                    </a:cubicBezTo>
                    <a:cubicBezTo>
                      <a:pt x="474980" y="1226820"/>
                      <a:pt x="457200" y="1215390"/>
                      <a:pt x="439420" y="1191260"/>
                    </a:cubicBezTo>
                    <a:cubicBezTo>
                      <a:pt x="401320" y="1137920"/>
                      <a:pt x="377190" y="961390"/>
                      <a:pt x="332740" y="872490"/>
                    </a:cubicBezTo>
                    <a:cubicBezTo>
                      <a:pt x="297180" y="800100"/>
                      <a:pt x="222250" y="736600"/>
                      <a:pt x="209550" y="689610"/>
                    </a:cubicBezTo>
                    <a:cubicBezTo>
                      <a:pt x="203200" y="662940"/>
                      <a:pt x="207010" y="638810"/>
                      <a:pt x="214630" y="623570"/>
                    </a:cubicBezTo>
                    <a:cubicBezTo>
                      <a:pt x="219710" y="612140"/>
                      <a:pt x="228600" y="604520"/>
                      <a:pt x="238760" y="599440"/>
                    </a:cubicBezTo>
                    <a:cubicBezTo>
                      <a:pt x="251460" y="593090"/>
                      <a:pt x="275590" y="588010"/>
                      <a:pt x="289560" y="590550"/>
                    </a:cubicBezTo>
                    <a:cubicBezTo>
                      <a:pt x="300990" y="591820"/>
                      <a:pt x="311150" y="595630"/>
                      <a:pt x="320040" y="605790"/>
                    </a:cubicBezTo>
                    <a:cubicBezTo>
                      <a:pt x="336550" y="624840"/>
                      <a:pt x="344170" y="668020"/>
                      <a:pt x="356870" y="717550"/>
                    </a:cubicBezTo>
                    <a:cubicBezTo>
                      <a:pt x="381000" y="815340"/>
                      <a:pt x="426720" y="1054100"/>
                      <a:pt x="435610" y="1158240"/>
                    </a:cubicBezTo>
                    <a:cubicBezTo>
                      <a:pt x="440690" y="1215390"/>
                      <a:pt x="443230" y="1258570"/>
                      <a:pt x="434340" y="1290320"/>
                    </a:cubicBezTo>
                    <a:cubicBezTo>
                      <a:pt x="429260" y="1309370"/>
                      <a:pt x="420370" y="1323340"/>
                      <a:pt x="410210" y="1333500"/>
                    </a:cubicBezTo>
                    <a:cubicBezTo>
                      <a:pt x="401320" y="1341120"/>
                      <a:pt x="392430" y="1347470"/>
                      <a:pt x="381000" y="1348740"/>
                    </a:cubicBezTo>
                    <a:cubicBezTo>
                      <a:pt x="364490" y="1350010"/>
                      <a:pt x="335280" y="1347470"/>
                      <a:pt x="318770" y="1332230"/>
                    </a:cubicBezTo>
                    <a:cubicBezTo>
                      <a:pt x="293370" y="1308100"/>
                      <a:pt x="288290" y="1230630"/>
                      <a:pt x="269240" y="1191260"/>
                    </a:cubicBezTo>
                    <a:cubicBezTo>
                      <a:pt x="255270" y="1160780"/>
                      <a:pt x="234950" y="1151890"/>
                      <a:pt x="222250" y="1113790"/>
                    </a:cubicBezTo>
                    <a:cubicBezTo>
                      <a:pt x="191770" y="1027430"/>
                      <a:pt x="187960" y="770890"/>
                      <a:pt x="168910" y="657860"/>
                    </a:cubicBezTo>
                    <a:cubicBezTo>
                      <a:pt x="157480" y="590550"/>
                      <a:pt x="134620" y="542290"/>
                      <a:pt x="132080" y="497840"/>
                    </a:cubicBezTo>
                    <a:cubicBezTo>
                      <a:pt x="129540" y="467360"/>
                      <a:pt x="144780" y="445770"/>
                      <a:pt x="139700" y="420370"/>
                    </a:cubicBezTo>
                    <a:cubicBezTo>
                      <a:pt x="133350" y="391160"/>
                      <a:pt x="99060" y="367030"/>
                      <a:pt x="88900" y="335280"/>
                    </a:cubicBezTo>
                    <a:cubicBezTo>
                      <a:pt x="77470" y="300990"/>
                      <a:pt x="85090" y="255270"/>
                      <a:pt x="77470" y="219710"/>
                    </a:cubicBezTo>
                    <a:cubicBezTo>
                      <a:pt x="71120" y="189230"/>
                      <a:pt x="60960" y="161290"/>
                      <a:pt x="48260" y="135890"/>
                    </a:cubicBezTo>
                    <a:cubicBezTo>
                      <a:pt x="36830" y="113030"/>
                      <a:pt x="8890" y="91440"/>
                      <a:pt x="3810" y="73660"/>
                    </a:cubicBezTo>
                    <a:cubicBezTo>
                      <a:pt x="0" y="62230"/>
                      <a:pt x="1270" y="54610"/>
                      <a:pt x="5080" y="44450"/>
                    </a:cubicBezTo>
                    <a:cubicBezTo>
                      <a:pt x="8890" y="33020"/>
                      <a:pt x="20320" y="17780"/>
                      <a:pt x="31750" y="10160"/>
                    </a:cubicBezTo>
                    <a:cubicBezTo>
                      <a:pt x="43180" y="2540"/>
                      <a:pt x="60960" y="0"/>
                      <a:pt x="73660" y="1270"/>
                    </a:cubicBezTo>
                    <a:cubicBezTo>
                      <a:pt x="83820" y="2540"/>
                      <a:pt x="100330" y="12700"/>
                      <a:pt x="100330" y="12700"/>
                    </a:cubicBezTo>
                  </a:path>
                </a:pathLst>
              </a:custGeom>
              <a:solidFill>
                <a:srgbClr val="D8BAD3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" name="Group 93"/>
            <p:cNvGrpSpPr>
              <a:grpSpLocks/>
            </p:cNvGrpSpPr>
            <p:nvPr/>
          </p:nvGrpSpPr>
          <p:grpSpPr>
            <a:xfrm>
              <a:off x="7812405" y="5013008"/>
              <a:ext cx="1471612" cy="1030605"/>
              <a:chOff x="0" y="0"/>
              <a:chExt cx="1962150" cy="1374140"/>
            </a:xfrm>
          </p:grpSpPr>
          <p:sp>
            <p:nvSpPr>
              <p:cNvPr id="94" name="Freeform 94"/>
              <p:cNvSpPr>
                <a:spLocks/>
              </p:cNvSpPr>
              <p:nvPr/>
            </p:nvSpPr>
            <p:spPr>
              <a:xfrm>
                <a:off x="45720" y="48260"/>
                <a:ext cx="1871980" cy="1282700"/>
              </a:xfrm>
              <a:custGeom>
                <a:avLst/>
                <a:gdLst/>
                <a:ahLst/>
                <a:cxnLst/>
                <a:rect l="l" t="t" r="r" b="b"/>
                <a:pathLst>
                  <a:path w="1871980" h="1282700">
                    <a:moveTo>
                      <a:pt x="1684020" y="327660"/>
                    </a:moveTo>
                    <a:cubicBezTo>
                      <a:pt x="1731010" y="309880"/>
                      <a:pt x="1771650" y="316230"/>
                      <a:pt x="1793240" y="331470"/>
                    </a:cubicBezTo>
                    <a:cubicBezTo>
                      <a:pt x="1817370" y="347980"/>
                      <a:pt x="1835150" y="377190"/>
                      <a:pt x="1847850" y="411480"/>
                    </a:cubicBezTo>
                    <a:cubicBezTo>
                      <a:pt x="1865630" y="458470"/>
                      <a:pt x="1871980" y="537210"/>
                      <a:pt x="1865630" y="598170"/>
                    </a:cubicBezTo>
                    <a:cubicBezTo>
                      <a:pt x="1859280" y="659130"/>
                      <a:pt x="1833880" y="727710"/>
                      <a:pt x="1813560" y="775970"/>
                    </a:cubicBezTo>
                    <a:cubicBezTo>
                      <a:pt x="1798320" y="812800"/>
                      <a:pt x="1783080" y="843280"/>
                      <a:pt x="1761490" y="866140"/>
                    </a:cubicBezTo>
                    <a:cubicBezTo>
                      <a:pt x="1742440" y="885190"/>
                      <a:pt x="1723390" y="885190"/>
                      <a:pt x="1695450" y="908050"/>
                    </a:cubicBezTo>
                    <a:cubicBezTo>
                      <a:pt x="1633220" y="957580"/>
                      <a:pt x="1506220" y="1120140"/>
                      <a:pt x="1424940" y="1183640"/>
                    </a:cubicBezTo>
                    <a:cubicBezTo>
                      <a:pt x="1369060" y="1226820"/>
                      <a:pt x="1314450" y="1261110"/>
                      <a:pt x="1268730" y="1273810"/>
                    </a:cubicBezTo>
                    <a:cubicBezTo>
                      <a:pt x="1235710" y="1282700"/>
                      <a:pt x="1209040" y="1281430"/>
                      <a:pt x="1179830" y="1275080"/>
                    </a:cubicBezTo>
                    <a:cubicBezTo>
                      <a:pt x="1148080" y="1267460"/>
                      <a:pt x="1121410" y="1233170"/>
                      <a:pt x="1084580" y="1228090"/>
                    </a:cubicBezTo>
                    <a:cubicBezTo>
                      <a:pt x="1038860" y="1221740"/>
                      <a:pt x="979170" y="1257300"/>
                      <a:pt x="924560" y="1254760"/>
                    </a:cubicBezTo>
                    <a:cubicBezTo>
                      <a:pt x="863600" y="1250950"/>
                      <a:pt x="787400" y="1225550"/>
                      <a:pt x="736600" y="1202690"/>
                    </a:cubicBezTo>
                    <a:cubicBezTo>
                      <a:pt x="697230" y="1184910"/>
                      <a:pt x="675640" y="1169670"/>
                      <a:pt x="638810" y="1141730"/>
                    </a:cubicBezTo>
                    <a:cubicBezTo>
                      <a:pt x="582930" y="1098550"/>
                      <a:pt x="508000" y="1002030"/>
                      <a:pt x="441960" y="952500"/>
                    </a:cubicBezTo>
                    <a:cubicBezTo>
                      <a:pt x="387350" y="911860"/>
                      <a:pt x="318770" y="890270"/>
                      <a:pt x="276860" y="859790"/>
                    </a:cubicBezTo>
                    <a:cubicBezTo>
                      <a:pt x="247650" y="838200"/>
                      <a:pt x="232410" y="825500"/>
                      <a:pt x="209550" y="797560"/>
                    </a:cubicBezTo>
                    <a:cubicBezTo>
                      <a:pt x="177800" y="759460"/>
                      <a:pt x="130810" y="688340"/>
                      <a:pt x="115570" y="643890"/>
                    </a:cubicBezTo>
                    <a:cubicBezTo>
                      <a:pt x="105410" y="613410"/>
                      <a:pt x="114300" y="591820"/>
                      <a:pt x="107950" y="560070"/>
                    </a:cubicBezTo>
                    <a:cubicBezTo>
                      <a:pt x="97790" y="513080"/>
                      <a:pt x="58420" y="440690"/>
                      <a:pt x="50800" y="393700"/>
                    </a:cubicBezTo>
                    <a:cubicBezTo>
                      <a:pt x="45720" y="361950"/>
                      <a:pt x="54610" y="337820"/>
                      <a:pt x="49530" y="311150"/>
                    </a:cubicBezTo>
                    <a:cubicBezTo>
                      <a:pt x="44450" y="283210"/>
                      <a:pt x="26670" y="262890"/>
                      <a:pt x="19050" y="229870"/>
                    </a:cubicBezTo>
                    <a:cubicBezTo>
                      <a:pt x="8890" y="182880"/>
                      <a:pt x="0" y="90170"/>
                      <a:pt x="5080" y="54610"/>
                    </a:cubicBezTo>
                    <a:cubicBezTo>
                      <a:pt x="7620" y="38100"/>
                      <a:pt x="11430" y="29210"/>
                      <a:pt x="19050" y="20320"/>
                    </a:cubicBezTo>
                    <a:cubicBezTo>
                      <a:pt x="26670" y="11430"/>
                      <a:pt x="39370" y="5080"/>
                      <a:pt x="50800" y="2540"/>
                    </a:cubicBezTo>
                    <a:cubicBezTo>
                      <a:pt x="62230" y="0"/>
                      <a:pt x="76200" y="2540"/>
                      <a:pt x="86360" y="7620"/>
                    </a:cubicBezTo>
                    <a:cubicBezTo>
                      <a:pt x="96520" y="12700"/>
                      <a:pt x="107950" y="21590"/>
                      <a:pt x="113030" y="33020"/>
                    </a:cubicBezTo>
                    <a:cubicBezTo>
                      <a:pt x="118110" y="46990"/>
                      <a:pt x="118110" y="72390"/>
                      <a:pt x="111760" y="86360"/>
                    </a:cubicBezTo>
                    <a:cubicBezTo>
                      <a:pt x="106680" y="97790"/>
                      <a:pt x="95250" y="105410"/>
                      <a:pt x="85090" y="110490"/>
                    </a:cubicBezTo>
                    <a:cubicBezTo>
                      <a:pt x="74930" y="115570"/>
                      <a:pt x="59690" y="118110"/>
                      <a:pt x="48260" y="114300"/>
                    </a:cubicBezTo>
                    <a:cubicBezTo>
                      <a:pt x="34290" y="109220"/>
                      <a:pt x="13970" y="93980"/>
                      <a:pt x="8890" y="78740"/>
                    </a:cubicBezTo>
                    <a:cubicBezTo>
                      <a:pt x="3810" y="63500"/>
                      <a:pt x="7620" y="38100"/>
                      <a:pt x="15240" y="25400"/>
                    </a:cubicBezTo>
                    <a:cubicBezTo>
                      <a:pt x="21590" y="15240"/>
                      <a:pt x="33020" y="7620"/>
                      <a:pt x="44450" y="3810"/>
                    </a:cubicBezTo>
                    <a:cubicBezTo>
                      <a:pt x="55880" y="0"/>
                      <a:pt x="69850" y="1270"/>
                      <a:pt x="81280" y="5080"/>
                    </a:cubicBezTo>
                    <a:cubicBezTo>
                      <a:pt x="91440" y="8890"/>
                      <a:pt x="99060" y="13970"/>
                      <a:pt x="109220" y="26670"/>
                    </a:cubicBezTo>
                    <a:cubicBezTo>
                      <a:pt x="134620" y="60960"/>
                      <a:pt x="177800" y="175260"/>
                      <a:pt x="194310" y="245110"/>
                    </a:cubicBezTo>
                    <a:cubicBezTo>
                      <a:pt x="209550" y="304800"/>
                      <a:pt x="198120" y="353060"/>
                      <a:pt x="213360" y="416560"/>
                    </a:cubicBezTo>
                    <a:cubicBezTo>
                      <a:pt x="233680" y="500380"/>
                      <a:pt x="260350" y="626110"/>
                      <a:pt x="320040" y="698500"/>
                    </a:cubicBezTo>
                    <a:cubicBezTo>
                      <a:pt x="378460" y="769620"/>
                      <a:pt x="501650" y="798830"/>
                      <a:pt x="566420" y="849630"/>
                    </a:cubicBezTo>
                    <a:cubicBezTo>
                      <a:pt x="615950" y="889000"/>
                      <a:pt x="641350" y="930910"/>
                      <a:pt x="684530" y="967740"/>
                    </a:cubicBezTo>
                    <a:cubicBezTo>
                      <a:pt x="730250" y="1007110"/>
                      <a:pt x="788670" y="1057910"/>
                      <a:pt x="834390" y="1078230"/>
                    </a:cubicBezTo>
                    <a:cubicBezTo>
                      <a:pt x="867410" y="1093470"/>
                      <a:pt x="889000" y="1094740"/>
                      <a:pt x="925830" y="1098550"/>
                    </a:cubicBezTo>
                    <a:cubicBezTo>
                      <a:pt x="977900" y="1104900"/>
                      <a:pt x="1066800" y="1088390"/>
                      <a:pt x="1117600" y="1102360"/>
                    </a:cubicBezTo>
                    <a:cubicBezTo>
                      <a:pt x="1155700" y="1112520"/>
                      <a:pt x="1184910" y="1158240"/>
                      <a:pt x="1210310" y="1154430"/>
                    </a:cubicBezTo>
                    <a:cubicBezTo>
                      <a:pt x="1231900" y="1150620"/>
                      <a:pt x="1240790" y="1111250"/>
                      <a:pt x="1261110" y="1096010"/>
                    </a:cubicBezTo>
                    <a:cubicBezTo>
                      <a:pt x="1282700" y="1080770"/>
                      <a:pt x="1313180" y="1078230"/>
                      <a:pt x="1336040" y="1064260"/>
                    </a:cubicBezTo>
                    <a:cubicBezTo>
                      <a:pt x="1358900" y="1051560"/>
                      <a:pt x="1380490" y="1036320"/>
                      <a:pt x="1397000" y="1016000"/>
                    </a:cubicBezTo>
                    <a:cubicBezTo>
                      <a:pt x="1414780" y="994410"/>
                      <a:pt x="1413510" y="967740"/>
                      <a:pt x="1436370" y="939800"/>
                    </a:cubicBezTo>
                    <a:cubicBezTo>
                      <a:pt x="1478280" y="889000"/>
                      <a:pt x="1610360" y="822960"/>
                      <a:pt x="1657350" y="758190"/>
                    </a:cubicBezTo>
                    <a:cubicBezTo>
                      <a:pt x="1694180" y="708660"/>
                      <a:pt x="1713230" y="646430"/>
                      <a:pt x="1720850" y="603250"/>
                    </a:cubicBezTo>
                    <a:cubicBezTo>
                      <a:pt x="1725930" y="574040"/>
                      <a:pt x="1715770" y="551180"/>
                      <a:pt x="1718310" y="525780"/>
                    </a:cubicBezTo>
                    <a:cubicBezTo>
                      <a:pt x="1720850" y="499110"/>
                      <a:pt x="1748790" y="462280"/>
                      <a:pt x="1739900" y="448310"/>
                    </a:cubicBezTo>
                    <a:cubicBezTo>
                      <a:pt x="1731010" y="435610"/>
                      <a:pt x="1687830" y="449580"/>
                      <a:pt x="1671320" y="440690"/>
                    </a:cubicBezTo>
                    <a:cubicBezTo>
                      <a:pt x="1657350" y="434340"/>
                      <a:pt x="1645920" y="421640"/>
                      <a:pt x="1642110" y="408940"/>
                    </a:cubicBezTo>
                    <a:cubicBezTo>
                      <a:pt x="1637030" y="393700"/>
                      <a:pt x="1640840" y="367030"/>
                      <a:pt x="1648460" y="353060"/>
                    </a:cubicBezTo>
                    <a:cubicBezTo>
                      <a:pt x="1656080" y="340360"/>
                      <a:pt x="1684020" y="327660"/>
                      <a:pt x="1684020" y="327660"/>
                    </a:cubicBezTo>
                  </a:path>
                </a:pathLst>
              </a:custGeom>
              <a:solidFill>
                <a:srgbClr val="D8BAD3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" name="Group 95"/>
            <p:cNvGrpSpPr>
              <a:grpSpLocks/>
            </p:cNvGrpSpPr>
            <p:nvPr/>
          </p:nvGrpSpPr>
          <p:grpSpPr>
            <a:xfrm>
              <a:off x="8001000" y="3735705"/>
              <a:ext cx="434340" cy="1213485"/>
              <a:chOff x="0" y="0"/>
              <a:chExt cx="579120" cy="1617980"/>
            </a:xfrm>
          </p:grpSpPr>
          <p:sp>
            <p:nvSpPr>
              <p:cNvPr id="96" name="Freeform 96"/>
              <p:cNvSpPr>
                <a:spLocks/>
              </p:cNvSpPr>
              <p:nvPr/>
            </p:nvSpPr>
            <p:spPr>
              <a:xfrm>
                <a:off x="43180" y="49530"/>
                <a:ext cx="486410" cy="1520190"/>
              </a:xfrm>
              <a:custGeom>
                <a:avLst/>
                <a:gdLst/>
                <a:ahLst/>
                <a:cxnLst/>
                <a:rect l="l" t="t" r="r" b="b"/>
                <a:pathLst>
                  <a:path w="486410" h="1520190">
                    <a:moveTo>
                      <a:pt x="297180" y="275590"/>
                    </a:moveTo>
                    <a:cubicBezTo>
                      <a:pt x="316230" y="208280"/>
                      <a:pt x="334010" y="203200"/>
                      <a:pt x="337820" y="207010"/>
                    </a:cubicBezTo>
                    <a:cubicBezTo>
                      <a:pt x="342900" y="210820"/>
                      <a:pt x="337820" y="236220"/>
                      <a:pt x="331470" y="245110"/>
                    </a:cubicBezTo>
                    <a:cubicBezTo>
                      <a:pt x="325120" y="254000"/>
                      <a:pt x="312420" y="260350"/>
                      <a:pt x="302260" y="261620"/>
                    </a:cubicBezTo>
                    <a:cubicBezTo>
                      <a:pt x="293370" y="262890"/>
                      <a:pt x="279400" y="259080"/>
                      <a:pt x="274320" y="252730"/>
                    </a:cubicBezTo>
                    <a:cubicBezTo>
                      <a:pt x="269240" y="247650"/>
                      <a:pt x="270510" y="234950"/>
                      <a:pt x="271780" y="228600"/>
                    </a:cubicBezTo>
                    <a:cubicBezTo>
                      <a:pt x="273050" y="224790"/>
                      <a:pt x="274320" y="218440"/>
                      <a:pt x="278130" y="218440"/>
                    </a:cubicBezTo>
                    <a:cubicBezTo>
                      <a:pt x="284480" y="217170"/>
                      <a:pt x="317500" y="251460"/>
                      <a:pt x="314960" y="257810"/>
                    </a:cubicBezTo>
                    <a:cubicBezTo>
                      <a:pt x="313690" y="262890"/>
                      <a:pt x="292100" y="265430"/>
                      <a:pt x="285750" y="261620"/>
                    </a:cubicBezTo>
                    <a:cubicBezTo>
                      <a:pt x="278130" y="257810"/>
                      <a:pt x="271780" y="243840"/>
                      <a:pt x="273050" y="229870"/>
                    </a:cubicBezTo>
                    <a:cubicBezTo>
                      <a:pt x="275590" y="198120"/>
                      <a:pt x="326390" y="113030"/>
                      <a:pt x="355600" y="82550"/>
                    </a:cubicBezTo>
                    <a:cubicBezTo>
                      <a:pt x="374650" y="62230"/>
                      <a:pt x="398780" y="44450"/>
                      <a:pt x="414020" y="45720"/>
                    </a:cubicBezTo>
                    <a:cubicBezTo>
                      <a:pt x="424180" y="46990"/>
                      <a:pt x="435610" y="57150"/>
                      <a:pt x="436880" y="64770"/>
                    </a:cubicBezTo>
                    <a:cubicBezTo>
                      <a:pt x="438150" y="72390"/>
                      <a:pt x="422910" y="93980"/>
                      <a:pt x="421640" y="93980"/>
                    </a:cubicBezTo>
                    <a:cubicBezTo>
                      <a:pt x="420370" y="93980"/>
                      <a:pt x="431800" y="69850"/>
                      <a:pt x="430530" y="58420"/>
                    </a:cubicBezTo>
                    <a:cubicBezTo>
                      <a:pt x="430530" y="48260"/>
                      <a:pt x="417830" y="40640"/>
                      <a:pt x="420370" y="31750"/>
                    </a:cubicBezTo>
                    <a:cubicBezTo>
                      <a:pt x="422910" y="21590"/>
                      <a:pt x="443230" y="2540"/>
                      <a:pt x="454660" y="1270"/>
                    </a:cubicBezTo>
                    <a:cubicBezTo>
                      <a:pt x="464820" y="1270"/>
                      <a:pt x="480060" y="12700"/>
                      <a:pt x="482600" y="20320"/>
                    </a:cubicBezTo>
                    <a:cubicBezTo>
                      <a:pt x="485140" y="27940"/>
                      <a:pt x="477520" y="46990"/>
                      <a:pt x="472440" y="46990"/>
                    </a:cubicBezTo>
                    <a:cubicBezTo>
                      <a:pt x="466090" y="48260"/>
                      <a:pt x="443230" y="15240"/>
                      <a:pt x="445770" y="8890"/>
                    </a:cubicBezTo>
                    <a:cubicBezTo>
                      <a:pt x="447040" y="3810"/>
                      <a:pt x="462280" y="2540"/>
                      <a:pt x="468630" y="5080"/>
                    </a:cubicBezTo>
                    <a:cubicBezTo>
                      <a:pt x="474980" y="7620"/>
                      <a:pt x="483870" y="15240"/>
                      <a:pt x="485140" y="22860"/>
                    </a:cubicBezTo>
                    <a:cubicBezTo>
                      <a:pt x="486410" y="30480"/>
                      <a:pt x="480060" y="48260"/>
                      <a:pt x="474980" y="49530"/>
                    </a:cubicBezTo>
                    <a:cubicBezTo>
                      <a:pt x="467360" y="50800"/>
                      <a:pt x="436880" y="13970"/>
                      <a:pt x="439420" y="8890"/>
                    </a:cubicBezTo>
                    <a:cubicBezTo>
                      <a:pt x="441960" y="5080"/>
                      <a:pt x="467360" y="6350"/>
                      <a:pt x="473710" y="12700"/>
                    </a:cubicBezTo>
                    <a:cubicBezTo>
                      <a:pt x="480060" y="20320"/>
                      <a:pt x="482600" y="45720"/>
                      <a:pt x="474980" y="54610"/>
                    </a:cubicBezTo>
                    <a:cubicBezTo>
                      <a:pt x="466090" y="66040"/>
                      <a:pt x="438150" y="59690"/>
                      <a:pt x="414020" y="67310"/>
                    </a:cubicBezTo>
                    <a:cubicBezTo>
                      <a:pt x="374650" y="80010"/>
                      <a:pt x="309880" y="100330"/>
                      <a:pt x="265430" y="135890"/>
                    </a:cubicBezTo>
                    <a:cubicBezTo>
                      <a:pt x="214630" y="175260"/>
                      <a:pt x="167640" y="246380"/>
                      <a:pt x="133350" y="302260"/>
                    </a:cubicBezTo>
                    <a:cubicBezTo>
                      <a:pt x="102870" y="351790"/>
                      <a:pt x="72390" y="410210"/>
                      <a:pt x="64770" y="452120"/>
                    </a:cubicBezTo>
                    <a:cubicBezTo>
                      <a:pt x="59690" y="478790"/>
                      <a:pt x="71120" y="499110"/>
                      <a:pt x="68580" y="521970"/>
                    </a:cubicBezTo>
                    <a:cubicBezTo>
                      <a:pt x="66040" y="543560"/>
                      <a:pt x="52070" y="567690"/>
                      <a:pt x="53340" y="584200"/>
                    </a:cubicBezTo>
                    <a:cubicBezTo>
                      <a:pt x="54610" y="595630"/>
                      <a:pt x="63500" y="599440"/>
                      <a:pt x="67310" y="613410"/>
                    </a:cubicBezTo>
                    <a:cubicBezTo>
                      <a:pt x="73660" y="642620"/>
                      <a:pt x="59690" y="711200"/>
                      <a:pt x="68580" y="754380"/>
                    </a:cubicBezTo>
                    <a:cubicBezTo>
                      <a:pt x="76200" y="795020"/>
                      <a:pt x="95250" y="847090"/>
                      <a:pt x="113030" y="867410"/>
                    </a:cubicBezTo>
                    <a:cubicBezTo>
                      <a:pt x="121920" y="877570"/>
                      <a:pt x="137160" y="873760"/>
                      <a:pt x="143510" y="883920"/>
                    </a:cubicBezTo>
                    <a:cubicBezTo>
                      <a:pt x="153670" y="899160"/>
                      <a:pt x="143510" y="933450"/>
                      <a:pt x="151130" y="957580"/>
                    </a:cubicBezTo>
                    <a:cubicBezTo>
                      <a:pt x="161290" y="986790"/>
                      <a:pt x="200660" y="1024890"/>
                      <a:pt x="203200" y="1045210"/>
                    </a:cubicBezTo>
                    <a:cubicBezTo>
                      <a:pt x="204470" y="1055370"/>
                      <a:pt x="195580" y="1059180"/>
                      <a:pt x="196850" y="1070610"/>
                    </a:cubicBezTo>
                    <a:cubicBezTo>
                      <a:pt x="198120" y="1092200"/>
                      <a:pt x="228600" y="1132840"/>
                      <a:pt x="231140" y="1160780"/>
                    </a:cubicBezTo>
                    <a:cubicBezTo>
                      <a:pt x="233680" y="1183640"/>
                      <a:pt x="219710" y="1203960"/>
                      <a:pt x="220980" y="1225550"/>
                    </a:cubicBezTo>
                    <a:cubicBezTo>
                      <a:pt x="222250" y="1248410"/>
                      <a:pt x="241300" y="1278890"/>
                      <a:pt x="236220" y="1292860"/>
                    </a:cubicBezTo>
                    <a:cubicBezTo>
                      <a:pt x="232410" y="1301750"/>
                      <a:pt x="219710" y="1309370"/>
                      <a:pt x="212090" y="1308100"/>
                    </a:cubicBezTo>
                    <a:cubicBezTo>
                      <a:pt x="203200" y="1306830"/>
                      <a:pt x="185420" y="1290320"/>
                      <a:pt x="186690" y="1285240"/>
                    </a:cubicBezTo>
                    <a:cubicBezTo>
                      <a:pt x="187960" y="1280160"/>
                      <a:pt x="229870" y="1277620"/>
                      <a:pt x="233680" y="1282700"/>
                    </a:cubicBezTo>
                    <a:cubicBezTo>
                      <a:pt x="236220" y="1287780"/>
                      <a:pt x="227330" y="1305560"/>
                      <a:pt x="219710" y="1308100"/>
                    </a:cubicBezTo>
                    <a:cubicBezTo>
                      <a:pt x="212090" y="1311910"/>
                      <a:pt x="194310" y="1304290"/>
                      <a:pt x="187960" y="1299210"/>
                    </a:cubicBezTo>
                    <a:cubicBezTo>
                      <a:pt x="184150" y="1296670"/>
                      <a:pt x="181610" y="1290320"/>
                      <a:pt x="182880" y="1287780"/>
                    </a:cubicBezTo>
                    <a:cubicBezTo>
                      <a:pt x="186690" y="1281430"/>
                      <a:pt x="234950" y="1276350"/>
                      <a:pt x="238760" y="1282700"/>
                    </a:cubicBezTo>
                    <a:cubicBezTo>
                      <a:pt x="241300" y="1287780"/>
                      <a:pt x="227330" y="1309370"/>
                      <a:pt x="219710" y="1310640"/>
                    </a:cubicBezTo>
                    <a:cubicBezTo>
                      <a:pt x="212090" y="1311910"/>
                      <a:pt x="199390" y="1304290"/>
                      <a:pt x="190500" y="1294130"/>
                    </a:cubicBezTo>
                    <a:cubicBezTo>
                      <a:pt x="175260" y="1276350"/>
                      <a:pt x="163830" y="1233170"/>
                      <a:pt x="154940" y="1198880"/>
                    </a:cubicBezTo>
                    <a:cubicBezTo>
                      <a:pt x="144780" y="1160780"/>
                      <a:pt x="147320" y="1120140"/>
                      <a:pt x="134620" y="1076960"/>
                    </a:cubicBezTo>
                    <a:cubicBezTo>
                      <a:pt x="119380" y="1026160"/>
                      <a:pt x="63500" y="942340"/>
                      <a:pt x="67310" y="915670"/>
                    </a:cubicBezTo>
                    <a:cubicBezTo>
                      <a:pt x="68580" y="905510"/>
                      <a:pt x="76200" y="900430"/>
                      <a:pt x="82550" y="897890"/>
                    </a:cubicBezTo>
                    <a:cubicBezTo>
                      <a:pt x="88900" y="895350"/>
                      <a:pt x="99060" y="892810"/>
                      <a:pt x="106680" y="899160"/>
                    </a:cubicBezTo>
                    <a:cubicBezTo>
                      <a:pt x="124460" y="913130"/>
                      <a:pt x="143510" y="991870"/>
                      <a:pt x="148590" y="1040130"/>
                    </a:cubicBezTo>
                    <a:cubicBezTo>
                      <a:pt x="153670" y="1087120"/>
                      <a:pt x="133350" y="1141730"/>
                      <a:pt x="138430" y="1183640"/>
                    </a:cubicBezTo>
                    <a:cubicBezTo>
                      <a:pt x="142240" y="1219200"/>
                      <a:pt x="162560" y="1242060"/>
                      <a:pt x="168910" y="1277620"/>
                    </a:cubicBezTo>
                    <a:cubicBezTo>
                      <a:pt x="176530" y="1323340"/>
                      <a:pt x="173990" y="1399540"/>
                      <a:pt x="172720" y="1440180"/>
                    </a:cubicBezTo>
                    <a:cubicBezTo>
                      <a:pt x="171450" y="1465580"/>
                      <a:pt x="176530" y="1488440"/>
                      <a:pt x="167640" y="1501140"/>
                    </a:cubicBezTo>
                    <a:cubicBezTo>
                      <a:pt x="161290" y="1511300"/>
                      <a:pt x="146050" y="1520190"/>
                      <a:pt x="137160" y="1517650"/>
                    </a:cubicBezTo>
                    <a:cubicBezTo>
                      <a:pt x="129540" y="1515110"/>
                      <a:pt x="118110" y="1503680"/>
                      <a:pt x="118110" y="1489710"/>
                    </a:cubicBezTo>
                    <a:cubicBezTo>
                      <a:pt x="118110" y="1451610"/>
                      <a:pt x="229870" y="1341120"/>
                      <a:pt x="261620" y="1277620"/>
                    </a:cubicBezTo>
                    <a:cubicBezTo>
                      <a:pt x="284480" y="1231900"/>
                      <a:pt x="297180" y="1192530"/>
                      <a:pt x="304800" y="1151890"/>
                    </a:cubicBezTo>
                    <a:cubicBezTo>
                      <a:pt x="311150" y="1116330"/>
                      <a:pt x="311150" y="1083310"/>
                      <a:pt x="308610" y="1050290"/>
                    </a:cubicBezTo>
                    <a:cubicBezTo>
                      <a:pt x="306070" y="1017270"/>
                      <a:pt x="284480" y="975360"/>
                      <a:pt x="287020" y="955040"/>
                    </a:cubicBezTo>
                    <a:cubicBezTo>
                      <a:pt x="288290" y="944880"/>
                      <a:pt x="292100" y="938530"/>
                      <a:pt x="298450" y="934720"/>
                    </a:cubicBezTo>
                    <a:cubicBezTo>
                      <a:pt x="304800" y="930910"/>
                      <a:pt x="325120" y="929640"/>
                      <a:pt x="327660" y="934720"/>
                    </a:cubicBezTo>
                    <a:cubicBezTo>
                      <a:pt x="331470" y="941070"/>
                      <a:pt x="300990" y="980440"/>
                      <a:pt x="295910" y="979170"/>
                    </a:cubicBezTo>
                    <a:cubicBezTo>
                      <a:pt x="290830" y="977900"/>
                      <a:pt x="288290" y="947420"/>
                      <a:pt x="293370" y="941070"/>
                    </a:cubicBezTo>
                    <a:cubicBezTo>
                      <a:pt x="298450" y="934720"/>
                      <a:pt x="326390" y="935990"/>
                      <a:pt x="326390" y="938530"/>
                    </a:cubicBezTo>
                    <a:cubicBezTo>
                      <a:pt x="326390" y="941070"/>
                      <a:pt x="290830" y="961390"/>
                      <a:pt x="285750" y="956310"/>
                    </a:cubicBezTo>
                    <a:cubicBezTo>
                      <a:pt x="279400" y="949960"/>
                      <a:pt x="311150" y="913130"/>
                      <a:pt x="318770" y="873760"/>
                    </a:cubicBezTo>
                    <a:cubicBezTo>
                      <a:pt x="336550" y="789940"/>
                      <a:pt x="340360" y="580390"/>
                      <a:pt x="331470" y="464820"/>
                    </a:cubicBezTo>
                    <a:cubicBezTo>
                      <a:pt x="325120" y="379730"/>
                      <a:pt x="276860" y="271780"/>
                      <a:pt x="292100" y="243840"/>
                    </a:cubicBezTo>
                    <a:cubicBezTo>
                      <a:pt x="298450" y="232410"/>
                      <a:pt x="314960" y="228600"/>
                      <a:pt x="323850" y="231140"/>
                    </a:cubicBezTo>
                    <a:cubicBezTo>
                      <a:pt x="331470" y="233680"/>
                      <a:pt x="344170" y="250190"/>
                      <a:pt x="341630" y="254000"/>
                    </a:cubicBezTo>
                    <a:cubicBezTo>
                      <a:pt x="339090" y="259080"/>
                      <a:pt x="297180" y="259080"/>
                      <a:pt x="294640" y="254000"/>
                    </a:cubicBezTo>
                    <a:cubicBezTo>
                      <a:pt x="292100" y="248920"/>
                      <a:pt x="312420" y="227330"/>
                      <a:pt x="321310" y="227330"/>
                    </a:cubicBezTo>
                    <a:cubicBezTo>
                      <a:pt x="328930" y="227330"/>
                      <a:pt x="336550" y="233680"/>
                      <a:pt x="344170" y="246380"/>
                    </a:cubicBezTo>
                    <a:cubicBezTo>
                      <a:pt x="373380" y="293370"/>
                      <a:pt x="439420" y="565150"/>
                      <a:pt x="441960" y="651510"/>
                    </a:cubicBezTo>
                    <a:cubicBezTo>
                      <a:pt x="443230" y="692150"/>
                      <a:pt x="435610" y="708660"/>
                      <a:pt x="425450" y="740410"/>
                    </a:cubicBezTo>
                    <a:cubicBezTo>
                      <a:pt x="414020" y="778510"/>
                      <a:pt x="391160" y="829310"/>
                      <a:pt x="372110" y="862330"/>
                    </a:cubicBezTo>
                    <a:cubicBezTo>
                      <a:pt x="358140" y="886460"/>
                      <a:pt x="344170" y="913130"/>
                      <a:pt x="328930" y="920750"/>
                    </a:cubicBezTo>
                    <a:cubicBezTo>
                      <a:pt x="318770" y="925830"/>
                      <a:pt x="304800" y="924560"/>
                      <a:pt x="297180" y="920750"/>
                    </a:cubicBezTo>
                    <a:cubicBezTo>
                      <a:pt x="289560" y="916940"/>
                      <a:pt x="281940" y="908050"/>
                      <a:pt x="280670" y="895350"/>
                    </a:cubicBezTo>
                    <a:cubicBezTo>
                      <a:pt x="276860" y="862330"/>
                      <a:pt x="347980" y="746760"/>
                      <a:pt x="342900" y="703580"/>
                    </a:cubicBezTo>
                    <a:cubicBezTo>
                      <a:pt x="340360" y="679450"/>
                      <a:pt x="321310" y="675640"/>
                      <a:pt x="312420" y="650240"/>
                    </a:cubicBezTo>
                    <a:cubicBezTo>
                      <a:pt x="294640" y="600710"/>
                      <a:pt x="259080" y="443230"/>
                      <a:pt x="275590" y="412750"/>
                    </a:cubicBezTo>
                    <a:cubicBezTo>
                      <a:pt x="281940" y="401320"/>
                      <a:pt x="297180" y="397510"/>
                      <a:pt x="307340" y="398780"/>
                    </a:cubicBezTo>
                    <a:cubicBezTo>
                      <a:pt x="317500" y="400050"/>
                      <a:pt x="330200" y="411480"/>
                      <a:pt x="336550" y="425450"/>
                    </a:cubicBezTo>
                    <a:cubicBezTo>
                      <a:pt x="347980" y="447040"/>
                      <a:pt x="355600" y="508000"/>
                      <a:pt x="346710" y="527050"/>
                    </a:cubicBezTo>
                    <a:cubicBezTo>
                      <a:pt x="341630" y="538480"/>
                      <a:pt x="328930" y="546100"/>
                      <a:pt x="321310" y="546100"/>
                    </a:cubicBezTo>
                    <a:cubicBezTo>
                      <a:pt x="313690" y="546100"/>
                      <a:pt x="304800" y="541020"/>
                      <a:pt x="300990" y="534670"/>
                    </a:cubicBezTo>
                    <a:cubicBezTo>
                      <a:pt x="297180" y="528320"/>
                      <a:pt x="295910" y="516890"/>
                      <a:pt x="298450" y="510540"/>
                    </a:cubicBezTo>
                    <a:cubicBezTo>
                      <a:pt x="300990" y="504190"/>
                      <a:pt x="309880" y="496570"/>
                      <a:pt x="316230" y="495300"/>
                    </a:cubicBezTo>
                    <a:cubicBezTo>
                      <a:pt x="323850" y="494030"/>
                      <a:pt x="340360" y="500380"/>
                      <a:pt x="344170" y="508000"/>
                    </a:cubicBezTo>
                    <a:cubicBezTo>
                      <a:pt x="347980" y="515620"/>
                      <a:pt x="340360" y="539750"/>
                      <a:pt x="332740" y="543560"/>
                    </a:cubicBezTo>
                    <a:cubicBezTo>
                      <a:pt x="326390" y="547370"/>
                      <a:pt x="308610" y="543560"/>
                      <a:pt x="302260" y="535940"/>
                    </a:cubicBezTo>
                    <a:cubicBezTo>
                      <a:pt x="290830" y="521970"/>
                      <a:pt x="302260" y="467360"/>
                      <a:pt x="294640" y="448310"/>
                    </a:cubicBezTo>
                    <a:cubicBezTo>
                      <a:pt x="289560" y="436880"/>
                      <a:pt x="274320" y="433070"/>
                      <a:pt x="274320" y="424180"/>
                    </a:cubicBezTo>
                    <a:cubicBezTo>
                      <a:pt x="274320" y="415290"/>
                      <a:pt x="287020" y="398780"/>
                      <a:pt x="294640" y="397510"/>
                    </a:cubicBezTo>
                    <a:cubicBezTo>
                      <a:pt x="303530" y="396240"/>
                      <a:pt x="316230" y="403860"/>
                      <a:pt x="323850" y="415290"/>
                    </a:cubicBezTo>
                    <a:cubicBezTo>
                      <a:pt x="337820" y="435610"/>
                      <a:pt x="344170" y="494030"/>
                      <a:pt x="346710" y="525780"/>
                    </a:cubicBezTo>
                    <a:cubicBezTo>
                      <a:pt x="347980" y="548640"/>
                      <a:pt x="340360" y="562610"/>
                      <a:pt x="344170" y="585470"/>
                    </a:cubicBezTo>
                    <a:cubicBezTo>
                      <a:pt x="350520" y="618490"/>
                      <a:pt x="392430" y="659130"/>
                      <a:pt x="393700" y="702310"/>
                    </a:cubicBezTo>
                    <a:cubicBezTo>
                      <a:pt x="396240" y="751840"/>
                      <a:pt x="354330" y="835660"/>
                      <a:pt x="340360" y="867410"/>
                    </a:cubicBezTo>
                    <a:cubicBezTo>
                      <a:pt x="334010" y="881380"/>
                      <a:pt x="327660" y="895350"/>
                      <a:pt x="323850" y="895350"/>
                    </a:cubicBezTo>
                    <a:cubicBezTo>
                      <a:pt x="318770" y="895350"/>
                      <a:pt x="312420" y="877570"/>
                      <a:pt x="313690" y="862330"/>
                    </a:cubicBezTo>
                    <a:cubicBezTo>
                      <a:pt x="316230" y="825500"/>
                      <a:pt x="383540" y="748030"/>
                      <a:pt x="391160" y="681990"/>
                    </a:cubicBezTo>
                    <a:cubicBezTo>
                      <a:pt x="400050" y="605790"/>
                      <a:pt x="363220" y="502920"/>
                      <a:pt x="345440" y="426720"/>
                    </a:cubicBezTo>
                    <a:cubicBezTo>
                      <a:pt x="330200" y="363220"/>
                      <a:pt x="287020" y="285750"/>
                      <a:pt x="294640" y="254000"/>
                    </a:cubicBezTo>
                    <a:cubicBezTo>
                      <a:pt x="298450" y="240030"/>
                      <a:pt x="312420" y="227330"/>
                      <a:pt x="321310" y="227330"/>
                    </a:cubicBezTo>
                    <a:cubicBezTo>
                      <a:pt x="328930" y="227330"/>
                      <a:pt x="346710" y="246380"/>
                      <a:pt x="345440" y="251460"/>
                    </a:cubicBezTo>
                    <a:cubicBezTo>
                      <a:pt x="342900" y="257810"/>
                      <a:pt x="295910" y="261620"/>
                      <a:pt x="290830" y="256540"/>
                    </a:cubicBezTo>
                    <a:cubicBezTo>
                      <a:pt x="288290" y="254000"/>
                      <a:pt x="289560" y="247650"/>
                      <a:pt x="292100" y="243840"/>
                    </a:cubicBezTo>
                    <a:cubicBezTo>
                      <a:pt x="295910" y="238760"/>
                      <a:pt x="308610" y="228600"/>
                      <a:pt x="317500" y="229870"/>
                    </a:cubicBezTo>
                    <a:cubicBezTo>
                      <a:pt x="326390" y="231140"/>
                      <a:pt x="336550" y="238760"/>
                      <a:pt x="344170" y="251460"/>
                    </a:cubicBezTo>
                    <a:cubicBezTo>
                      <a:pt x="363220" y="284480"/>
                      <a:pt x="375920" y="379730"/>
                      <a:pt x="382270" y="463550"/>
                    </a:cubicBezTo>
                    <a:cubicBezTo>
                      <a:pt x="391160" y="581660"/>
                      <a:pt x="387350" y="820420"/>
                      <a:pt x="367030" y="895350"/>
                    </a:cubicBezTo>
                    <a:cubicBezTo>
                      <a:pt x="359410" y="924560"/>
                      <a:pt x="349250" y="937260"/>
                      <a:pt x="336550" y="951230"/>
                    </a:cubicBezTo>
                    <a:cubicBezTo>
                      <a:pt x="325120" y="963930"/>
                      <a:pt x="304800" y="981710"/>
                      <a:pt x="295910" y="979170"/>
                    </a:cubicBezTo>
                    <a:cubicBezTo>
                      <a:pt x="289560" y="977900"/>
                      <a:pt x="285750" y="965200"/>
                      <a:pt x="285750" y="957580"/>
                    </a:cubicBezTo>
                    <a:cubicBezTo>
                      <a:pt x="285750" y="951230"/>
                      <a:pt x="290830" y="941070"/>
                      <a:pt x="297180" y="937260"/>
                    </a:cubicBezTo>
                    <a:cubicBezTo>
                      <a:pt x="303530" y="933450"/>
                      <a:pt x="323850" y="933450"/>
                      <a:pt x="326390" y="938530"/>
                    </a:cubicBezTo>
                    <a:cubicBezTo>
                      <a:pt x="328930" y="944880"/>
                      <a:pt x="303530" y="977900"/>
                      <a:pt x="297180" y="976630"/>
                    </a:cubicBezTo>
                    <a:cubicBezTo>
                      <a:pt x="292100" y="975360"/>
                      <a:pt x="287020" y="951230"/>
                      <a:pt x="290830" y="943610"/>
                    </a:cubicBezTo>
                    <a:cubicBezTo>
                      <a:pt x="294640" y="935990"/>
                      <a:pt x="313690" y="928370"/>
                      <a:pt x="322580" y="932180"/>
                    </a:cubicBezTo>
                    <a:cubicBezTo>
                      <a:pt x="334010" y="935990"/>
                      <a:pt x="341630" y="958850"/>
                      <a:pt x="347980" y="980440"/>
                    </a:cubicBezTo>
                    <a:cubicBezTo>
                      <a:pt x="358140" y="1018540"/>
                      <a:pt x="363220" y="1098550"/>
                      <a:pt x="356870" y="1150620"/>
                    </a:cubicBezTo>
                    <a:cubicBezTo>
                      <a:pt x="351790" y="1197610"/>
                      <a:pt x="340360" y="1234440"/>
                      <a:pt x="320040" y="1280160"/>
                    </a:cubicBezTo>
                    <a:cubicBezTo>
                      <a:pt x="293370" y="1339850"/>
                      <a:pt x="231140" y="1432560"/>
                      <a:pt x="194310" y="1473200"/>
                    </a:cubicBezTo>
                    <a:cubicBezTo>
                      <a:pt x="173990" y="1496060"/>
                      <a:pt x="151130" y="1518920"/>
                      <a:pt x="137160" y="1517650"/>
                    </a:cubicBezTo>
                    <a:cubicBezTo>
                      <a:pt x="128270" y="1517650"/>
                      <a:pt x="121920" y="1508760"/>
                      <a:pt x="116840" y="1497330"/>
                    </a:cubicBezTo>
                    <a:cubicBezTo>
                      <a:pt x="105410" y="1469390"/>
                      <a:pt x="125730" y="1380490"/>
                      <a:pt x="120650" y="1324610"/>
                    </a:cubicBezTo>
                    <a:cubicBezTo>
                      <a:pt x="115570" y="1271270"/>
                      <a:pt x="91440" y="1215390"/>
                      <a:pt x="88900" y="1169670"/>
                    </a:cubicBezTo>
                    <a:cubicBezTo>
                      <a:pt x="87630" y="1132840"/>
                      <a:pt x="100330" y="1106170"/>
                      <a:pt x="99060" y="1069340"/>
                    </a:cubicBezTo>
                    <a:cubicBezTo>
                      <a:pt x="97790" y="1022350"/>
                      <a:pt x="55880" y="930910"/>
                      <a:pt x="69850" y="909320"/>
                    </a:cubicBezTo>
                    <a:cubicBezTo>
                      <a:pt x="76200" y="899160"/>
                      <a:pt x="96520" y="895350"/>
                      <a:pt x="106680" y="899160"/>
                    </a:cubicBezTo>
                    <a:cubicBezTo>
                      <a:pt x="116840" y="902970"/>
                      <a:pt x="120650" y="918210"/>
                      <a:pt x="129540" y="934720"/>
                    </a:cubicBezTo>
                    <a:cubicBezTo>
                      <a:pt x="144780" y="965200"/>
                      <a:pt x="173990" y="1028700"/>
                      <a:pt x="185420" y="1071880"/>
                    </a:cubicBezTo>
                    <a:cubicBezTo>
                      <a:pt x="195580" y="1109980"/>
                      <a:pt x="193040" y="1145540"/>
                      <a:pt x="201930" y="1181100"/>
                    </a:cubicBezTo>
                    <a:cubicBezTo>
                      <a:pt x="210820" y="1216660"/>
                      <a:pt x="241300" y="1259840"/>
                      <a:pt x="238760" y="1282700"/>
                    </a:cubicBezTo>
                    <a:cubicBezTo>
                      <a:pt x="237490" y="1295400"/>
                      <a:pt x="227330" y="1309370"/>
                      <a:pt x="219710" y="1310640"/>
                    </a:cubicBezTo>
                    <a:cubicBezTo>
                      <a:pt x="210820" y="1311910"/>
                      <a:pt x="186690" y="1292860"/>
                      <a:pt x="187960" y="1287780"/>
                    </a:cubicBezTo>
                    <a:cubicBezTo>
                      <a:pt x="189230" y="1282700"/>
                      <a:pt x="231140" y="1277620"/>
                      <a:pt x="233680" y="1282700"/>
                    </a:cubicBezTo>
                    <a:cubicBezTo>
                      <a:pt x="236220" y="1286510"/>
                      <a:pt x="222250" y="1308100"/>
                      <a:pt x="214630" y="1309370"/>
                    </a:cubicBezTo>
                    <a:cubicBezTo>
                      <a:pt x="205740" y="1311910"/>
                      <a:pt x="184150" y="1297940"/>
                      <a:pt x="184150" y="1292860"/>
                    </a:cubicBezTo>
                    <a:cubicBezTo>
                      <a:pt x="185420" y="1286510"/>
                      <a:pt x="234950" y="1276350"/>
                      <a:pt x="237490" y="1280160"/>
                    </a:cubicBezTo>
                    <a:cubicBezTo>
                      <a:pt x="240030" y="1283970"/>
                      <a:pt x="220980" y="1308100"/>
                      <a:pt x="212090" y="1308100"/>
                    </a:cubicBezTo>
                    <a:cubicBezTo>
                      <a:pt x="201930" y="1308100"/>
                      <a:pt x="185420" y="1285240"/>
                      <a:pt x="179070" y="1272540"/>
                    </a:cubicBezTo>
                    <a:cubicBezTo>
                      <a:pt x="173990" y="1262380"/>
                      <a:pt x="171450" y="1256030"/>
                      <a:pt x="170180" y="1243330"/>
                    </a:cubicBezTo>
                    <a:cubicBezTo>
                      <a:pt x="168910" y="1221740"/>
                      <a:pt x="186690" y="1183640"/>
                      <a:pt x="184150" y="1150620"/>
                    </a:cubicBezTo>
                    <a:cubicBezTo>
                      <a:pt x="180340" y="1111250"/>
                      <a:pt x="156210" y="1056640"/>
                      <a:pt x="139700" y="1023620"/>
                    </a:cubicBezTo>
                    <a:cubicBezTo>
                      <a:pt x="127000" y="999490"/>
                      <a:pt x="100330" y="979170"/>
                      <a:pt x="100330" y="963930"/>
                    </a:cubicBezTo>
                    <a:cubicBezTo>
                      <a:pt x="100330" y="955040"/>
                      <a:pt x="114300" y="949960"/>
                      <a:pt x="115570" y="941070"/>
                    </a:cubicBezTo>
                    <a:cubicBezTo>
                      <a:pt x="116840" y="932180"/>
                      <a:pt x="113030" y="918210"/>
                      <a:pt x="106680" y="910590"/>
                    </a:cubicBezTo>
                    <a:cubicBezTo>
                      <a:pt x="100330" y="902970"/>
                      <a:pt x="86360" y="908050"/>
                      <a:pt x="76200" y="897890"/>
                    </a:cubicBezTo>
                    <a:cubicBezTo>
                      <a:pt x="55880" y="878840"/>
                      <a:pt x="33020" y="822960"/>
                      <a:pt x="21590" y="774700"/>
                    </a:cubicBezTo>
                    <a:cubicBezTo>
                      <a:pt x="6350" y="713740"/>
                      <a:pt x="0" y="593090"/>
                      <a:pt x="7620" y="554990"/>
                    </a:cubicBezTo>
                    <a:cubicBezTo>
                      <a:pt x="10160" y="539750"/>
                      <a:pt x="19050" y="537210"/>
                      <a:pt x="21590" y="525780"/>
                    </a:cubicBezTo>
                    <a:cubicBezTo>
                      <a:pt x="25400" y="509270"/>
                      <a:pt x="15240" y="487680"/>
                      <a:pt x="17780" y="463550"/>
                    </a:cubicBezTo>
                    <a:cubicBezTo>
                      <a:pt x="21590" y="429260"/>
                      <a:pt x="41910" y="365760"/>
                      <a:pt x="57150" y="340360"/>
                    </a:cubicBezTo>
                    <a:cubicBezTo>
                      <a:pt x="66040" y="326390"/>
                      <a:pt x="76200" y="325120"/>
                      <a:pt x="83820" y="313690"/>
                    </a:cubicBezTo>
                    <a:cubicBezTo>
                      <a:pt x="92710" y="299720"/>
                      <a:pt x="91440" y="280670"/>
                      <a:pt x="104140" y="259080"/>
                    </a:cubicBezTo>
                    <a:cubicBezTo>
                      <a:pt x="127000" y="218440"/>
                      <a:pt x="187960" y="130810"/>
                      <a:pt x="234950" y="97790"/>
                    </a:cubicBezTo>
                    <a:cubicBezTo>
                      <a:pt x="271780" y="71120"/>
                      <a:pt x="321310" y="71120"/>
                      <a:pt x="353060" y="55880"/>
                    </a:cubicBezTo>
                    <a:cubicBezTo>
                      <a:pt x="375920" y="44450"/>
                      <a:pt x="392430" y="22860"/>
                      <a:pt x="410210" y="17780"/>
                    </a:cubicBezTo>
                    <a:cubicBezTo>
                      <a:pt x="421640" y="13970"/>
                      <a:pt x="438150" y="12700"/>
                      <a:pt x="443230" y="17780"/>
                    </a:cubicBezTo>
                    <a:cubicBezTo>
                      <a:pt x="447040" y="22860"/>
                      <a:pt x="441960" y="43180"/>
                      <a:pt x="441960" y="43180"/>
                    </a:cubicBezTo>
                    <a:cubicBezTo>
                      <a:pt x="441960" y="43180"/>
                      <a:pt x="439420" y="11430"/>
                      <a:pt x="445770" y="6350"/>
                    </a:cubicBezTo>
                    <a:cubicBezTo>
                      <a:pt x="450850" y="2540"/>
                      <a:pt x="469900" y="6350"/>
                      <a:pt x="473710" y="12700"/>
                    </a:cubicBezTo>
                    <a:cubicBezTo>
                      <a:pt x="478790" y="20320"/>
                      <a:pt x="472440" y="49530"/>
                      <a:pt x="468630" y="50800"/>
                    </a:cubicBezTo>
                    <a:cubicBezTo>
                      <a:pt x="463550" y="52070"/>
                      <a:pt x="441960" y="15240"/>
                      <a:pt x="445770" y="8890"/>
                    </a:cubicBezTo>
                    <a:cubicBezTo>
                      <a:pt x="448310" y="3810"/>
                      <a:pt x="462280" y="2540"/>
                      <a:pt x="468630" y="5080"/>
                    </a:cubicBezTo>
                    <a:cubicBezTo>
                      <a:pt x="474980" y="7620"/>
                      <a:pt x="483870" y="15240"/>
                      <a:pt x="485140" y="22860"/>
                    </a:cubicBezTo>
                    <a:cubicBezTo>
                      <a:pt x="486410" y="30480"/>
                      <a:pt x="480060" y="48260"/>
                      <a:pt x="474980" y="49530"/>
                    </a:cubicBezTo>
                    <a:cubicBezTo>
                      <a:pt x="467360" y="50800"/>
                      <a:pt x="440690" y="12700"/>
                      <a:pt x="443230" y="6350"/>
                    </a:cubicBezTo>
                    <a:cubicBezTo>
                      <a:pt x="445770" y="1270"/>
                      <a:pt x="461010" y="0"/>
                      <a:pt x="467360" y="2540"/>
                    </a:cubicBezTo>
                    <a:cubicBezTo>
                      <a:pt x="474980" y="5080"/>
                      <a:pt x="483870" y="16510"/>
                      <a:pt x="483870" y="26670"/>
                    </a:cubicBezTo>
                    <a:cubicBezTo>
                      <a:pt x="483870" y="44450"/>
                      <a:pt x="448310" y="88900"/>
                      <a:pt x="430530" y="96520"/>
                    </a:cubicBezTo>
                    <a:cubicBezTo>
                      <a:pt x="419100" y="100330"/>
                      <a:pt x="402590" y="97790"/>
                      <a:pt x="397510" y="91440"/>
                    </a:cubicBezTo>
                    <a:cubicBezTo>
                      <a:pt x="392430" y="83820"/>
                      <a:pt x="400050" y="49530"/>
                      <a:pt x="407670" y="45720"/>
                    </a:cubicBezTo>
                    <a:cubicBezTo>
                      <a:pt x="414020" y="43180"/>
                      <a:pt x="430530" y="52070"/>
                      <a:pt x="434340" y="58420"/>
                    </a:cubicBezTo>
                    <a:cubicBezTo>
                      <a:pt x="438150" y="64770"/>
                      <a:pt x="438150" y="74930"/>
                      <a:pt x="434340" y="82550"/>
                    </a:cubicBezTo>
                    <a:cubicBezTo>
                      <a:pt x="429260" y="93980"/>
                      <a:pt x="403860" y="97790"/>
                      <a:pt x="392430" y="113030"/>
                    </a:cubicBezTo>
                    <a:cubicBezTo>
                      <a:pt x="375920" y="134620"/>
                      <a:pt x="369570" y="189230"/>
                      <a:pt x="354330" y="207010"/>
                    </a:cubicBezTo>
                    <a:cubicBezTo>
                      <a:pt x="345440" y="218440"/>
                      <a:pt x="330200" y="217170"/>
                      <a:pt x="323850" y="226060"/>
                    </a:cubicBezTo>
                    <a:cubicBezTo>
                      <a:pt x="317500" y="234950"/>
                      <a:pt x="322580" y="252730"/>
                      <a:pt x="314960" y="257810"/>
                    </a:cubicBezTo>
                    <a:cubicBezTo>
                      <a:pt x="307340" y="262890"/>
                      <a:pt x="281940" y="260350"/>
                      <a:pt x="276860" y="254000"/>
                    </a:cubicBezTo>
                    <a:cubicBezTo>
                      <a:pt x="271780" y="247650"/>
                      <a:pt x="275590" y="220980"/>
                      <a:pt x="280670" y="219710"/>
                    </a:cubicBezTo>
                    <a:cubicBezTo>
                      <a:pt x="285750" y="218440"/>
                      <a:pt x="314960" y="251460"/>
                      <a:pt x="312420" y="256540"/>
                    </a:cubicBezTo>
                    <a:cubicBezTo>
                      <a:pt x="309880" y="261620"/>
                      <a:pt x="280670" y="259080"/>
                      <a:pt x="274320" y="252730"/>
                    </a:cubicBezTo>
                    <a:cubicBezTo>
                      <a:pt x="269240" y="247650"/>
                      <a:pt x="270510" y="233680"/>
                      <a:pt x="274320" y="223520"/>
                    </a:cubicBezTo>
                    <a:cubicBezTo>
                      <a:pt x="279400" y="208280"/>
                      <a:pt x="300990" y="181610"/>
                      <a:pt x="313690" y="172720"/>
                    </a:cubicBezTo>
                    <a:cubicBezTo>
                      <a:pt x="322580" y="166370"/>
                      <a:pt x="330200" y="162560"/>
                      <a:pt x="339090" y="163830"/>
                    </a:cubicBezTo>
                    <a:cubicBezTo>
                      <a:pt x="347980" y="165100"/>
                      <a:pt x="360680" y="172720"/>
                      <a:pt x="365760" y="181610"/>
                    </a:cubicBezTo>
                    <a:cubicBezTo>
                      <a:pt x="370840" y="191770"/>
                      <a:pt x="369570" y="205740"/>
                      <a:pt x="367030" y="220980"/>
                    </a:cubicBezTo>
                    <a:cubicBezTo>
                      <a:pt x="363220" y="241300"/>
                      <a:pt x="354330" y="280670"/>
                      <a:pt x="341630" y="292100"/>
                    </a:cubicBezTo>
                    <a:cubicBezTo>
                      <a:pt x="334010" y="298450"/>
                      <a:pt x="321310" y="300990"/>
                      <a:pt x="313690" y="298450"/>
                    </a:cubicBezTo>
                    <a:cubicBezTo>
                      <a:pt x="306070" y="295910"/>
                      <a:pt x="297180" y="275590"/>
                      <a:pt x="297180" y="275590"/>
                    </a:cubicBezTo>
                  </a:path>
                </a:pathLst>
              </a:custGeom>
              <a:solidFill>
                <a:srgbClr val="4F874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" name="Group 97"/>
            <p:cNvGrpSpPr>
              <a:grpSpLocks/>
            </p:cNvGrpSpPr>
            <p:nvPr/>
          </p:nvGrpSpPr>
          <p:grpSpPr>
            <a:xfrm>
              <a:off x="8368665" y="3794760"/>
              <a:ext cx="110490" cy="108585"/>
              <a:chOff x="0" y="0"/>
              <a:chExt cx="147320" cy="144780"/>
            </a:xfrm>
          </p:grpSpPr>
          <p:sp>
            <p:nvSpPr>
              <p:cNvPr id="98" name="Freeform 98"/>
              <p:cNvSpPr>
                <a:spLocks/>
              </p:cNvSpPr>
              <p:nvPr/>
            </p:nvSpPr>
            <p:spPr>
              <a:xfrm>
                <a:off x="45720" y="45720"/>
                <a:ext cx="50800" cy="5207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2070">
                    <a:moveTo>
                      <a:pt x="50800" y="17780"/>
                    </a:moveTo>
                    <a:cubicBezTo>
                      <a:pt x="30480" y="52070"/>
                      <a:pt x="10160" y="46990"/>
                      <a:pt x="5080" y="39370"/>
                    </a:cubicBezTo>
                    <a:cubicBezTo>
                      <a:pt x="0" y="31750"/>
                      <a:pt x="5080" y="10160"/>
                      <a:pt x="11430" y="5080"/>
                    </a:cubicBezTo>
                    <a:cubicBezTo>
                      <a:pt x="17780" y="0"/>
                      <a:pt x="45720" y="7620"/>
                      <a:pt x="45720" y="7620"/>
                    </a:cubicBezTo>
                  </a:path>
                </a:pathLst>
              </a:custGeom>
              <a:solidFill>
                <a:srgbClr val="4F874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" name="Group 99"/>
            <p:cNvGrpSpPr>
              <a:grpSpLocks/>
            </p:cNvGrpSpPr>
            <p:nvPr/>
          </p:nvGrpSpPr>
          <p:grpSpPr>
            <a:xfrm>
              <a:off x="8232457" y="3762375"/>
              <a:ext cx="291465" cy="1197292"/>
              <a:chOff x="0" y="0"/>
              <a:chExt cx="388620" cy="1596390"/>
            </a:xfrm>
          </p:grpSpPr>
          <p:sp>
            <p:nvSpPr>
              <p:cNvPr id="100" name="Freeform 100"/>
              <p:cNvSpPr>
                <a:spLocks/>
              </p:cNvSpPr>
              <p:nvPr/>
            </p:nvSpPr>
            <p:spPr>
              <a:xfrm>
                <a:off x="40640" y="50800"/>
                <a:ext cx="302260" cy="1496060"/>
              </a:xfrm>
              <a:custGeom>
                <a:avLst/>
                <a:gdLst/>
                <a:ahLst/>
                <a:cxnLst/>
                <a:rect l="l" t="t" r="r" b="b"/>
                <a:pathLst>
                  <a:path w="302260" h="1496060">
                    <a:moveTo>
                      <a:pt x="177800" y="69850"/>
                    </a:moveTo>
                    <a:cubicBezTo>
                      <a:pt x="181610" y="5080"/>
                      <a:pt x="194310" y="0"/>
                      <a:pt x="201930" y="0"/>
                    </a:cubicBezTo>
                    <a:cubicBezTo>
                      <a:pt x="209550" y="0"/>
                      <a:pt x="217170" y="6350"/>
                      <a:pt x="222250" y="13970"/>
                    </a:cubicBezTo>
                    <a:cubicBezTo>
                      <a:pt x="231140" y="26670"/>
                      <a:pt x="240030" y="52070"/>
                      <a:pt x="238760" y="76200"/>
                    </a:cubicBezTo>
                    <a:cubicBezTo>
                      <a:pt x="236220" y="109220"/>
                      <a:pt x="194310" y="153670"/>
                      <a:pt x="189230" y="194310"/>
                    </a:cubicBezTo>
                    <a:cubicBezTo>
                      <a:pt x="184150" y="233680"/>
                      <a:pt x="207010" y="283210"/>
                      <a:pt x="204470" y="317500"/>
                    </a:cubicBezTo>
                    <a:cubicBezTo>
                      <a:pt x="203200" y="341630"/>
                      <a:pt x="187960" y="361950"/>
                      <a:pt x="189230" y="379730"/>
                    </a:cubicBezTo>
                    <a:cubicBezTo>
                      <a:pt x="190500" y="392430"/>
                      <a:pt x="200660" y="398780"/>
                      <a:pt x="203200" y="412750"/>
                    </a:cubicBezTo>
                    <a:cubicBezTo>
                      <a:pt x="207010" y="438150"/>
                      <a:pt x="187960" y="483870"/>
                      <a:pt x="194310" y="520700"/>
                    </a:cubicBezTo>
                    <a:cubicBezTo>
                      <a:pt x="200660" y="561340"/>
                      <a:pt x="233680" y="603250"/>
                      <a:pt x="248920" y="645160"/>
                    </a:cubicBezTo>
                    <a:cubicBezTo>
                      <a:pt x="262890" y="685800"/>
                      <a:pt x="287020" y="744220"/>
                      <a:pt x="283210" y="770890"/>
                    </a:cubicBezTo>
                    <a:cubicBezTo>
                      <a:pt x="280670" y="784860"/>
                      <a:pt x="271780" y="796290"/>
                      <a:pt x="264160" y="798830"/>
                    </a:cubicBezTo>
                    <a:cubicBezTo>
                      <a:pt x="256540" y="801370"/>
                      <a:pt x="245110" y="797560"/>
                      <a:pt x="237490" y="788670"/>
                    </a:cubicBezTo>
                    <a:cubicBezTo>
                      <a:pt x="220980" y="768350"/>
                      <a:pt x="219710" y="694690"/>
                      <a:pt x="214630" y="643890"/>
                    </a:cubicBezTo>
                    <a:cubicBezTo>
                      <a:pt x="209550" y="588010"/>
                      <a:pt x="217170" y="514350"/>
                      <a:pt x="208280" y="468630"/>
                    </a:cubicBezTo>
                    <a:cubicBezTo>
                      <a:pt x="201930" y="436880"/>
                      <a:pt x="184150" y="422910"/>
                      <a:pt x="179070" y="391160"/>
                    </a:cubicBezTo>
                    <a:cubicBezTo>
                      <a:pt x="172720" y="346710"/>
                      <a:pt x="180340" y="266700"/>
                      <a:pt x="187960" y="223520"/>
                    </a:cubicBezTo>
                    <a:cubicBezTo>
                      <a:pt x="193040" y="195580"/>
                      <a:pt x="196850" y="163830"/>
                      <a:pt x="208280" y="154940"/>
                    </a:cubicBezTo>
                    <a:cubicBezTo>
                      <a:pt x="215900" y="148590"/>
                      <a:pt x="231140" y="149860"/>
                      <a:pt x="237490" y="153670"/>
                    </a:cubicBezTo>
                    <a:cubicBezTo>
                      <a:pt x="243840" y="157480"/>
                      <a:pt x="248920" y="167640"/>
                      <a:pt x="248920" y="173990"/>
                    </a:cubicBezTo>
                    <a:cubicBezTo>
                      <a:pt x="248920" y="181610"/>
                      <a:pt x="240030" y="195580"/>
                      <a:pt x="238760" y="195580"/>
                    </a:cubicBezTo>
                    <a:cubicBezTo>
                      <a:pt x="236220" y="195580"/>
                      <a:pt x="234950" y="163830"/>
                      <a:pt x="238760" y="161290"/>
                    </a:cubicBezTo>
                    <a:cubicBezTo>
                      <a:pt x="242570" y="158750"/>
                      <a:pt x="255270" y="170180"/>
                      <a:pt x="262890" y="180340"/>
                    </a:cubicBezTo>
                    <a:cubicBezTo>
                      <a:pt x="275590" y="198120"/>
                      <a:pt x="288290" y="247650"/>
                      <a:pt x="290830" y="273050"/>
                    </a:cubicBezTo>
                    <a:cubicBezTo>
                      <a:pt x="293370" y="290830"/>
                      <a:pt x="292100" y="302260"/>
                      <a:pt x="288290" y="318770"/>
                    </a:cubicBezTo>
                    <a:cubicBezTo>
                      <a:pt x="283210" y="337820"/>
                      <a:pt x="266700" y="355600"/>
                      <a:pt x="260350" y="379730"/>
                    </a:cubicBezTo>
                    <a:cubicBezTo>
                      <a:pt x="251460" y="414020"/>
                      <a:pt x="250190" y="458470"/>
                      <a:pt x="254000" y="505460"/>
                    </a:cubicBezTo>
                    <a:cubicBezTo>
                      <a:pt x="259080" y="566420"/>
                      <a:pt x="289560" y="641350"/>
                      <a:pt x="295910" y="715010"/>
                    </a:cubicBezTo>
                    <a:cubicBezTo>
                      <a:pt x="302260" y="796290"/>
                      <a:pt x="284480" y="900430"/>
                      <a:pt x="285750" y="971550"/>
                    </a:cubicBezTo>
                    <a:cubicBezTo>
                      <a:pt x="287020" y="1022350"/>
                      <a:pt x="300990" y="1064260"/>
                      <a:pt x="297180" y="1101090"/>
                    </a:cubicBezTo>
                    <a:cubicBezTo>
                      <a:pt x="294640" y="1129030"/>
                      <a:pt x="287020" y="1146810"/>
                      <a:pt x="275590" y="1172210"/>
                    </a:cubicBezTo>
                    <a:cubicBezTo>
                      <a:pt x="261620" y="1206500"/>
                      <a:pt x="240030" y="1248410"/>
                      <a:pt x="213360" y="1285240"/>
                    </a:cubicBezTo>
                    <a:cubicBezTo>
                      <a:pt x="182880" y="1327150"/>
                      <a:pt x="124460" y="1375410"/>
                      <a:pt x="101600" y="1409700"/>
                    </a:cubicBezTo>
                    <a:cubicBezTo>
                      <a:pt x="87630" y="1430020"/>
                      <a:pt x="86360" y="1447800"/>
                      <a:pt x="74930" y="1461770"/>
                    </a:cubicBezTo>
                    <a:cubicBezTo>
                      <a:pt x="63500" y="1475740"/>
                      <a:pt x="44450" y="1492250"/>
                      <a:pt x="33020" y="1493520"/>
                    </a:cubicBezTo>
                    <a:cubicBezTo>
                      <a:pt x="25400" y="1493520"/>
                      <a:pt x="16510" y="1488440"/>
                      <a:pt x="12700" y="1482090"/>
                    </a:cubicBezTo>
                    <a:cubicBezTo>
                      <a:pt x="8890" y="1475740"/>
                      <a:pt x="6350" y="1460500"/>
                      <a:pt x="10160" y="1457960"/>
                    </a:cubicBezTo>
                    <a:cubicBezTo>
                      <a:pt x="16510" y="1452880"/>
                      <a:pt x="59690" y="1470660"/>
                      <a:pt x="60960" y="1478280"/>
                    </a:cubicBezTo>
                    <a:cubicBezTo>
                      <a:pt x="60960" y="1483360"/>
                      <a:pt x="44450" y="1494790"/>
                      <a:pt x="36830" y="1494790"/>
                    </a:cubicBezTo>
                    <a:cubicBezTo>
                      <a:pt x="27940" y="1494790"/>
                      <a:pt x="15240" y="1483360"/>
                      <a:pt x="11430" y="1471930"/>
                    </a:cubicBezTo>
                    <a:cubicBezTo>
                      <a:pt x="3810" y="1450340"/>
                      <a:pt x="22860" y="1413510"/>
                      <a:pt x="25400" y="1367790"/>
                    </a:cubicBezTo>
                    <a:cubicBezTo>
                      <a:pt x="30480" y="1280160"/>
                      <a:pt x="0" y="1022350"/>
                      <a:pt x="15240" y="981710"/>
                    </a:cubicBezTo>
                    <a:cubicBezTo>
                      <a:pt x="19050" y="972820"/>
                      <a:pt x="21590" y="970280"/>
                      <a:pt x="27940" y="967740"/>
                    </a:cubicBezTo>
                    <a:cubicBezTo>
                      <a:pt x="35560" y="965200"/>
                      <a:pt x="52070" y="965200"/>
                      <a:pt x="57150" y="971550"/>
                    </a:cubicBezTo>
                    <a:cubicBezTo>
                      <a:pt x="62230" y="979170"/>
                      <a:pt x="59690" y="1005840"/>
                      <a:pt x="53340" y="1012190"/>
                    </a:cubicBezTo>
                    <a:cubicBezTo>
                      <a:pt x="48260" y="1017270"/>
                      <a:pt x="36830" y="1017270"/>
                      <a:pt x="30480" y="1014730"/>
                    </a:cubicBezTo>
                    <a:cubicBezTo>
                      <a:pt x="22860" y="1010920"/>
                      <a:pt x="13970" y="995680"/>
                      <a:pt x="13970" y="988060"/>
                    </a:cubicBezTo>
                    <a:cubicBezTo>
                      <a:pt x="13970" y="980440"/>
                      <a:pt x="21590" y="971550"/>
                      <a:pt x="27940" y="967740"/>
                    </a:cubicBezTo>
                    <a:cubicBezTo>
                      <a:pt x="34290" y="963930"/>
                      <a:pt x="44450" y="963930"/>
                      <a:pt x="50800" y="967740"/>
                    </a:cubicBezTo>
                    <a:cubicBezTo>
                      <a:pt x="57150" y="971550"/>
                      <a:pt x="63500" y="980440"/>
                      <a:pt x="64770" y="988060"/>
                    </a:cubicBezTo>
                    <a:cubicBezTo>
                      <a:pt x="66040" y="994410"/>
                      <a:pt x="60960" y="1004570"/>
                      <a:pt x="55880" y="1009650"/>
                    </a:cubicBezTo>
                    <a:cubicBezTo>
                      <a:pt x="50800" y="1014730"/>
                      <a:pt x="39370" y="1016000"/>
                      <a:pt x="33020" y="1014730"/>
                    </a:cubicBezTo>
                    <a:cubicBezTo>
                      <a:pt x="26670" y="1013460"/>
                      <a:pt x="17780" y="1004570"/>
                      <a:pt x="15240" y="998220"/>
                    </a:cubicBezTo>
                    <a:cubicBezTo>
                      <a:pt x="12700" y="990600"/>
                      <a:pt x="16510" y="976630"/>
                      <a:pt x="22860" y="971550"/>
                    </a:cubicBezTo>
                    <a:cubicBezTo>
                      <a:pt x="29210" y="966470"/>
                      <a:pt x="44450" y="963930"/>
                      <a:pt x="52070" y="969010"/>
                    </a:cubicBezTo>
                    <a:cubicBezTo>
                      <a:pt x="63500" y="975360"/>
                      <a:pt x="71120" y="996950"/>
                      <a:pt x="76200" y="1024890"/>
                    </a:cubicBezTo>
                    <a:cubicBezTo>
                      <a:pt x="90170" y="1094740"/>
                      <a:pt x="81280" y="1330960"/>
                      <a:pt x="73660" y="1407160"/>
                    </a:cubicBezTo>
                    <a:cubicBezTo>
                      <a:pt x="71120" y="1440180"/>
                      <a:pt x="72390" y="1464310"/>
                      <a:pt x="60960" y="1478280"/>
                    </a:cubicBezTo>
                    <a:cubicBezTo>
                      <a:pt x="53340" y="1488440"/>
                      <a:pt x="33020" y="1496060"/>
                      <a:pt x="25400" y="1492250"/>
                    </a:cubicBezTo>
                    <a:cubicBezTo>
                      <a:pt x="17780" y="1488440"/>
                      <a:pt x="10160" y="1464310"/>
                      <a:pt x="13970" y="1460500"/>
                    </a:cubicBezTo>
                    <a:cubicBezTo>
                      <a:pt x="17780" y="1456690"/>
                      <a:pt x="57150" y="1471930"/>
                      <a:pt x="57150" y="1477010"/>
                    </a:cubicBezTo>
                    <a:cubicBezTo>
                      <a:pt x="57150" y="1482090"/>
                      <a:pt x="29210" y="1493520"/>
                      <a:pt x="21590" y="1489710"/>
                    </a:cubicBezTo>
                    <a:cubicBezTo>
                      <a:pt x="13970" y="1485900"/>
                      <a:pt x="7620" y="1471930"/>
                      <a:pt x="10160" y="1457960"/>
                    </a:cubicBezTo>
                    <a:cubicBezTo>
                      <a:pt x="16510" y="1418590"/>
                      <a:pt x="132080" y="1310640"/>
                      <a:pt x="170180" y="1256030"/>
                    </a:cubicBezTo>
                    <a:cubicBezTo>
                      <a:pt x="195580" y="1220470"/>
                      <a:pt x="213360" y="1192530"/>
                      <a:pt x="226060" y="1164590"/>
                    </a:cubicBezTo>
                    <a:cubicBezTo>
                      <a:pt x="236220" y="1141730"/>
                      <a:pt x="243840" y="1126490"/>
                      <a:pt x="246380" y="1101090"/>
                    </a:cubicBezTo>
                    <a:cubicBezTo>
                      <a:pt x="250190" y="1066800"/>
                      <a:pt x="236220" y="1024890"/>
                      <a:pt x="234950" y="975360"/>
                    </a:cubicBezTo>
                    <a:cubicBezTo>
                      <a:pt x="233680" y="902970"/>
                      <a:pt x="256540" y="754380"/>
                      <a:pt x="245110" y="709930"/>
                    </a:cubicBezTo>
                    <a:cubicBezTo>
                      <a:pt x="241300" y="693420"/>
                      <a:pt x="232410" y="694690"/>
                      <a:pt x="227330" y="679450"/>
                    </a:cubicBezTo>
                    <a:cubicBezTo>
                      <a:pt x="215900" y="646430"/>
                      <a:pt x="208280" y="565150"/>
                      <a:pt x="205740" y="513080"/>
                    </a:cubicBezTo>
                    <a:cubicBezTo>
                      <a:pt x="204470" y="466090"/>
                      <a:pt x="205740" y="417830"/>
                      <a:pt x="213360" y="378460"/>
                    </a:cubicBezTo>
                    <a:cubicBezTo>
                      <a:pt x="219710" y="345440"/>
                      <a:pt x="241300" y="321310"/>
                      <a:pt x="242570" y="288290"/>
                    </a:cubicBezTo>
                    <a:cubicBezTo>
                      <a:pt x="243840" y="248920"/>
                      <a:pt x="196850" y="170180"/>
                      <a:pt x="208280" y="154940"/>
                    </a:cubicBezTo>
                    <a:cubicBezTo>
                      <a:pt x="213360" y="148590"/>
                      <a:pt x="231140" y="149860"/>
                      <a:pt x="237490" y="153670"/>
                    </a:cubicBezTo>
                    <a:cubicBezTo>
                      <a:pt x="243840" y="157480"/>
                      <a:pt x="248920" y="167640"/>
                      <a:pt x="248920" y="173990"/>
                    </a:cubicBezTo>
                    <a:cubicBezTo>
                      <a:pt x="248920" y="181610"/>
                      <a:pt x="238760" y="185420"/>
                      <a:pt x="234950" y="196850"/>
                    </a:cubicBezTo>
                    <a:cubicBezTo>
                      <a:pt x="226060" y="226060"/>
                      <a:pt x="220980" y="308610"/>
                      <a:pt x="227330" y="356870"/>
                    </a:cubicBezTo>
                    <a:cubicBezTo>
                      <a:pt x="232410" y="397510"/>
                      <a:pt x="252730" y="420370"/>
                      <a:pt x="261620" y="467360"/>
                    </a:cubicBezTo>
                    <a:cubicBezTo>
                      <a:pt x="275590" y="543560"/>
                      <a:pt x="297180" y="732790"/>
                      <a:pt x="283210" y="775970"/>
                    </a:cubicBezTo>
                    <a:cubicBezTo>
                      <a:pt x="279400" y="789940"/>
                      <a:pt x="271780" y="796290"/>
                      <a:pt x="264160" y="798830"/>
                    </a:cubicBezTo>
                    <a:cubicBezTo>
                      <a:pt x="256540" y="801370"/>
                      <a:pt x="246380" y="797560"/>
                      <a:pt x="237490" y="788670"/>
                    </a:cubicBezTo>
                    <a:cubicBezTo>
                      <a:pt x="209550" y="759460"/>
                      <a:pt x="165100" y="622300"/>
                      <a:pt x="148590" y="527050"/>
                    </a:cubicBezTo>
                    <a:cubicBezTo>
                      <a:pt x="130810" y="420370"/>
                      <a:pt x="128270" y="252730"/>
                      <a:pt x="146050" y="176530"/>
                    </a:cubicBezTo>
                    <a:cubicBezTo>
                      <a:pt x="154940" y="137160"/>
                      <a:pt x="182880" y="120650"/>
                      <a:pt x="187960" y="91440"/>
                    </a:cubicBezTo>
                    <a:cubicBezTo>
                      <a:pt x="193040" y="64770"/>
                      <a:pt x="170180" y="20320"/>
                      <a:pt x="180340" y="8890"/>
                    </a:cubicBezTo>
                    <a:cubicBezTo>
                      <a:pt x="186690" y="1270"/>
                      <a:pt x="210820" y="1270"/>
                      <a:pt x="218440" y="8890"/>
                    </a:cubicBezTo>
                    <a:cubicBezTo>
                      <a:pt x="228600" y="17780"/>
                      <a:pt x="232410" y="55880"/>
                      <a:pt x="227330" y="69850"/>
                    </a:cubicBezTo>
                    <a:cubicBezTo>
                      <a:pt x="223520" y="78740"/>
                      <a:pt x="213360" y="88900"/>
                      <a:pt x="205740" y="88900"/>
                    </a:cubicBezTo>
                    <a:cubicBezTo>
                      <a:pt x="196850" y="88900"/>
                      <a:pt x="177800" y="69850"/>
                      <a:pt x="177800" y="69850"/>
                    </a:cubicBezTo>
                  </a:path>
                </a:pathLst>
              </a:custGeom>
              <a:solidFill>
                <a:srgbClr val="4F874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" name="Group 101"/>
            <p:cNvGrpSpPr>
              <a:grpSpLocks/>
            </p:cNvGrpSpPr>
            <p:nvPr/>
          </p:nvGrpSpPr>
          <p:grpSpPr>
            <a:xfrm>
              <a:off x="8298180" y="3769995"/>
              <a:ext cx="164783" cy="290512"/>
              <a:chOff x="0" y="0"/>
              <a:chExt cx="219710" cy="387350"/>
            </a:xfrm>
          </p:grpSpPr>
          <p:sp>
            <p:nvSpPr>
              <p:cNvPr id="102" name="Freeform 102"/>
              <p:cNvSpPr>
                <a:spLocks/>
              </p:cNvSpPr>
              <p:nvPr/>
            </p:nvSpPr>
            <p:spPr>
              <a:xfrm>
                <a:off x="49530" y="45720"/>
                <a:ext cx="12446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24460" h="292100">
                    <a:moveTo>
                      <a:pt x="48260" y="173990"/>
                    </a:moveTo>
                    <a:cubicBezTo>
                      <a:pt x="86360" y="245110"/>
                      <a:pt x="77470" y="252730"/>
                      <a:pt x="71120" y="255270"/>
                    </a:cubicBezTo>
                    <a:cubicBezTo>
                      <a:pt x="64770" y="257810"/>
                      <a:pt x="49530" y="256540"/>
                      <a:pt x="48260" y="251460"/>
                    </a:cubicBezTo>
                    <a:cubicBezTo>
                      <a:pt x="45720" y="245110"/>
                      <a:pt x="71120" y="210820"/>
                      <a:pt x="76200" y="212090"/>
                    </a:cubicBezTo>
                    <a:cubicBezTo>
                      <a:pt x="81280" y="213360"/>
                      <a:pt x="87630" y="238760"/>
                      <a:pt x="82550" y="245110"/>
                    </a:cubicBezTo>
                    <a:cubicBezTo>
                      <a:pt x="77470" y="252730"/>
                      <a:pt x="54610" y="259080"/>
                      <a:pt x="45720" y="252730"/>
                    </a:cubicBezTo>
                    <a:cubicBezTo>
                      <a:pt x="31750" y="243840"/>
                      <a:pt x="24130" y="198120"/>
                      <a:pt x="25400" y="166370"/>
                    </a:cubicBezTo>
                    <a:cubicBezTo>
                      <a:pt x="26670" y="127000"/>
                      <a:pt x="55880" y="55880"/>
                      <a:pt x="69850" y="34290"/>
                    </a:cubicBezTo>
                    <a:cubicBezTo>
                      <a:pt x="76200" y="25400"/>
                      <a:pt x="80010" y="19050"/>
                      <a:pt x="87630" y="19050"/>
                    </a:cubicBezTo>
                    <a:cubicBezTo>
                      <a:pt x="96520" y="19050"/>
                      <a:pt x="120650" y="34290"/>
                      <a:pt x="119380" y="39370"/>
                    </a:cubicBezTo>
                    <a:cubicBezTo>
                      <a:pt x="118110" y="45720"/>
                      <a:pt x="72390" y="54610"/>
                      <a:pt x="68580" y="49530"/>
                    </a:cubicBezTo>
                    <a:cubicBezTo>
                      <a:pt x="66040" y="45720"/>
                      <a:pt x="80010" y="21590"/>
                      <a:pt x="87630" y="20320"/>
                    </a:cubicBezTo>
                    <a:cubicBezTo>
                      <a:pt x="96520" y="19050"/>
                      <a:pt x="120650" y="38100"/>
                      <a:pt x="119380" y="41910"/>
                    </a:cubicBezTo>
                    <a:cubicBezTo>
                      <a:pt x="118110" y="45720"/>
                      <a:pt x="68580" y="39370"/>
                      <a:pt x="68580" y="40640"/>
                    </a:cubicBezTo>
                    <a:cubicBezTo>
                      <a:pt x="68580" y="40640"/>
                      <a:pt x="90170" y="38100"/>
                      <a:pt x="95250" y="44450"/>
                    </a:cubicBezTo>
                    <a:cubicBezTo>
                      <a:pt x="101600" y="52070"/>
                      <a:pt x="99060" y="72390"/>
                      <a:pt x="95250" y="92710"/>
                    </a:cubicBezTo>
                    <a:cubicBezTo>
                      <a:pt x="87630" y="130810"/>
                      <a:pt x="25400" y="227330"/>
                      <a:pt x="34290" y="247650"/>
                    </a:cubicBezTo>
                    <a:cubicBezTo>
                      <a:pt x="38100" y="255270"/>
                      <a:pt x="54610" y="251460"/>
                      <a:pt x="58420" y="256540"/>
                    </a:cubicBezTo>
                    <a:cubicBezTo>
                      <a:pt x="60960" y="260350"/>
                      <a:pt x="62230" y="266700"/>
                      <a:pt x="59690" y="271780"/>
                    </a:cubicBezTo>
                    <a:cubicBezTo>
                      <a:pt x="57150" y="278130"/>
                      <a:pt x="41910" y="292100"/>
                      <a:pt x="34290" y="290830"/>
                    </a:cubicBezTo>
                    <a:cubicBezTo>
                      <a:pt x="25400" y="289560"/>
                      <a:pt x="10160" y="273050"/>
                      <a:pt x="10160" y="264160"/>
                    </a:cubicBezTo>
                    <a:cubicBezTo>
                      <a:pt x="10160" y="255270"/>
                      <a:pt x="29210" y="240030"/>
                      <a:pt x="38100" y="240030"/>
                    </a:cubicBezTo>
                    <a:cubicBezTo>
                      <a:pt x="44450" y="240030"/>
                      <a:pt x="54610" y="247650"/>
                      <a:pt x="57150" y="254000"/>
                    </a:cubicBezTo>
                    <a:cubicBezTo>
                      <a:pt x="59690" y="260350"/>
                      <a:pt x="59690" y="270510"/>
                      <a:pt x="57150" y="276860"/>
                    </a:cubicBezTo>
                    <a:cubicBezTo>
                      <a:pt x="54610" y="283210"/>
                      <a:pt x="44450" y="289560"/>
                      <a:pt x="38100" y="290830"/>
                    </a:cubicBezTo>
                    <a:cubicBezTo>
                      <a:pt x="30480" y="292100"/>
                      <a:pt x="20320" y="289560"/>
                      <a:pt x="15240" y="281940"/>
                    </a:cubicBezTo>
                    <a:cubicBezTo>
                      <a:pt x="5080" y="267970"/>
                      <a:pt x="10160" y="227330"/>
                      <a:pt x="13970" y="193040"/>
                    </a:cubicBezTo>
                    <a:cubicBezTo>
                      <a:pt x="17780" y="147320"/>
                      <a:pt x="33020" y="64770"/>
                      <a:pt x="46990" y="34290"/>
                    </a:cubicBezTo>
                    <a:cubicBezTo>
                      <a:pt x="53340" y="20320"/>
                      <a:pt x="58420" y="11430"/>
                      <a:pt x="67310" y="6350"/>
                    </a:cubicBezTo>
                    <a:cubicBezTo>
                      <a:pt x="76200" y="1270"/>
                      <a:pt x="90170" y="0"/>
                      <a:pt x="99060" y="5080"/>
                    </a:cubicBezTo>
                    <a:cubicBezTo>
                      <a:pt x="107950" y="10160"/>
                      <a:pt x="123190" y="31750"/>
                      <a:pt x="119380" y="39370"/>
                    </a:cubicBezTo>
                    <a:cubicBezTo>
                      <a:pt x="115570" y="48260"/>
                      <a:pt x="72390" y="54610"/>
                      <a:pt x="68580" y="49530"/>
                    </a:cubicBezTo>
                    <a:cubicBezTo>
                      <a:pt x="66040" y="45720"/>
                      <a:pt x="80010" y="21590"/>
                      <a:pt x="87630" y="20320"/>
                    </a:cubicBezTo>
                    <a:cubicBezTo>
                      <a:pt x="96520" y="19050"/>
                      <a:pt x="120650" y="38100"/>
                      <a:pt x="119380" y="41910"/>
                    </a:cubicBezTo>
                    <a:cubicBezTo>
                      <a:pt x="118110" y="45720"/>
                      <a:pt x="71120" y="45720"/>
                      <a:pt x="68580" y="40640"/>
                    </a:cubicBezTo>
                    <a:cubicBezTo>
                      <a:pt x="67310" y="36830"/>
                      <a:pt x="85090" y="17780"/>
                      <a:pt x="93980" y="17780"/>
                    </a:cubicBezTo>
                    <a:cubicBezTo>
                      <a:pt x="102870" y="17780"/>
                      <a:pt x="115570" y="29210"/>
                      <a:pt x="119380" y="39370"/>
                    </a:cubicBezTo>
                    <a:cubicBezTo>
                      <a:pt x="124460" y="50800"/>
                      <a:pt x="120650" y="69850"/>
                      <a:pt x="115570" y="86360"/>
                    </a:cubicBezTo>
                    <a:cubicBezTo>
                      <a:pt x="109220" y="107950"/>
                      <a:pt x="80010" y="129540"/>
                      <a:pt x="74930" y="154940"/>
                    </a:cubicBezTo>
                    <a:cubicBezTo>
                      <a:pt x="69850" y="180340"/>
                      <a:pt x="90170" y="222250"/>
                      <a:pt x="85090" y="238760"/>
                    </a:cubicBezTo>
                    <a:cubicBezTo>
                      <a:pt x="82550" y="247650"/>
                      <a:pt x="74930" y="254000"/>
                      <a:pt x="68580" y="256540"/>
                    </a:cubicBezTo>
                    <a:cubicBezTo>
                      <a:pt x="62230" y="259080"/>
                      <a:pt x="46990" y="257810"/>
                      <a:pt x="45720" y="252730"/>
                    </a:cubicBezTo>
                    <a:cubicBezTo>
                      <a:pt x="43180" y="246380"/>
                      <a:pt x="69850" y="209550"/>
                      <a:pt x="77470" y="210820"/>
                    </a:cubicBezTo>
                    <a:cubicBezTo>
                      <a:pt x="82550" y="212090"/>
                      <a:pt x="90170" y="229870"/>
                      <a:pt x="87630" y="237490"/>
                    </a:cubicBezTo>
                    <a:cubicBezTo>
                      <a:pt x="85090" y="245110"/>
                      <a:pt x="73660" y="255270"/>
                      <a:pt x="64770" y="256540"/>
                    </a:cubicBezTo>
                    <a:cubicBezTo>
                      <a:pt x="53340" y="257810"/>
                      <a:pt x="30480" y="245110"/>
                      <a:pt x="20320" y="232410"/>
                    </a:cubicBezTo>
                    <a:cubicBezTo>
                      <a:pt x="7620" y="217170"/>
                      <a:pt x="0" y="185420"/>
                      <a:pt x="1270" y="167640"/>
                    </a:cubicBezTo>
                    <a:cubicBezTo>
                      <a:pt x="2540" y="153670"/>
                      <a:pt x="10160" y="138430"/>
                      <a:pt x="19050" y="130810"/>
                    </a:cubicBezTo>
                    <a:cubicBezTo>
                      <a:pt x="25400" y="124460"/>
                      <a:pt x="35560" y="123190"/>
                      <a:pt x="44450" y="123190"/>
                    </a:cubicBezTo>
                    <a:cubicBezTo>
                      <a:pt x="54610" y="123190"/>
                      <a:pt x="69850" y="125730"/>
                      <a:pt x="76200" y="132080"/>
                    </a:cubicBezTo>
                    <a:cubicBezTo>
                      <a:pt x="81280" y="137160"/>
                      <a:pt x="86360" y="147320"/>
                      <a:pt x="85090" y="153670"/>
                    </a:cubicBezTo>
                    <a:cubicBezTo>
                      <a:pt x="83820" y="161290"/>
                      <a:pt x="77470" y="170180"/>
                      <a:pt x="71120" y="173990"/>
                    </a:cubicBezTo>
                    <a:cubicBezTo>
                      <a:pt x="64770" y="177800"/>
                      <a:pt x="48260" y="173990"/>
                      <a:pt x="48260" y="173990"/>
                    </a:cubicBezTo>
                  </a:path>
                </a:pathLst>
              </a:custGeom>
              <a:solidFill>
                <a:srgbClr val="50884F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" name="Group 103"/>
            <p:cNvGrpSpPr>
              <a:grpSpLocks/>
            </p:cNvGrpSpPr>
            <p:nvPr/>
          </p:nvGrpSpPr>
          <p:grpSpPr>
            <a:xfrm>
              <a:off x="8168640" y="4189095"/>
              <a:ext cx="209550" cy="215265"/>
              <a:chOff x="0" y="0"/>
              <a:chExt cx="279400" cy="287020"/>
            </a:xfrm>
          </p:grpSpPr>
          <p:sp>
            <p:nvSpPr>
              <p:cNvPr id="104" name="Freeform 104"/>
              <p:cNvSpPr>
                <a:spLocks/>
              </p:cNvSpPr>
              <p:nvPr/>
            </p:nvSpPr>
            <p:spPr>
              <a:xfrm>
                <a:off x="48260" y="49530"/>
                <a:ext cx="182880" cy="187960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187960">
                    <a:moveTo>
                      <a:pt x="165100" y="124460"/>
                    </a:moveTo>
                    <a:cubicBezTo>
                      <a:pt x="105410" y="184150"/>
                      <a:pt x="87630" y="187960"/>
                      <a:pt x="72390" y="186690"/>
                    </a:cubicBezTo>
                    <a:cubicBezTo>
                      <a:pt x="57150" y="185420"/>
                      <a:pt x="39370" y="179070"/>
                      <a:pt x="27940" y="167640"/>
                    </a:cubicBezTo>
                    <a:cubicBezTo>
                      <a:pt x="13970" y="153670"/>
                      <a:pt x="0" y="120650"/>
                      <a:pt x="2540" y="100330"/>
                    </a:cubicBezTo>
                    <a:cubicBezTo>
                      <a:pt x="5080" y="80010"/>
                      <a:pt x="25400" y="52070"/>
                      <a:pt x="44450" y="43180"/>
                    </a:cubicBezTo>
                    <a:cubicBezTo>
                      <a:pt x="63500" y="34290"/>
                      <a:pt x="97790" y="34290"/>
                      <a:pt x="115570" y="44450"/>
                    </a:cubicBezTo>
                    <a:cubicBezTo>
                      <a:pt x="134620" y="54610"/>
                      <a:pt x="152400" y="83820"/>
                      <a:pt x="154940" y="104140"/>
                    </a:cubicBezTo>
                    <a:cubicBezTo>
                      <a:pt x="157480" y="125730"/>
                      <a:pt x="143510" y="156210"/>
                      <a:pt x="127000" y="170180"/>
                    </a:cubicBezTo>
                    <a:cubicBezTo>
                      <a:pt x="110490" y="184150"/>
                      <a:pt x="74930" y="187960"/>
                      <a:pt x="55880" y="184150"/>
                    </a:cubicBezTo>
                    <a:cubicBezTo>
                      <a:pt x="39370" y="180340"/>
                      <a:pt x="25400" y="167640"/>
                      <a:pt x="16510" y="154940"/>
                    </a:cubicBezTo>
                    <a:cubicBezTo>
                      <a:pt x="7620" y="142240"/>
                      <a:pt x="1270" y="125730"/>
                      <a:pt x="2540" y="109220"/>
                    </a:cubicBezTo>
                    <a:cubicBezTo>
                      <a:pt x="5080" y="86360"/>
                      <a:pt x="25400" y="46990"/>
                      <a:pt x="45720" y="29210"/>
                    </a:cubicBezTo>
                    <a:cubicBezTo>
                      <a:pt x="63500" y="12700"/>
                      <a:pt x="90170" y="0"/>
                      <a:pt x="110490" y="1270"/>
                    </a:cubicBezTo>
                    <a:cubicBezTo>
                      <a:pt x="132080" y="2540"/>
                      <a:pt x="160020" y="21590"/>
                      <a:pt x="171450" y="38100"/>
                    </a:cubicBezTo>
                    <a:cubicBezTo>
                      <a:pt x="181610" y="52070"/>
                      <a:pt x="182880" y="76200"/>
                      <a:pt x="180340" y="91440"/>
                    </a:cubicBezTo>
                    <a:cubicBezTo>
                      <a:pt x="179070" y="104140"/>
                      <a:pt x="165100" y="124460"/>
                      <a:pt x="165100" y="124460"/>
                    </a:cubicBezTo>
                  </a:path>
                </a:pathLst>
              </a:custGeom>
              <a:solidFill>
                <a:srgbClr val="50884F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" name="Group 105"/>
            <p:cNvGrpSpPr>
              <a:grpSpLocks/>
            </p:cNvGrpSpPr>
            <p:nvPr/>
          </p:nvGrpSpPr>
          <p:grpSpPr>
            <a:xfrm>
              <a:off x="8001953" y="3760470"/>
              <a:ext cx="506730" cy="1079182"/>
              <a:chOff x="0" y="0"/>
              <a:chExt cx="675640" cy="1438910"/>
            </a:xfrm>
          </p:grpSpPr>
          <p:sp>
            <p:nvSpPr>
              <p:cNvPr id="106" name="Freeform 106"/>
              <p:cNvSpPr>
                <a:spLocks/>
              </p:cNvSpPr>
              <p:nvPr/>
            </p:nvSpPr>
            <p:spPr>
              <a:xfrm>
                <a:off x="43180" y="41910"/>
                <a:ext cx="588010" cy="1360170"/>
              </a:xfrm>
              <a:custGeom>
                <a:avLst/>
                <a:gdLst/>
                <a:ahLst/>
                <a:cxnLst/>
                <a:rect l="l" t="t" r="r" b="b"/>
                <a:pathLst>
                  <a:path w="588010" h="1360170">
                    <a:moveTo>
                      <a:pt x="191770" y="675640"/>
                    </a:moveTo>
                    <a:cubicBezTo>
                      <a:pt x="241300" y="427990"/>
                      <a:pt x="240030" y="405130"/>
                      <a:pt x="233680" y="377190"/>
                    </a:cubicBezTo>
                    <a:cubicBezTo>
                      <a:pt x="227330" y="347980"/>
                      <a:pt x="201930" y="327660"/>
                      <a:pt x="203200" y="292100"/>
                    </a:cubicBezTo>
                    <a:cubicBezTo>
                      <a:pt x="205740" y="231140"/>
                      <a:pt x="280670" y="83820"/>
                      <a:pt x="317500" y="49530"/>
                    </a:cubicBezTo>
                    <a:cubicBezTo>
                      <a:pt x="334010" y="34290"/>
                      <a:pt x="349250" y="29210"/>
                      <a:pt x="367030" y="30480"/>
                    </a:cubicBezTo>
                    <a:cubicBezTo>
                      <a:pt x="387350" y="31750"/>
                      <a:pt x="417830" y="46990"/>
                      <a:pt x="430530" y="63500"/>
                    </a:cubicBezTo>
                    <a:cubicBezTo>
                      <a:pt x="441960" y="77470"/>
                      <a:pt x="449580" y="97790"/>
                      <a:pt x="443230" y="116840"/>
                    </a:cubicBezTo>
                    <a:cubicBezTo>
                      <a:pt x="431800" y="153670"/>
                      <a:pt x="327660" y="204470"/>
                      <a:pt x="300990" y="247650"/>
                    </a:cubicBezTo>
                    <a:cubicBezTo>
                      <a:pt x="281940" y="278130"/>
                      <a:pt x="289560" y="303530"/>
                      <a:pt x="275590" y="340360"/>
                    </a:cubicBezTo>
                    <a:cubicBezTo>
                      <a:pt x="252730" y="398780"/>
                      <a:pt x="196850" y="524510"/>
                      <a:pt x="160020" y="557530"/>
                    </a:cubicBezTo>
                    <a:cubicBezTo>
                      <a:pt x="143510" y="572770"/>
                      <a:pt x="125730" y="577850"/>
                      <a:pt x="110490" y="579120"/>
                    </a:cubicBezTo>
                    <a:cubicBezTo>
                      <a:pt x="97790" y="580390"/>
                      <a:pt x="86360" y="577850"/>
                      <a:pt x="74930" y="571500"/>
                    </a:cubicBezTo>
                    <a:cubicBezTo>
                      <a:pt x="60960" y="563880"/>
                      <a:pt x="43180" y="546100"/>
                      <a:pt x="36830" y="532130"/>
                    </a:cubicBezTo>
                    <a:cubicBezTo>
                      <a:pt x="31750" y="520700"/>
                      <a:pt x="31750" y="506730"/>
                      <a:pt x="31750" y="496570"/>
                    </a:cubicBezTo>
                    <a:cubicBezTo>
                      <a:pt x="31750" y="488950"/>
                      <a:pt x="30480" y="480060"/>
                      <a:pt x="35560" y="477520"/>
                    </a:cubicBezTo>
                    <a:cubicBezTo>
                      <a:pt x="48260" y="472440"/>
                      <a:pt x="129540" y="521970"/>
                      <a:pt x="149860" y="552450"/>
                    </a:cubicBezTo>
                    <a:cubicBezTo>
                      <a:pt x="165100" y="576580"/>
                      <a:pt x="152400" y="603250"/>
                      <a:pt x="162560" y="636270"/>
                    </a:cubicBezTo>
                    <a:cubicBezTo>
                      <a:pt x="180340" y="693420"/>
                      <a:pt x="251460" y="801370"/>
                      <a:pt x="274320" y="858520"/>
                    </a:cubicBezTo>
                    <a:cubicBezTo>
                      <a:pt x="288290" y="892810"/>
                      <a:pt x="297180" y="915670"/>
                      <a:pt x="299720" y="942340"/>
                    </a:cubicBezTo>
                    <a:cubicBezTo>
                      <a:pt x="302260" y="965200"/>
                      <a:pt x="304800" y="990600"/>
                      <a:pt x="294640" y="1008380"/>
                    </a:cubicBezTo>
                    <a:cubicBezTo>
                      <a:pt x="284480" y="1026160"/>
                      <a:pt x="257810" y="1046480"/>
                      <a:pt x="237490" y="1049020"/>
                    </a:cubicBezTo>
                    <a:cubicBezTo>
                      <a:pt x="217170" y="1051560"/>
                      <a:pt x="184150" y="1037590"/>
                      <a:pt x="170180" y="1024890"/>
                    </a:cubicBezTo>
                    <a:cubicBezTo>
                      <a:pt x="160020" y="1016000"/>
                      <a:pt x="149860" y="1002030"/>
                      <a:pt x="153670" y="993140"/>
                    </a:cubicBezTo>
                    <a:cubicBezTo>
                      <a:pt x="162560" y="974090"/>
                      <a:pt x="284480" y="939800"/>
                      <a:pt x="300990" y="952500"/>
                    </a:cubicBezTo>
                    <a:cubicBezTo>
                      <a:pt x="308610" y="958850"/>
                      <a:pt x="306070" y="976630"/>
                      <a:pt x="302260" y="989330"/>
                    </a:cubicBezTo>
                    <a:cubicBezTo>
                      <a:pt x="298450" y="1004570"/>
                      <a:pt x="284480" y="1023620"/>
                      <a:pt x="271780" y="1033780"/>
                    </a:cubicBezTo>
                    <a:cubicBezTo>
                      <a:pt x="261620" y="1041400"/>
                      <a:pt x="250190" y="1046480"/>
                      <a:pt x="237490" y="1047750"/>
                    </a:cubicBezTo>
                    <a:cubicBezTo>
                      <a:pt x="222250" y="1049020"/>
                      <a:pt x="201930" y="1046480"/>
                      <a:pt x="185420" y="1035050"/>
                    </a:cubicBezTo>
                    <a:cubicBezTo>
                      <a:pt x="158750" y="1016000"/>
                      <a:pt x="133350" y="960120"/>
                      <a:pt x="109220" y="915670"/>
                    </a:cubicBezTo>
                    <a:cubicBezTo>
                      <a:pt x="82550" y="864870"/>
                      <a:pt x="41910" y="806450"/>
                      <a:pt x="35560" y="746760"/>
                    </a:cubicBezTo>
                    <a:cubicBezTo>
                      <a:pt x="29210" y="685800"/>
                      <a:pt x="55880" y="617220"/>
                      <a:pt x="76200" y="554990"/>
                    </a:cubicBezTo>
                    <a:cubicBezTo>
                      <a:pt x="96520" y="492760"/>
                      <a:pt x="116840" y="401320"/>
                      <a:pt x="156210" y="375920"/>
                    </a:cubicBezTo>
                    <a:cubicBezTo>
                      <a:pt x="186690" y="356870"/>
                      <a:pt x="245110" y="361950"/>
                      <a:pt x="269240" y="377190"/>
                    </a:cubicBezTo>
                    <a:cubicBezTo>
                      <a:pt x="289560" y="389890"/>
                      <a:pt x="294640" y="422910"/>
                      <a:pt x="302260" y="449580"/>
                    </a:cubicBezTo>
                    <a:cubicBezTo>
                      <a:pt x="311150" y="478790"/>
                      <a:pt x="312420" y="504190"/>
                      <a:pt x="314960" y="544830"/>
                    </a:cubicBezTo>
                    <a:cubicBezTo>
                      <a:pt x="320040" y="613410"/>
                      <a:pt x="312420" y="740410"/>
                      <a:pt x="317500" y="822960"/>
                    </a:cubicBezTo>
                    <a:cubicBezTo>
                      <a:pt x="321310" y="887730"/>
                      <a:pt x="341630" y="949960"/>
                      <a:pt x="337820" y="998220"/>
                    </a:cubicBezTo>
                    <a:cubicBezTo>
                      <a:pt x="335280" y="1032510"/>
                      <a:pt x="312420" y="1083310"/>
                      <a:pt x="312420" y="1083310"/>
                    </a:cubicBezTo>
                    <a:cubicBezTo>
                      <a:pt x="312420" y="1083310"/>
                      <a:pt x="326390" y="1027430"/>
                      <a:pt x="328930" y="1027430"/>
                    </a:cubicBezTo>
                    <a:cubicBezTo>
                      <a:pt x="331470" y="1027430"/>
                      <a:pt x="334010" y="1051560"/>
                      <a:pt x="330200" y="1064260"/>
                    </a:cubicBezTo>
                    <a:cubicBezTo>
                      <a:pt x="323850" y="1082040"/>
                      <a:pt x="300990" y="1109980"/>
                      <a:pt x="285750" y="1118870"/>
                    </a:cubicBezTo>
                    <a:cubicBezTo>
                      <a:pt x="274320" y="1125220"/>
                      <a:pt x="262890" y="1126490"/>
                      <a:pt x="250190" y="1125220"/>
                    </a:cubicBezTo>
                    <a:cubicBezTo>
                      <a:pt x="234950" y="1122680"/>
                      <a:pt x="215900" y="1118870"/>
                      <a:pt x="200660" y="1102360"/>
                    </a:cubicBezTo>
                    <a:cubicBezTo>
                      <a:pt x="170180" y="1068070"/>
                      <a:pt x="129540" y="935990"/>
                      <a:pt x="133350" y="885190"/>
                    </a:cubicBezTo>
                    <a:cubicBezTo>
                      <a:pt x="134620" y="857250"/>
                      <a:pt x="147320" y="834390"/>
                      <a:pt x="162560" y="821690"/>
                    </a:cubicBezTo>
                    <a:cubicBezTo>
                      <a:pt x="175260" y="810260"/>
                      <a:pt x="198120" y="803910"/>
                      <a:pt x="214630" y="805180"/>
                    </a:cubicBezTo>
                    <a:cubicBezTo>
                      <a:pt x="231140" y="806450"/>
                      <a:pt x="252730" y="815340"/>
                      <a:pt x="264160" y="828040"/>
                    </a:cubicBezTo>
                    <a:cubicBezTo>
                      <a:pt x="275590" y="839470"/>
                      <a:pt x="292100" y="867410"/>
                      <a:pt x="285750" y="877570"/>
                    </a:cubicBezTo>
                    <a:cubicBezTo>
                      <a:pt x="274320" y="895350"/>
                      <a:pt x="149860" y="900430"/>
                      <a:pt x="137160" y="883920"/>
                    </a:cubicBezTo>
                    <a:cubicBezTo>
                      <a:pt x="129540" y="873760"/>
                      <a:pt x="144780" y="844550"/>
                      <a:pt x="153670" y="831850"/>
                    </a:cubicBezTo>
                    <a:cubicBezTo>
                      <a:pt x="161290" y="821690"/>
                      <a:pt x="171450" y="814070"/>
                      <a:pt x="182880" y="808990"/>
                    </a:cubicBezTo>
                    <a:cubicBezTo>
                      <a:pt x="196850" y="803910"/>
                      <a:pt x="219710" y="801370"/>
                      <a:pt x="236220" y="806450"/>
                    </a:cubicBezTo>
                    <a:cubicBezTo>
                      <a:pt x="252730" y="811530"/>
                      <a:pt x="269240" y="821690"/>
                      <a:pt x="279400" y="839470"/>
                    </a:cubicBezTo>
                    <a:cubicBezTo>
                      <a:pt x="293370" y="864870"/>
                      <a:pt x="294640" y="919480"/>
                      <a:pt x="292100" y="958850"/>
                    </a:cubicBezTo>
                    <a:cubicBezTo>
                      <a:pt x="289560" y="996950"/>
                      <a:pt x="262890" y="1029970"/>
                      <a:pt x="264160" y="1069340"/>
                    </a:cubicBezTo>
                    <a:cubicBezTo>
                      <a:pt x="265430" y="1116330"/>
                      <a:pt x="313690" y="1184910"/>
                      <a:pt x="309880" y="1220470"/>
                    </a:cubicBezTo>
                    <a:cubicBezTo>
                      <a:pt x="307340" y="1242060"/>
                      <a:pt x="297180" y="1257300"/>
                      <a:pt x="284480" y="1268730"/>
                    </a:cubicBezTo>
                    <a:cubicBezTo>
                      <a:pt x="271780" y="1280160"/>
                      <a:pt x="250190" y="1287780"/>
                      <a:pt x="233680" y="1287780"/>
                    </a:cubicBezTo>
                    <a:cubicBezTo>
                      <a:pt x="217170" y="1287780"/>
                      <a:pt x="196850" y="1280160"/>
                      <a:pt x="184150" y="1268730"/>
                    </a:cubicBezTo>
                    <a:cubicBezTo>
                      <a:pt x="171450" y="1257300"/>
                      <a:pt x="153670" y="1226820"/>
                      <a:pt x="158750" y="1220470"/>
                    </a:cubicBezTo>
                    <a:cubicBezTo>
                      <a:pt x="166370" y="1210310"/>
                      <a:pt x="267970" y="1238250"/>
                      <a:pt x="280670" y="1261110"/>
                    </a:cubicBezTo>
                    <a:cubicBezTo>
                      <a:pt x="289560" y="1278890"/>
                      <a:pt x="271780" y="1316990"/>
                      <a:pt x="262890" y="1328420"/>
                    </a:cubicBezTo>
                    <a:cubicBezTo>
                      <a:pt x="257810" y="1334770"/>
                      <a:pt x="254000" y="1336040"/>
                      <a:pt x="246380" y="1337310"/>
                    </a:cubicBezTo>
                    <a:cubicBezTo>
                      <a:pt x="233680" y="1339850"/>
                      <a:pt x="208280" y="1342390"/>
                      <a:pt x="193040" y="1337310"/>
                    </a:cubicBezTo>
                    <a:cubicBezTo>
                      <a:pt x="176530" y="1332230"/>
                      <a:pt x="158750" y="1318260"/>
                      <a:pt x="151130" y="1303020"/>
                    </a:cubicBezTo>
                    <a:cubicBezTo>
                      <a:pt x="143510" y="1289050"/>
                      <a:pt x="140970" y="1266190"/>
                      <a:pt x="144780" y="1249680"/>
                    </a:cubicBezTo>
                    <a:cubicBezTo>
                      <a:pt x="148590" y="1233170"/>
                      <a:pt x="171450" y="1202690"/>
                      <a:pt x="173990" y="1203960"/>
                    </a:cubicBezTo>
                    <a:cubicBezTo>
                      <a:pt x="176530" y="1205230"/>
                      <a:pt x="152400" y="1291590"/>
                      <a:pt x="146050" y="1290320"/>
                    </a:cubicBezTo>
                    <a:cubicBezTo>
                      <a:pt x="138430" y="1289050"/>
                      <a:pt x="143510" y="1188720"/>
                      <a:pt x="137160" y="1154430"/>
                    </a:cubicBezTo>
                    <a:cubicBezTo>
                      <a:pt x="133350" y="1132840"/>
                      <a:pt x="119380" y="1118870"/>
                      <a:pt x="119380" y="1103630"/>
                    </a:cubicBezTo>
                    <a:cubicBezTo>
                      <a:pt x="119380" y="1090930"/>
                      <a:pt x="121920" y="1079500"/>
                      <a:pt x="129540" y="1069340"/>
                    </a:cubicBezTo>
                    <a:cubicBezTo>
                      <a:pt x="140970" y="1054100"/>
                      <a:pt x="168910" y="1032510"/>
                      <a:pt x="190500" y="1031240"/>
                    </a:cubicBezTo>
                    <a:cubicBezTo>
                      <a:pt x="210820" y="1029970"/>
                      <a:pt x="242570" y="1038860"/>
                      <a:pt x="255270" y="1059180"/>
                    </a:cubicBezTo>
                    <a:cubicBezTo>
                      <a:pt x="275590" y="1090930"/>
                      <a:pt x="271780" y="1217930"/>
                      <a:pt x="247650" y="1235710"/>
                    </a:cubicBezTo>
                    <a:cubicBezTo>
                      <a:pt x="229870" y="1248410"/>
                      <a:pt x="166370" y="1228090"/>
                      <a:pt x="160020" y="1210310"/>
                    </a:cubicBezTo>
                    <a:cubicBezTo>
                      <a:pt x="152400" y="1192530"/>
                      <a:pt x="193040" y="1165860"/>
                      <a:pt x="208280" y="1129030"/>
                    </a:cubicBezTo>
                    <a:cubicBezTo>
                      <a:pt x="234950" y="1065530"/>
                      <a:pt x="259080" y="896620"/>
                      <a:pt x="276860" y="849630"/>
                    </a:cubicBezTo>
                    <a:cubicBezTo>
                      <a:pt x="283210" y="833120"/>
                      <a:pt x="285750" y="826770"/>
                      <a:pt x="294640" y="817880"/>
                    </a:cubicBezTo>
                    <a:cubicBezTo>
                      <a:pt x="306070" y="807720"/>
                      <a:pt x="325120" y="795020"/>
                      <a:pt x="342900" y="793750"/>
                    </a:cubicBezTo>
                    <a:cubicBezTo>
                      <a:pt x="363220" y="792480"/>
                      <a:pt x="394970" y="806450"/>
                      <a:pt x="408940" y="820420"/>
                    </a:cubicBezTo>
                    <a:cubicBezTo>
                      <a:pt x="421640" y="833120"/>
                      <a:pt x="416560" y="853440"/>
                      <a:pt x="426720" y="871220"/>
                    </a:cubicBezTo>
                    <a:cubicBezTo>
                      <a:pt x="440690" y="897890"/>
                      <a:pt x="481330" y="927100"/>
                      <a:pt x="495300" y="957580"/>
                    </a:cubicBezTo>
                    <a:cubicBezTo>
                      <a:pt x="508000" y="982980"/>
                      <a:pt x="510540" y="1004570"/>
                      <a:pt x="513080" y="1037590"/>
                    </a:cubicBezTo>
                    <a:cubicBezTo>
                      <a:pt x="518160" y="1089660"/>
                      <a:pt x="523240" y="1202690"/>
                      <a:pt x="505460" y="1240790"/>
                    </a:cubicBezTo>
                    <a:cubicBezTo>
                      <a:pt x="496570" y="1261110"/>
                      <a:pt x="480060" y="1271270"/>
                      <a:pt x="464820" y="1277620"/>
                    </a:cubicBezTo>
                    <a:cubicBezTo>
                      <a:pt x="449580" y="1283970"/>
                      <a:pt x="426720" y="1283970"/>
                      <a:pt x="411480" y="1277620"/>
                    </a:cubicBezTo>
                    <a:cubicBezTo>
                      <a:pt x="394970" y="1271270"/>
                      <a:pt x="378460" y="1254760"/>
                      <a:pt x="369570" y="1242060"/>
                    </a:cubicBezTo>
                    <a:cubicBezTo>
                      <a:pt x="363220" y="1230630"/>
                      <a:pt x="360680" y="1223010"/>
                      <a:pt x="360680" y="1206500"/>
                    </a:cubicBezTo>
                    <a:cubicBezTo>
                      <a:pt x="359410" y="1170940"/>
                      <a:pt x="396240" y="1082040"/>
                      <a:pt x="396240" y="1035050"/>
                    </a:cubicBezTo>
                    <a:cubicBezTo>
                      <a:pt x="396240" y="1003300"/>
                      <a:pt x="381000" y="984250"/>
                      <a:pt x="378460" y="955040"/>
                    </a:cubicBezTo>
                    <a:cubicBezTo>
                      <a:pt x="375920" y="920750"/>
                      <a:pt x="386080" y="882650"/>
                      <a:pt x="384810" y="840740"/>
                    </a:cubicBezTo>
                    <a:cubicBezTo>
                      <a:pt x="382270" y="788670"/>
                      <a:pt x="368300" y="737870"/>
                      <a:pt x="361950" y="665480"/>
                    </a:cubicBezTo>
                    <a:cubicBezTo>
                      <a:pt x="351790" y="549910"/>
                      <a:pt x="326390" y="287020"/>
                      <a:pt x="337820" y="212090"/>
                    </a:cubicBezTo>
                    <a:cubicBezTo>
                      <a:pt x="341630" y="186690"/>
                      <a:pt x="345440" y="173990"/>
                      <a:pt x="356870" y="161290"/>
                    </a:cubicBezTo>
                    <a:cubicBezTo>
                      <a:pt x="368300" y="148590"/>
                      <a:pt x="388620" y="138430"/>
                      <a:pt x="405130" y="135890"/>
                    </a:cubicBezTo>
                    <a:cubicBezTo>
                      <a:pt x="421640" y="133350"/>
                      <a:pt x="443230" y="139700"/>
                      <a:pt x="457200" y="148590"/>
                    </a:cubicBezTo>
                    <a:cubicBezTo>
                      <a:pt x="471170" y="157480"/>
                      <a:pt x="480060" y="168910"/>
                      <a:pt x="487680" y="193040"/>
                    </a:cubicBezTo>
                    <a:cubicBezTo>
                      <a:pt x="510540" y="266700"/>
                      <a:pt x="523240" y="612140"/>
                      <a:pt x="494030" y="680720"/>
                    </a:cubicBezTo>
                    <a:cubicBezTo>
                      <a:pt x="483870" y="703580"/>
                      <a:pt x="468630" y="711200"/>
                      <a:pt x="453390" y="717550"/>
                    </a:cubicBezTo>
                    <a:cubicBezTo>
                      <a:pt x="438150" y="723900"/>
                      <a:pt x="415290" y="723900"/>
                      <a:pt x="400050" y="718820"/>
                    </a:cubicBezTo>
                    <a:cubicBezTo>
                      <a:pt x="383540" y="713740"/>
                      <a:pt x="367030" y="695960"/>
                      <a:pt x="358140" y="683260"/>
                    </a:cubicBezTo>
                    <a:cubicBezTo>
                      <a:pt x="351790" y="671830"/>
                      <a:pt x="345440" y="660400"/>
                      <a:pt x="349250" y="647700"/>
                    </a:cubicBezTo>
                    <a:cubicBezTo>
                      <a:pt x="354330" y="627380"/>
                      <a:pt x="405130" y="604520"/>
                      <a:pt x="412750" y="577850"/>
                    </a:cubicBezTo>
                    <a:cubicBezTo>
                      <a:pt x="419100" y="552450"/>
                      <a:pt x="393700" y="523240"/>
                      <a:pt x="394970" y="494030"/>
                    </a:cubicBezTo>
                    <a:cubicBezTo>
                      <a:pt x="396240" y="459740"/>
                      <a:pt x="420370" y="424180"/>
                      <a:pt x="424180" y="383540"/>
                    </a:cubicBezTo>
                    <a:cubicBezTo>
                      <a:pt x="427990" y="334010"/>
                      <a:pt x="417830" y="264160"/>
                      <a:pt x="408940" y="219710"/>
                    </a:cubicBezTo>
                    <a:cubicBezTo>
                      <a:pt x="402590" y="187960"/>
                      <a:pt x="382270" y="142240"/>
                      <a:pt x="386080" y="139700"/>
                    </a:cubicBezTo>
                    <a:cubicBezTo>
                      <a:pt x="387350" y="138430"/>
                      <a:pt x="397510" y="151130"/>
                      <a:pt x="397510" y="151130"/>
                    </a:cubicBezTo>
                    <a:cubicBezTo>
                      <a:pt x="397510" y="151130"/>
                      <a:pt x="375920" y="139700"/>
                      <a:pt x="368300" y="129540"/>
                    </a:cubicBezTo>
                    <a:cubicBezTo>
                      <a:pt x="359410" y="116840"/>
                      <a:pt x="349250" y="95250"/>
                      <a:pt x="351790" y="77470"/>
                    </a:cubicBezTo>
                    <a:cubicBezTo>
                      <a:pt x="354330" y="57150"/>
                      <a:pt x="369570" y="27940"/>
                      <a:pt x="387350" y="16510"/>
                    </a:cubicBezTo>
                    <a:cubicBezTo>
                      <a:pt x="405130" y="5080"/>
                      <a:pt x="440690" y="0"/>
                      <a:pt x="458470" y="11430"/>
                    </a:cubicBezTo>
                    <a:cubicBezTo>
                      <a:pt x="480060" y="25400"/>
                      <a:pt x="488950" y="80010"/>
                      <a:pt x="496570" y="114300"/>
                    </a:cubicBezTo>
                    <a:cubicBezTo>
                      <a:pt x="502920" y="147320"/>
                      <a:pt x="502920" y="176530"/>
                      <a:pt x="501650" y="215900"/>
                    </a:cubicBezTo>
                    <a:cubicBezTo>
                      <a:pt x="500380" y="267970"/>
                      <a:pt x="478790" y="325120"/>
                      <a:pt x="481330" y="398780"/>
                    </a:cubicBezTo>
                    <a:cubicBezTo>
                      <a:pt x="483870" y="515620"/>
                      <a:pt x="554990" y="750570"/>
                      <a:pt x="554990" y="848360"/>
                    </a:cubicBezTo>
                    <a:cubicBezTo>
                      <a:pt x="554990" y="895350"/>
                      <a:pt x="542290" y="952500"/>
                      <a:pt x="537210" y="952500"/>
                    </a:cubicBezTo>
                    <a:cubicBezTo>
                      <a:pt x="532130" y="952500"/>
                      <a:pt x="518160" y="868680"/>
                      <a:pt x="525780" y="864870"/>
                    </a:cubicBezTo>
                    <a:cubicBezTo>
                      <a:pt x="530860" y="862330"/>
                      <a:pt x="556260" y="890270"/>
                      <a:pt x="562610" y="904240"/>
                    </a:cubicBezTo>
                    <a:cubicBezTo>
                      <a:pt x="567690" y="915670"/>
                      <a:pt x="570230" y="927100"/>
                      <a:pt x="568960" y="939800"/>
                    </a:cubicBezTo>
                    <a:cubicBezTo>
                      <a:pt x="566420" y="955040"/>
                      <a:pt x="560070" y="977900"/>
                      <a:pt x="546100" y="989330"/>
                    </a:cubicBezTo>
                    <a:cubicBezTo>
                      <a:pt x="530860" y="1002030"/>
                      <a:pt x="492760" y="1009650"/>
                      <a:pt x="477520" y="1009650"/>
                    </a:cubicBezTo>
                    <a:cubicBezTo>
                      <a:pt x="469900" y="1009650"/>
                      <a:pt x="466090" y="1008380"/>
                      <a:pt x="461010" y="1003300"/>
                    </a:cubicBezTo>
                    <a:cubicBezTo>
                      <a:pt x="448310" y="990600"/>
                      <a:pt x="430530" y="953770"/>
                      <a:pt x="420370" y="911860"/>
                    </a:cubicBezTo>
                    <a:cubicBezTo>
                      <a:pt x="398780" y="828040"/>
                      <a:pt x="375920" y="582930"/>
                      <a:pt x="392430" y="516890"/>
                    </a:cubicBezTo>
                    <a:cubicBezTo>
                      <a:pt x="398780" y="492760"/>
                      <a:pt x="407670" y="481330"/>
                      <a:pt x="421640" y="471170"/>
                    </a:cubicBezTo>
                    <a:cubicBezTo>
                      <a:pt x="435610" y="461010"/>
                      <a:pt x="455930" y="453390"/>
                      <a:pt x="473710" y="455930"/>
                    </a:cubicBezTo>
                    <a:cubicBezTo>
                      <a:pt x="494030" y="458470"/>
                      <a:pt x="518160" y="473710"/>
                      <a:pt x="533400" y="494030"/>
                    </a:cubicBezTo>
                    <a:cubicBezTo>
                      <a:pt x="552450" y="519430"/>
                      <a:pt x="560070" y="570230"/>
                      <a:pt x="567690" y="604520"/>
                    </a:cubicBezTo>
                    <a:cubicBezTo>
                      <a:pt x="574040" y="632460"/>
                      <a:pt x="579120" y="650240"/>
                      <a:pt x="581660" y="683260"/>
                    </a:cubicBezTo>
                    <a:cubicBezTo>
                      <a:pt x="585470" y="741680"/>
                      <a:pt x="580390" y="857250"/>
                      <a:pt x="570230" y="927100"/>
                    </a:cubicBezTo>
                    <a:cubicBezTo>
                      <a:pt x="562610" y="982980"/>
                      <a:pt x="548640" y="1041400"/>
                      <a:pt x="533400" y="1073150"/>
                    </a:cubicBezTo>
                    <a:cubicBezTo>
                      <a:pt x="524510" y="1092200"/>
                      <a:pt x="518160" y="1104900"/>
                      <a:pt x="504190" y="1112520"/>
                    </a:cubicBezTo>
                    <a:cubicBezTo>
                      <a:pt x="486410" y="1122680"/>
                      <a:pt x="452120" y="1127760"/>
                      <a:pt x="433070" y="1120140"/>
                    </a:cubicBezTo>
                    <a:cubicBezTo>
                      <a:pt x="414020" y="1112520"/>
                      <a:pt x="393700" y="1084580"/>
                      <a:pt x="387350" y="1065530"/>
                    </a:cubicBezTo>
                    <a:cubicBezTo>
                      <a:pt x="382270" y="1050290"/>
                      <a:pt x="384810" y="1031240"/>
                      <a:pt x="392430" y="1017270"/>
                    </a:cubicBezTo>
                    <a:cubicBezTo>
                      <a:pt x="402590" y="1000760"/>
                      <a:pt x="427990" y="977900"/>
                      <a:pt x="448310" y="974090"/>
                    </a:cubicBezTo>
                    <a:cubicBezTo>
                      <a:pt x="468630" y="970280"/>
                      <a:pt x="502920" y="981710"/>
                      <a:pt x="516890" y="996950"/>
                    </a:cubicBezTo>
                    <a:cubicBezTo>
                      <a:pt x="530860" y="1012190"/>
                      <a:pt x="539750" y="1045210"/>
                      <a:pt x="535940" y="1065530"/>
                    </a:cubicBezTo>
                    <a:cubicBezTo>
                      <a:pt x="532130" y="1085850"/>
                      <a:pt x="508000" y="1111250"/>
                      <a:pt x="490220" y="1120140"/>
                    </a:cubicBezTo>
                    <a:cubicBezTo>
                      <a:pt x="474980" y="1127760"/>
                      <a:pt x="455930" y="1126490"/>
                      <a:pt x="440690" y="1122680"/>
                    </a:cubicBezTo>
                    <a:cubicBezTo>
                      <a:pt x="425450" y="1118870"/>
                      <a:pt x="410210" y="1107440"/>
                      <a:pt x="401320" y="1094740"/>
                    </a:cubicBezTo>
                    <a:cubicBezTo>
                      <a:pt x="392430" y="1082040"/>
                      <a:pt x="386080" y="1069340"/>
                      <a:pt x="384810" y="1049020"/>
                    </a:cubicBezTo>
                    <a:cubicBezTo>
                      <a:pt x="382270" y="1012190"/>
                      <a:pt x="411480" y="942340"/>
                      <a:pt x="419100" y="886460"/>
                    </a:cubicBezTo>
                    <a:cubicBezTo>
                      <a:pt x="426720" y="829310"/>
                      <a:pt x="434340" y="772160"/>
                      <a:pt x="430530" y="712470"/>
                    </a:cubicBezTo>
                    <a:cubicBezTo>
                      <a:pt x="426720" y="648970"/>
                      <a:pt x="384810" y="558800"/>
                      <a:pt x="392430" y="516890"/>
                    </a:cubicBezTo>
                    <a:cubicBezTo>
                      <a:pt x="396240" y="495300"/>
                      <a:pt x="407670" y="481330"/>
                      <a:pt x="421640" y="471170"/>
                    </a:cubicBezTo>
                    <a:cubicBezTo>
                      <a:pt x="435610" y="461010"/>
                      <a:pt x="458470" y="455930"/>
                      <a:pt x="473710" y="455930"/>
                    </a:cubicBezTo>
                    <a:cubicBezTo>
                      <a:pt x="486410" y="455930"/>
                      <a:pt x="497840" y="459740"/>
                      <a:pt x="508000" y="467360"/>
                    </a:cubicBezTo>
                    <a:cubicBezTo>
                      <a:pt x="520700" y="476250"/>
                      <a:pt x="532130" y="486410"/>
                      <a:pt x="541020" y="510540"/>
                    </a:cubicBezTo>
                    <a:cubicBezTo>
                      <a:pt x="566420" y="577850"/>
                      <a:pt x="588010" y="939800"/>
                      <a:pt x="568960" y="944880"/>
                    </a:cubicBezTo>
                    <a:cubicBezTo>
                      <a:pt x="560070" y="947420"/>
                      <a:pt x="523240" y="867410"/>
                      <a:pt x="525780" y="864870"/>
                    </a:cubicBezTo>
                    <a:cubicBezTo>
                      <a:pt x="528320" y="863600"/>
                      <a:pt x="556260" y="887730"/>
                      <a:pt x="562610" y="904240"/>
                    </a:cubicBezTo>
                    <a:cubicBezTo>
                      <a:pt x="568960" y="923290"/>
                      <a:pt x="567690" y="957580"/>
                      <a:pt x="557530" y="975360"/>
                    </a:cubicBezTo>
                    <a:cubicBezTo>
                      <a:pt x="548640" y="990600"/>
                      <a:pt x="530860" y="1002030"/>
                      <a:pt x="514350" y="1007110"/>
                    </a:cubicBezTo>
                    <a:cubicBezTo>
                      <a:pt x="497840" y="1012190"/>
                      <a:pt x="476250" y="1012190"/>
                      <a:pt x="461010" y="1003300"/>
                    </a:cubicBezTo>
                    <a:cubicBezTo>
                      <a:pt x="443230" y="993140"/>
                      <a:pt x="430530" y="977900"/>
                      <a:pt x="417830" y="946150"/>
                    </a:cubicBezTo>
                    <a:cubicBezTo>
                      <a:pt x="382270" y="861060"/>
                      <a:pt x="344170" y="575310"/>
                      <a:pt x="336550" y="415290"/>
                    </a:cubicBezTo>
                    <a:cubicBezTo>
                      <a:pt x="330200" y="283210"/>
                      <a:pt x="337820" y="58420"/>
                      <a:pt x="356870" y="54610"/>
                    </a:cubicBezTo>
                    <a:cubicBezTo>
                      <a:pt x="367030" y="53340"/>
                      <a:pt x="401320" y="148590"/>
                      <a:pt x="397510" y="151130"/>
                    </a:cubicBezTo>
                    <a:cubicBezTo>
                      <a:pt x="394970" y="152400"/>
                      <a:pt x="358140" y="115570"/>
                      <a:pt x="353060" y="96520"/>
                    </a:cubicBezTo>
                    <a:cubicBezTo>
                      <a:pt x="347980" y="80010"/>
                      <a:pt x="353060" y="57150"/>
                      <a:pt x="361950" y="43180"/>
                    </a:cubicBezTo>
                    <a:cubicBezTo>
                      <a:pt x="370840" y="27940"/>
                      <a:pt x="387350" y="13970"/>
                      <a:pt x="403860" y="8890"/>
                    </a:cubicBezTo>
                    <a:cubicBezTo>
                      <a:pt x="420370" y="3810"/>
                      <a:pt x="440690" y="2540"/>
                      <a:pt x="458470" y="11430"/>
                    </a:cubicBezTo>
                    <a:cubicBezTo>
                      <a:pt x="485140" y="25400"/>
                      <a:pt x="515620" y="78740"/>
                      <a:pt x="532130" y="115570"/>
                    </a:cubicBezTo>
                    <a:cubicBezTo>
                      <a:pt x="547370" y="149860"/>
                      <a:pt x="552450" y="181610"/>
                      <a:pt x="558800" y="222250"/>
                    </a:cubicBezTo>
                    <a:cubicBezTo>
                      <a:pt x="566420" y="275590"/>
                      <a:pt x="576580" y="340360"/>
                      <a:pt x="570230" y="406400"/>
                    </a:cubicBezTo>
                    <a:cubicBezTo>
                      <a:pt x="562610" y="486410"/>
                      <a:pt x="539750" y="619760"/>
                      <a:pt x="505460" y="668020"/>
                    </a:cubicBezTo>
                    <a:cubicBezTo>
                      <a:pt x="486410" y="694690"/>
                      <a:pt x="440690" y="716280"/>
                      <a:pt x="438150" y="713740"/>
                    </a:cubicBezTo>
                    <a:cubicBezTo>
                      <a:pt x="435610" y="711200"/>
                      <a:pt x="496570" y="642620"/>
                      <a:pt x="501650" y="645160"/>
                    </a:cubicBezTo>
                    <a:cubicBezTo>
                      <a:pt x="505460" y="647700"/>
                      <a:pt x="495300" y="683260"/>
                      <a:pt x="483870" y="695960"/>
                    </a:cubicBezTo>
                    <a:cubicBezTo>
                      <a:pt x="472440" y="708660"/>
                      <a:pt x="450850" y="720090"/>
                      <a:pt x="435610" y="722630"/>
                    </a:cubicBezTo>
                    <a:cubicBezTo>
                      <a:pt x="422910" y="725170"/>
                      <a:pt x="411480" y="723900"/>
                      <a:pt x="400050" y="718820"/>
                    </a:cubicBezTo>
                    <a:cubicBezTo>
                      <a:pt x="386080" y="712470"/>
                      <a:pt x="369570" y="703580"/>
                      <a:pt x="358140" y="683260"/>
                    </a:cubicBezTo>
                    <a:cubicBezTo>
                      <a:pt x="332740" y="636270"/>
                      <a:pt x="331470" y="485140"/>
                      <a:pt x="328930" y="400050"/>
                    </a:cubicBezTo>
                    <a:cubicBezTo>
                      <a:pt x="326390" y="331470"/>
                      <a:pt x="328930" y="254000"/>
                      <a:pt x="337820" y="212090"/>
                    </a:cubicBezTo>
                    <a:cubicBezTo>
                      <a:pt x="342900" y="189230"/>
                      <a:pt x="344170" y="173990"/>
                      <a:pt x="356870" y="161290"/>
                    </a:cubicBezTo>
                    <a:cubicBezTo>
                      <a:pt x="370840" y="147320"/>
                      <a:pt x="403860" y="135890"/>
                      <a:pt x="422910" y="135890"/>
                    </a:cubicBezTo>
                    <a:cubicBezTo>
                      <a:pt x="435610" y="135890"/>
                      <a:pt x="447040" y="140970"/>
                      <a:pt x="457200" y="148590"/>
                    </a:cubicBezTo>
                    <a:cubicBezTo>
                      <a:pt x="469900" y="157480"/>
                      <a:pt x="480060" y="168910"/>
                      <a:pt x="487680" y="193040"/>
                    </a:cubicBezTo>
                    <a:cubicBezTo>
                      <a:pt x="511810" y="265430"/>
                      <a:pt x="497840" y="516890"/>
                      <a:pt x="509270" y="664210"/>
                    </a:cubicBezTo>
                    <a:cubicBezTo>
                      <a:pt x="519430" y="796290"/>
                      <a:pt x="553720" y="933450"/>
                      <a:pt x="548640" y="1038860"/>
                    </a:cubicBezTo>
                    <a:cubicBezTo>
                      <a:pt x="544830" y="1116330"/>
                      <a:pt x="532130" y="1201420"/>
                      <a:pt x="505460" y="1240790"/>
                    </a:cubicBezTo>
                    <a:cubicBezTo>
                      <a:pt x="490220" y="1263650"/>
                      <a:pt x="464820" y="1276350"/>
                      <a:pt x="447040" y="1281430"/>
                    </a:cubicBezTo>
                    <a:cubicBezTo>
                      <a:pt x="434340" y="1285240"/>
                      <a:pt x="422910" y="1282700"/>
                      <a:pt x="411480" y="1277620"/>
                    </a:cubicBezTo>
                    <a:cubicBezTo>
                      <a:pt x="397510" y="1271270"/>
                      <a:pt x="379730" y="1262380"/>
                      <a:pt x="369570" y="1242060"/>
                    </a:cubicBezTo>
                    <a:cubicBezTo>
                      <a:pt x="347980" y="1198880"/>
                      <a:pt x="377190" y="1051560"/>
                      <a:pt x="355600" y="999490"/>
                    </a:cubicBezTo>
                    <a:cubicBezTo>
                      <a:pt x="344170" y="970280"/>
                      <a:pt x="317500" y="961390"/>
                      <a:pt x="303530" y="939800"/>
                    </a:cubicBezTo>
                    <a:cubicBezTo>
                      <a:pt x="289560" y="918210"/>
                      <a:pt x="274320" y="890270"/>
                      <a:pt x="274320" y="868680"/>
                    </a:cubicBezTo>
                    <a:cubicBezTo>
                      <a:pt x="274320" y="850900"/>
                      <a:pt x="284480" y="830580"/>
                      <a:pt x="294640" y="817880"/>
                    </a:cubicBezTo>
                    <a:cubicBezTo>
                      <a:pt x="302260" y="807720"/>
                      <a:pt x="312420" y="800100"/>
                      <a:pt x="325120" y="797560"/>
                    </a:cubicBezTo>
                    <a:cubicBezTo>
                      <a:pt x="342900" y="793750"/>
                      <a:pt x="378460" y="795020"/>
                      <a:pt x="394970" y="807720"/>
                    </a:cubicBezTo>
                    <a:cubicBezTo>
                      <a:pt x="411480" y="820420"/>
                      <a:pt x="422910" y="840740"/>
                      <a:pt x="426720" y="871220"/>
                    </a:cubicBezTo>
                    <a:cubicBezTo>
                      <a:pt x="434340" y="937260"/>
                      <a:pt x="370840" y="1126490"/>
                      <a:pt x="344170" y="1196340"/>
                    </a:cubicBezTo>
                    <a:cubicBezTo>
                      <a:pt x="331470" y="1230630"/>
                      <a:pt x="322580" y="1247140"/>
                      <a:pt x="306070" y="1271270"/>
                    </a:cubicBezTo>
                    <a:cubicBezTo>
                      <a:pt x="287020" y="1296670"/>
                      <a:pt x="262890" y="1330960"/>
                      <a:pt x="233680" y="1343660"/>
                    </a:cubicBezTo>
                    <a:cubicBezTo>
                      <a:pt x="205740" y="1355090"/>
                      <a:pt x="160020" y="1360170"/>
                      <a:pt x="137160" y="1346200"/>
                    </a:cubicBezTo>
                    <a:cubicBezTo>
                      <a:pt x="115570" y="1333500"/>
                      <a:pt x="101600" y="1300480"/>
                      <a:pt x="96520" y="1267460"/>
                    </a:cubicBezTo>
                    <a:cubicBezTo>
                      <a:pt x="88900" y="1216660"/>
                      <a:pt x="130810" y="1065530"/>
                      <a:pt x="135890" y="1065530"/>
                    </a:cubicBezTo>
                    <a:cubicBezTo>
                      <a:pt x="139700" y="1065530"/>
                      <a:pt x="139700" y="1155700"/>
                      <a:pt x="137160" y="1155700"/>
                    </a:cubicBezTo>
                    <a:cubicBezTo>
                      <a:pt x="134620" y="1155700"/>
                      <a:pt x="119380" y="1106170"/>
                      <a:pt x="123190" y="1085850"/>
                    </a:cubicBezTo>
                    <a:cubicBezTo>
                      <a:pt x="127000" y="1069340"/>
                      <a:pt x="140970" y="1051560"/>
                      <a:pt x="154940" y="1042670"/>
                    </a:cubicBezTo>
                    <a:cubicBezTo>
                      <a:pt x="168910" y="1033780"/>
                      <a:pt x="193040" y="1029970"/>
                      <a:pt x="208280" y="1031240"/>
                    </a:cubicBezTo>
                    <a:cubicBezTo>
                      <a:pt x="220980" y="1032510"/>
                      <a:pt x="231140" y="1036320"/>
                      <a:pt x="241300" y="1046480"/>
                    </a:cubicBezTo>
                    <a:cubicBezTo>
                      <a:pt x="260350" y="1065530"/>
                      <a:pt x="285750" y="1120140"/>
                      <a:pt x="292100" y="1154430"/>
                    </a:cubicBezTo>
                    <a:cubicBezTo>
                      <a:pt x="297180" y="1182370"/>
                      <a:pt x="292100" y="1207770"/>
                      <a:pt x="288290" y="1235710"/>
                    </a:cubicBezTo>
                    <a:cubicBezTo>
                      <a:pt x="283210" y="1266190"/>
                      <a:pt x="279400" y="1311910"/>
                      <a:pt x="262890" y="1328420"/>
                    </a:cubicBezTo>
                    <a:cubicBezTo>
                      <a:pt x="250190" y="1341120"/>
                      <a:pt x="227330" y="1343660"/>
                      <a:pt x="210820" y="1342390"/>
                    </a:cubicBezTo>
                    <a:cubicBezTo>
                      <a:pt x="194310" y="1341120"/>
                      <a:pt x="173990" y="1330960"/>
                      <a:pt x="162560" y="1318260"/>
                    </a:cubicBezTo>
                    <a:cubicBezTo>
                      <a:pt x="151130" y="1305560"/>
                      <a:pt x="142240" y="1287780"/>
                      <a:pt x="142240" y="1267460"/>
                    </a:cubicBezTo>
                    <a:cubicBezTo>
                      <a:pt x="142240" y="1239520"/>
                      <a:pt x="154940" y="1177290"/>
                      <a:pt x="180340" y="1164590"/>
                    </a:cubicBezTo>
                    <a:cubicBezTo>
                      <a:pt x="208280" y="1150620"/>
                      <a:pt x="298450" y="1187450"/>
                      <a:pt x="309880" y="1202690"/>
                    </a:cubicBezTo>
                    <a:cubicBezTo>
                      <a:pt x="313690" y="1207770"/>
                      <a:pt x="312420" y="1212850"/>
                      <a:pt x="309880" y="1220470"/>
                    </a:cubicBezTo>
                    <a:cubicBezTo>
                      <a:pt x="304800" y="1234440"/>
                      <a:pt x="288290" y="1268730"/>
                      <a:pt x="269240" y="1278890"/>
                    </a:cubicBezTo>
                    <a:cubicBezTo>
                      <a:pt x="251460" y="1289050"/>
                      <a:pt x="217170" y="1285240"/>
                      <a:pt x="199390" y="1278890"/>
                    </a:cubicBezTo>
                    <a:cubicBezTo>
                      <a:pt x="186690" y="1273810"/>
                      <a:pt x="177800" y="1264920"/>
                      <a:pt x="171450" y="1254760"/>
                    </a:cubicBezTo>
                    <a:cubicBezTo>
                      <a:pt x="165100" y="1243330"/>
                      <a:pt x="170180" y="1226820"/>
                      <a:pt x="163830" y="1210310"/>
                    </a:cubicBezTo>
                    <a:cubicBezTo>
                      <a:pt x="154940" y="1186180"/>
                      <a:pt x="125730" y="1156970"/>
                      <a:pt x="118110" y="1129030"/>
                    </a:cubicBezTo>
                    <a:cubicBezTo>
                      <a:pt x="111760" y="1102360"/>
                      <a:pt x="114300" y="1073150"/>
                      <a:pt x="118110" y="1046480"/>
                    </a:cubicBezTo>
                    <a:cubicBezTo>
                      <a:pt x="121920" y="1019810"/>
                      <a:pt x="137160" y="995680"/>
                      <a:pt x="140970" y="967740"/>
                    </a:cubicBezTo>
                    <a:cubicBezTo>
                      <a:pt x="144780" y="935990"/>
                      <a:pt x="129540" y="892810"/>
                      <a:pt x="138430" y="864870"/>
                    </a:cubicBezTo>
                    <a:cubicBezTo>
                      <a:pt x="146050" y="842010"/>
                      <a:pt x="163830" y="817880"/>
                      <a:pt x="182880" y="808990"/>
                    </a:cubicBezTo>
                    <a:cubicBezTo>
                      <a:pt x="201930" y="800100"/>
                      <a:pt x="236220" y="806450"/>
                      <a:pt x="252730" y="814070"/>
                    </a:cubicBezTo>
                    <a:cubicBezTo>
                      <a:pt x="265430" y="819150"/>
                      <a:pt x="273050" y="829310"/>
                      <a:pt x="279400" y="839470"/>
                    </a:cubicBezTo>
                    <a:cubicBezTo>
                      <a:pt x="285750" y="849630"/>
                      <a:pt x="295910" y="866140"/>
                      <a:pt x="289560" y="875030"/>
                    </a:cubicBezTo>
                    <a:cubicBezTo>
                      <a:pt x="276860" y="892810"/>
                      <a:pt x="146050" y="901700"/>
                      <a:pt x="133350" y="885190"/>
                    </a:cubicBezTo>
                    <a:cubicBezTo>
                      <a:pt x="125730" y="875030"/>
                      <a:pt x="140970" y="847090"/>
                      <a:pt x="149860" y="834390"/>
                    </a:cubicBezTo>
                    <a:cubicBezTo>
                      <a:pt x="157480" y="824230"/>
                      <a:pt x="167640" y="816610"/>
                      <a:pt x="179070" y="811530"/>
                    </a:cubicBezTo>
                    <a:cubicBezTo>
                      <a:pt x="189230" y="806450"/>
                      <a:pt x="201930" y="803910"/>
                      <a:pt x="214630" y="805180"/>
                    </a:cubicBezTo>
                    <a:cubicBezTo>
                      <a:pt x="229870" y="807720"/>
                      <a:pt x="250190" y="814070"/>
                      <a:pt x="264160" y="828040"/>
                    </a:cubicBezTo>
                    <a:cubicBezTo>
                      <a:pt x="281940" y="847090"/>
                      <a:pt x="293370" y="883920"/>
                      <a:pt x="303530" y="918210"/>
                    </a:cubicBezTo>
                    <a:cubicBezTo>
                      <a:pt x="316230" y="960120"/>
                      <a:pt x="336550" y="1029970"/>
                      <a:pt x="330200" y="1064260"/>
                    </a:cubicBezTo>
                    <a:cubicBezTo>
                      <a:pt x="326390" y="1084580"/>
                      <a:pt x="314960" y="1099820"/>
                      <a:pt x="300990" y="1109980"/>
                    </a:cubicBezTo>
                    <a:cubicBezTo>
                      <a:pt x="288290" y="1120140"/>
                      <a:pt x="265430" y="1125220"/>
                      <a:pt x="250190" y="1125220"/>
                    </a:cubicBezTo>
                    <a:cubicBezTo>
                      <a:pt x="237490" y="1125220"/>
                      <a:pt x="224790" y="1121410"/>
                      <a:pt x="214630" y="1113790"/>
                    </a:cubicBezTo>
                    <a:cubicBezTo>
                      <a:pt x="201930" y="1104900"/>
                      <a:pt x="185420" y="1087120"/>
                      <a:pt x="182880" y="1070610"/>
                    </a:cubicBezTo>
                    <a:cubicBezTo>
                      <a:pt x="180340" y="1051560"/>
                      <a:pt x="205740" y="1005840"/>
                      <a:pt x="209550" y="1007110"/>
                    </a:cubicBezTo>
                    <a:cubicBezTo>
                      <a:pt x="214630" y="1008380"/>
                      <a:pt x="210820" y="1089660"/>
                      <a:pt x="205740" y="1089660"/>
                    </a:cubicBezTo>
                    <a:cubicBezTo>
                      <a:pt x="200660" y="1089660"/>
                      <a:pt x="180340" y="1029970"/>
                      <a:pt x="179070" y="1002030"/>
                    </a:cubicBezTo>
                    <a:cubicBezTo>
                      <a:pt x="177800" y="976630"/>
                      <a:pt x="195580" y="955040"/>
                      <a:pt x="194310" y="927100"/>
                    </a:cubicBezTo>
                    <a:cubicBezTo>
                      <a:pt x="193040" y="894080"/>
                      <a:pt x="172720" y="862330"/>
                      <a:pt x="166370" y="816610"/>
                    </a:cubicBezTo>
                    <a:cubicBezTo>
                      <a:pt x="157480" y="746760"/>
                      <a:pt x="158750" y="612140"/>
                      <a:pt x="162560" y="548640"/>
                    </a:cubicBezTo>
                    <a:cubicBezTo>
                      <a:pt x="165100" y="513080"/>
                      <a:pt x="157480" y="480060"/>
                      <a:pt x="173990" y="467360"/>
                    </a:cubicBezTo>
                    <a:cubicBezTo>
                      <a:pt x="190500" y="453390"/>
                      <a:pt x="252730" y="454660"/>
                      <a:pt x="265430" y="473710"/>
                    </a:cubicBezTo>
                    <a:cubicBezTo>
                      <a:pt x="287020" y="506730"/>
                      <a:pt x="171450" y="641350"/>
                      <a:pt x="177800" y="721360"/>
                    </a:cubicBezTo>
                    <a:cubicBezTo>
                      <a:pt x="184150" y="801370"/>
                      <a:pt x="289560" y="908050"/>
                      <a:pt x="300990" y="952500"/>
                    </a:cubicBezTo>
                    <a:cubicBezTo>
                      <a:pt x="306070" y="969010"/>
                      <a:pt x="306070" y="976630"/>
                      <a:pt x="302260" y="989330"/>
                    </a:cubicBezTo>
                    <a:cubicBezTo>
                      <a:pt x="298450" y="1004570"/>
                      <a:pt x="284480" y="1023620"/>
                      <a:pt x="271780" y="1033780"/>
                    </a:cubicBezTo>
                    <a:cubicBezTo>
                      <a:pt x="261620" y="1041400"/>
                      <a:pt x="250190" y="1046480"/>
                      <a:pt x="237490" y="1047750"/>
                    </a:cubicBezTo>
                    <a:cubicBezTo>
                      <a:pt x="222250" y="1049020"/>
                      <a:pt x="199390" y="1043940"/>
                      <a:pt x="185420" y="1035050"/>
                    </a:cubicBezTo>
                    <a:cubicBezTo>
                      <a:pt x="171450" y="1026160"/>
                      <a:pt x="149860" y="1002030"/>
                      <a:pt x="153670" y="990600"/>
                    </a:cubicBezTo>
                    <a:cubicBezTo>
                      <a:pt x="161290" y="970280"/>
                      <a:pt x="284480" y="939800"/>
                      <a:pt x="300990" y="953770"/>
                    </a:cubicBezTo>
                    <a:cubicBezTo>
                      <a:pt x="311150" y="962660"/>
                      <a:pt x="300990" y="994410"/>
                      <a:pt x="294640" y="1008380"/>
                    </a:cubicBezTo>
                    <a:cubicBezTo>
                      <a:pt x="289560" y="1019810"/>
                      <a:pt x="281940" y="1028700"/>
                      <a:pt x="271780" y="1035050"/>
                    </a:cubicBezTo>
                    <a:cubicBezTo>
                      <a:pt x="259080" y="1043940"/>
                      <a:pt x="234950" y="1050290"/>
                      <a:pt x="218440" y="1049020"/>
                    </a:cubicBezTo>
                    <a:cubicBezTo>
                      <a:pt x="201930" y="1047750"/>
                      <a:pt x="184150" y="1041400"/>
                      <a:pt x="170180" y="1024890"/>
                    </a:cubicBezTo>
                    <a:cubicBezTo>
                      <a:pt x="140970" y="989330"/>
                      <a:pt x="138430" y="869950"/>
                      <a:pt x="110490" y="805180"/>
                    </a:cubicBezTo>
                    <a:cubicBezTo>
                      <a:pt x="85090" y="746760"/>
                      <a:pt x="27940" y="697230"/>
                      <a:pt x="12700" y="648970"/>
                    </a:cubicBezTo>
                    <a:cubicBezTo>
                      <a:pt x="1270" y="612140"/>
                      <a:pt x="0" y="576580"/>
                      <a:pt x="7620" y="543560"/>
                    </a:cubicBezTo>
                    <a:cubicBezTo>
                      <a:pt x="15240" y="511810"/>
                      <a:pt x="31750" y="462280"/>
                      <a:pt x="55880" y="455930"/>
                    </a:cubicBezTo>
                    <a:cubicBezTo>
                      <a:pt x="85090" y="447040"/>
                      <a:pt x="176530" y="504190"/>
                      <a:pt x="180340" y="527050"/>
                    </a:cubicBezTo>
                    <a:cubicBezTo>
                      <a:pt x="182880" y="541020"/>
                      <a:pt x="161290" y="560070"/>
                      <a:pt x="146050" y="568960"/>
                    </a:cubicBezTo>
                    <a:cubicBezTo>
                      <a:pt x="130810" y="577850"/>
                      <a:pt x="107950" y="580390"/>
                      <a:pt x="91440" y="576580"/>
                    </a:cubicBezTo>
                    <a:cubicBezTo>
                      <a:pt x="74930" y="572770"/>
                      <a:pt x="57150" y="561340"/>
                      <a:pt x="46990" y="548640"/>
                    </a:cubicBezTo>
                    <a:cubicBezTo>
                      <a:pt x="36830" y="534670"/>
                      <a:pt x="30480" y="516890"/>
                      <a:pt x="31750" y="496570"/>
                    </a:cubicBezTo>
                    <a:cubicBezTo>
                      <a:pt x="33020" y="464820"/>
                      <a:pt x="57150" y="424180"/>
                      <a:pt x="77470" y="379730"/>
                    </a:cubicBezTo>
                    <a:cubicBezTo>
                      <a:pt x="107950" y="313690"/>
                      <a:pt x="152400" y="204470"/>
                      <a:pt x="204470" y="144780"/>
                    </a:cubicBezTo>
                    <a:cubicBezTo>
                      <a:pt x="248920" y="93980"/>
                      <a:pt x="354330" y="30480"/>
                      <a:pt x="356870" y="33020"/>
                    </a:cubicBezTo>
                    <a:cubicBezTo>
                      <a:pt x="358140" y="35560"/>
                      <a:pt x="295910" y="99060"/>
                      <a:pt x="292100" y="96520"/>
                    </a:cubicBezTo>
                    <a:cubicBezTo>
                      <a:pt x="289560" y="95250"/>
                      <a:pt x="297180" y="73660"/>
                      <a:pt x="304800" y="63500"/>
                    </a:cubicBezTo>
                    <a:cubicBezTo>
                      <a:pt x="313690" y="52070"/>
                      <a:pt x="334010" y="38100"/>
                      <a:pt x="349250" y="33020"/>
                    </a:cubicBezTo>
                    <a:cubicBezTo>
                      <a:pt x="361950" y="29210"/>
                      <a:pt x="373380" y="29210"/>
                      <a:pt x="386080" y="33020"/>
                    </a:cubicBezTo>
                    <a:cubicBezTo>
                      <a:pt x="401320" y="38100"/>
                      <a:pt x="421640" y="49530"/>
                      <a:pt x="430530" y="63500"/>
                    </a:cubicBezTo>
                    <a:cubicBezTo>
                      <a:pt x="440690" y="80010"/>
                      <a:pt x="447040" y="102870"/>
                      <a:pt x="441960" y="127000"/>
                    </a:cubicBezTo>
                    <a:cubicBezTo>
                      <a:pt x="434340" y="166370"/>
                      <a:pt x="356870" y="220980"/>
                      <a:pt x="350520" y="271780"/>
                    </a:cubicBezTo>
                    <a:cubicBezTo>
                      <a:pt x="344170" y="321310"/>
                      <a:pt x="394970" y="365760"/>
                      <a:pt x="397510" y="425450"/>
                    </a:cubicBezTo>
                    <a:cubicBezTo>
                      <a:pt x="401320" y="509270"/>
                      <a:pt x="365760" y="675640"/>
                      <a:pt x="334010" y="730250"/>
                    </a:cubicBezTo>
                    <a:cubicBezTo>
                      <a:pt x="318770" y="756920"/>
                      <a:pt x="300990" y="770890"/>
                      <a:pt x="281940" y="777240"/>
                    </a:cubicBezTo>
                    <a:cubicBezTo>
                      <a:pt x="265430" y="782320"/>
                      <a:pt x="242570" y="778510"/>
                      <a:pt x="227330" y="770890"/>
                    </a:cubicBezTo>
                    <a:cubicBezTo>
                      <a:pt x="212090" y="763270"/>
                      <a:pt x="198120" y="745490"/>
                      <a:pt x="191770" y="730250"/>
                    </a:cubicBezTo>
                    <a:cubicBezTo>
                      <a:pt x="185420" y="713740"/>
                      <a:pt x="191770" y="675640"/>
                      <a:pt x="191770" y="675640"/>
                    </a:cubicBezTo>
                  </a:path>
                </a:pathLst>
              </a:custGeom>
              <a:solidFill>
                <a:srgbClr val="50884F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" name="Group 107"/>
            <p:cNvGrpSpPr>
              <a:grpSpLocks/>
            </p:cNvGrpSpPr>
            <p:nvPr/>
          </p:nvGrpSpPr>
          <p:grpSpPr>
            <a:xfrm>
              <a:off x="8005762" y="3703320"/>
              <a:ext cx="449580" cy="716280"/>
              <a:chOff x="0" y="0"/>
              <a:chExt cx="599440" cy="955040"/>
            </a:xfrm>
          </p:grpSpPr>
          <p:sp>
            <p:nvSpPr>
              <p:cNvPr id="108" name="Freeform 108"/>
              <p:cNvSpPr>
                <a:spLocks/>
              </p:cNvSpPr>
              <p:nvPr/>
            </p:nvSpPr>
            <p:spPr>
              <a:xfrm>
                <a:off x="41910" y="43180"/>
                <a:ext cx="513080" cy="864870"/>
              </a:xfrm>
              <a:custGeom>
                <a:avLst/>
                <a:gdLst/>
                <a:ahLst/>
                <a:cxnLst/>
                <a:rect l="l" t="t" r="r" b="b"/>
                <a:pathLst>
                  <a:path w="513080" h="864870">
                    <a:moveTo>
                      <a:pt x="330200" y="279400"/>
                    </a:moveTo>
                    <a:cubicBezTo>
                      <a:pt x="374650" y="168910"/>
                      <a:pt x="389890" y="156210"/>
                      <a:pt x="406400" y="152400"/>
                    </a:cubicBezTo>
                    <a:cubicBezTo>
                      <a:pt x="425450" y="147320"/>
                      <a:pt x="458470" y="152400"/>
                      <a:pt x="474980" y="165100"/>
                    </a:cubicBezTo>
                    <a:cubicBezTo>
                      <a:pt x="491490" y="177800"/>
                      <a:pt x="513080" y="218440"/>
                      <a:pt x="504190" y="229870"/>
                    </a:cubicBezTo>
                    <a:cubicBezTo>
                      <a:pt x="491490" y="247650"/>
                      <a:pt x="359410" y="236220"/>
                      <a:pt x="347980" y="217170"/>
                    </a:cubicBezTo>
                    <a:cubicBezTo>
                      <a:pt x="341630" y="205740"/>
                      <a:pt x="358140" y="179070"/>
                      <a:pt x="370840" y="167640"/>
                    </a:cubicBezTo>
                    <a:cubicBezTo>
                      <a:pt x="382270" y="156210"/>
                      <a:pt x="402590" y="146050"/>
                      <a:pt x="420370" y="146050"/>
                    </a:cubicBezTo>
                    <a:cubicBezTo>
                      <a:pt x="440690" y="146050"/>
                      <a:pt x="472440" y="160020"/>
                      <a:pt x="485140" y="175260"/>
                    </a:cubicBezTo>
                    <a:cubicBezTo>
                      <a:pt x="496570" y="187960"/>
                      <a:pt x="508000" y="217170"/>
                      <a:pt x="500380" y="227330"/>
                    </a:cubicBezTo>
                    <a:cubicBezTo>
                      <a:pt x="486410" y="245110"/>
                      <a:pt x="358140" y="240030"/>
                      <a:pt x="346710" y="222250"/>
                    </a:cubicBezTo>
                    <a:cubicBezTo>
                      <a:pt x="340360" y="212090"/>
                      <a:pt x="356870" y="184150"/>
                      <a:pt x="369570" y="172720"/>
                    </a:cubicBezTo>
                    <a:cubicBezTo>
                      <a:pt x="381000" y="161290"/>
                      <a:pt x="401320" y="151130"/>
                      <a:pt x="419100" y="151130"/>
                    </a:cubicBezTo>
                    <a:cubicBezTo>
                      <a:pt x="439420" y="151130"/>
                      <a:pt x="469900" y="165100"/>
                      <a:pt x="482600" y="180340"/>
                    </a:cubicBezTo>
                    <a:cubicBezTo>
                      <a:pt x="494030" y="193040"/>
                      <a:pt x="506730" y="222250"/>
                      <a:pt x="499110" y="232410"/>
                    </a:cubicBezTo>
                    <a:cubicBezTo>
                      <a:pt x="486410" y="247650"/>
                      <a:pt x="379730" y="242570"/>
                      <a:pt x="351790" y="217170"/>
                    </a:cubicBezTo>
                    <a:cubicBezTo>
                      <a:pt x="326390" y="193040"/>
                      <a:pt x="321310" y="124460"/>
                      <a:pt x="328930" y="92710"/>
                    </a:cubicBezTo>
                    <a:cubicBezTo>
                      <a:pt x="335280" y="68580"/>
                      <a:pt x="355600" y="46990"/>
                      <a:pt x="373380" y="38100"/>
                    </a:cubicBezTo>
                    <a:cubicBezTo>
                      <a:pt x="388620" y="30480"/>
                      <a:pt x="411480" y="29210"/>
                      <a:pt x="426720" y="34290"/>
                    </a:cubicBezTo>
                    <a:cubicBezTo>
                      <a:pt x="443230" y="39370"/>
                      <a:pt x="459740" y="55880"/>
                      <a:pt x="468630" y="68580"/>
                    </a:cubicBezTo>
                    <a:cubicBezTo>
                      <a:pt x="476250" y="78740"/>
                      <a:pt x="480060" y="88900"/>
                      <a:pt x="480060" y="102870"/>
                    </a:cubicBezTo>
                    <a:cubicBezTo>
                      <a:pt x="480060" y="123190"/>
                      <a:pt x="467360" y="160020"/>
                      <a:pt x="452120" y="175260"/>
                    </a:cubicBezTo>
                    <a:cubicBezTo>
                      <a:pt x="439420" y="187960"/>
                      <a:pt x="419100" y="195580"/>
                      <a:pt x="402590" y="196850"/>
                    </a:cubicBezTo>
                    <a:cubicBezTo>
                      <a:pt x="386080" y="198120"/>
                      <a:pt x="363220" y="190500"/>
                      <a:pt x="350520" y="179070"/>
                    </a:cubicBezTo>
                    <a:cubicBezTo>
                      <a:pt x="337820" y="168910"/>
                      <a:pt x="326390" y="148590"/>
                      <a:pt x="323850" y="132080"/>
                    </a:cubicBezTo>
                    <a:cubicBezTo>
                      <a:pt x="321310" y="115570"/>
                      <a:pt x="330200" y="78740"/>
                      <a:pt x="335280" y="78740"/>
                    </a:cubicBezTo>
                    <a:cubicBezTo>
                      <a:pt x="341630" y="78740"/>
                      <a:pt x="344170" y="157480"/>
                      <a:pt x="363220" y="170180"/>
                    </a:cubicBezTo>
                    <a:cubicBezTo>
                      <a:pt x="381000" y="181610"/>
                      <a:pt x="438150" y="154940"/>
                      <a:pt x="439420" y="160020"/>
                    </a:cubicBezTo>
                    <a:cubicBezTo>
                      <a:pt x="440690" y="165100"/>
                      <a:pt x="386080" y="185420"/>
                      <a:pt x="363220" y="203200"/>
                    </a:cubicBezTo>
                    <a:cubicBezTo>
                      <a:pt x="340360" y="220980"/>
                      <a:pt x="325120" y="238760"/>
                      <a:pt x="304800" y="266700"/>
                    </a:cubicBezTo>
                    <a:cubicBezTo>
                      <a:pt x="274320" y="309880"/>
                      <a:pt x="250190" y="410210"/>
                      <a:pt x="207010" y="448310"/>
                    </a:cubicBezTo>
                    <a:cubicBezTo>
                      <a:pt x="173990" y="477520"/>
                      <a:pt x="113030" y="505460"/>
                      <a:pt x="87630" y="495300"/>
                    </a:cubicBezTo>
                    <a:cubicBezTo>
                      <a:pt x="67310" y="486410"/>
                      <a:pt x="57150" y="445770"/>
                      <a:pt x="55880" y="419100"/>
                    </a:cubicBezTo>
                    <a:cubicBezTo>
                      <a:pt x="54610" y="388620"/>
                      <a:pt x="72390" y="358140"/>
                      <a:pt x="87630" y="320040"/>
                    </a:cubicBezTo>
                    <a:cubicBezTo>
                      <a:pt x="109220" y="266700"/>
                      <a:pt x="152400" y="177800"/>
                      <a:pt x="181610" y="133350"/>
                    </a:cubicBezTo>
                    <a:cubicBezTo>
                      <a:pt x="199390" y="106680"/>
                      <a:pt x="207010" y="88900"/>
                      <a:pt x="233680" y="72390"/>
                    </a:cubicBezTo>
                    <a:cubicBezTo>
                      <a:pt x="275590" y="45720"/>
                      <a:pt x="430530" y="34290"/>
                      <a:pt x="430530" y="22860"/>
                    </a:cubicBezTo>
                    <a:cubicBezTo>
                      <a:pt x="430530" y="17780"/>
                      <a:pt x="396240" y="12700"/>
                      <a:pt x="396240" y="11430"/>
                    </a:cubicBezTo>
                    <a:cubicBezTo>
                      <a:pt x="396240" y="10160"/>
                      <a:pt x="421640" y="11430"/>
                      <a:pt x="433070" y="15240"/>
                    </a:cubicBezTo>
                    <a:cubicBezTo>
                      <a:pt x="444500" y="19050"/>
                      <a:pt x="455930" y="25400"/>
                      <a:pt x="463550" y="35560"/>
                    </a:cubicBezTo>
                    <a:cubicBezTo>
                      <a:pt x="473710" y="48260"/>
                      <a:pt x="481330" y="71120"/>
                      <a:pt x="482600" y="86360"/>
                    </a:cubicBezTo>
                    <a:cubicBezTo>
                      <a:pt x="483870" y="99060"/>
                      <a:pt x="481330" y="110490"/>
                      <a:pt x="474980" y="121920"/>
                    </a:cubicBezTo>
                    <a:cubicBezTo>
                      <a:pt x="467360" y="135890"/>
                      <a:pt x="447040" y="152400"/>
                      <a:pt x="435610" y="158750"/>
                    </a:cubicBezTo>
                    <a:cubicBezTo>
                      <a:pt x="429260" y="162560"/>
                      <a:pt x="422910" y="166370"/>
                      <a:pt x="417830" y="162560"/>
                    </a:cubicBezTo>
                    <a:cubicBezTo>
                      <a:pt x="402590" y="152400"/>
                      <a:pt x="382270" y="22860"/>
                      <a:pt x="397510" y="7620"/>
                    </a:cubicBezTo>
                    <a:cubicBezTo>
                      <a:pt x="405130" y="0"/>
                      <a:pt x="422910" y="7620"/>
                      <a:pt x="434340" y="11430"/>
                    </a:cubicBezTo>
                    <a:cubicBezTo>
                      <a:pt x="445770" y="15240"/>
                      <a:pt x="457200" y="21590"/>
                      <a:pt x="464820" y="31750"/>
                    </a:cubicBezTo>
                    <a:cubicBezTo>
                      <a:pt x="474980" y="43180"/>
                      <a:pt x="485140" y="64770"/>
                      <a:pt x="485140" y="81280"/>
                    </a:cubicBezTo>
                    <a:cubicBezTo>
                      <a:pt x="485140" y="97790"/>
                      <a:pt x="478790" y="120650"/>
                      <a:pt x="467360" y="133350"/>
                    </a:cubicBezTo>
                    <a:cubicBezTo>
                      <a:pt x="455930" y="146050"/>
                      <a:pt x="425450" y="163830"/>
                      <a:pt x="419100" y="158750"/>
                    </a:cubicBezTo>
                    <a:cubicBezTo>
                      <a:pt x="408940" y="151130"/>
                      <a:pt x="438150" y="45720"/>
                      <a:pt x="454660" y="41910"/>
                    </a:cubicBezTo>
                    <a:cubicBezTo>
                      <a:pt x="464820" y="39370"/>
                      <a:pt x="487680" y="63500"/>
                      <a:pt x="491490" y="78740"/>
                    </a:cubicBezTo>
                    <a:cubicBezTo>
                      <a:pt x="495300" y="96520"/>
                      <a:pt x="485140" y="132080"/>
                      <a:pt x="469900" y="146050"/>
                    </a:cubicBezTo>
                    <a:cubicBezTo>
                      <a:pt x="454660" y="160020"/>
                      <a:pt x="420370" y="166370"/>
                      <a:pt x="401320" y="165100"/>
                    </a:cubicBezTo>
                    <a:cubicBezTo>
                      <a:pt x="388620" y="163830"/>
                      <a:pt x="377190" y="158750"/>
                      <a:pt x="368300" y="149860"/>
                    </a:cubicBezTo>
                    <a:cubicBezTo>
                      <a:pt x="356870" y="139700"/>
                      <a:pt x="336550" y="114300"/>
                      <a:pt x="341630" y="102870"/>
                    </a:cubicBezTo>
                    <a:cubicBezTo>
                      <a:pt x="350520" y="83820"/>
                      <a:pt x="472440" y="63500"/>
                      <a:pt x="487680" y="78740"/>
                    </a:cubicBezTo>
                    <a:cubicBezTo>
                      <a:pt x="496570" y="87630"/>
                      <a:pt x="487680" y="118110"/>
                      <a:pt x="477520" y="132080"/>
                    </a:cubicBezTo>
                    <a:cubicBezTo>
                      <a:pt x="466090" y="148590"/>
                      <a:pt x="435610" y="166370"/>
                      <a:pt x="415290" y="167640"/>
                    </a:cubicBezTo>
                    <a:cubicBezTo>
                      <a:pt x="397510" y="168910"/>
                      <a:pt x="377190" y="160020"/>
                      <a:pt x="364490" y="149860"/>
                    </a:cubicBezTo>
                    <a:cubicBezTo>
                      <a:pt x="351790" y="138430"/>
                      <a:pt x="332740" y="116840"/>
                      <a:pt x="337820" y="102870"/>
                    </a:cubicBezTo>
                    <a:cubicBezTo>
                      <a:pt x="345440" y="80010"/>
                      <a:pt x="462280" y="63500"/>
                      <a:pt x="466090" y="49530"/>
                    </a:cubicBezTo>
                    <a:cubicBezTo>
                      <a:pt x="467360" y="45720"/>
                      <a:pt x="458470" y="38100"/>
                      <a:pt x="458470" y="38100"/>
                    </a:cubicBezTo>
                    <a:cubicBezTo>
                      <a:pt x="459740" y="38100"/>
                      <a:pt x="500380" y="71120"/>
                      <a:pt x="505460" y="91440"/>
                    </a:cubicBezTo>
                    <a:cubicBezTo>
                      <a:pt x="510540" y="111760"/>
                      <a:pt x="501650" y="144780"/>
                      <a:pt x="487680" y="160020"/>
                    </a:cubicBezTo>
                    <a:cubicBezTo>
                      <a:pt x="473710" y="175260"/>
                      <a:pt x="436880" y="184150"/>
                      <a:pt x="421640" y="185420"/>
                    </a:cubicBezTo>
                    <a:cubicBezTo>
                      <a:pt x="414020" y="185420"/>
                      <a:pt x="410210" y="185420"/>
                      <a:pt x="403860" y="180340"/>
                    </a:cubicBezTo>
                    <a:cubicBezTo>
                      <a:pt x="389890" y="167640"/>
                      <a:pt x="360680" y="80010"/>
                      <a:pt x="361950" y="78740"/>
                    </a:cubicBezTo>
                    <a:cubicBezTo>
                      <a:pt x="363220" y="78740"/>
                      <a:pt x="408940" y="133350"/>
                      <a:pt x="402590" y="156210"/>
                    </a:cubicBezTo>
                    <a:cubicBezTo>
                      <a:pt x="392430" y="189230"/>
                      <a:pt x="289560" y="208280"/>
                      <a:pt x="251460" y="241300"/>
                    </a:cubicBezTo>
                    <a:cubicBezTo>
                      <a:pt x="220980" y="267970"/>
                      <a:pt x="200660" y="293370"/>
                      <a:pt x="182880" y="331470"/>
                    </a:cubicBezTo>
                    <a:cubicBezTo>
                      <a:pt x="160020" y="382270"/>
                      <a:pt x="128270" y="478790"/>
                      <a:pt x="139700" y="525780"/>
                    </a:cubicBezTo>
                    <a:cubicBezTo>
                      <a:pt x="148590" y="558800"/>
                      <a:pt x="186690" y="566420"/>
                      <a:pt x="203200" y="599440"/>
                    </a:cubicBezTo>
                    <a:cubicBezTo>
                      <a:pt x="228600" y="647700"/>
                      <a:pt x="257810" y="759460"/>
                      <a:pt x="251460" y="801370"/>
                    </a:cubicBezTo>
                    <a:cubicBezTo>
                      <a:pt x="248920" y="821690"/>
                      <a:pt x="238760" y="833120"/>
                      <a:pt x="227330" y="843280"/>
                    </a:cubicBezTo>
                    <a:cubicBezTo>
                      <a:pt x="215900" y="853440"/>
                      <a:pt x="198120" y="861060"/>
                      <a:pt x="181610" y="861060"/>
                    </a:cubicBezTo>
                    <a:cubicBezTo>
                      <a:pt x="161290" y="861060"/>
                      <a:pt x="129540" y="845820"/>
                      <a:pt x="116840" y="831850"/>
                    </a:cubicBezTo>
                    <a:cubicBezTo>
                      <a:pt x="105410" y="820420"/>
                      <a:pt x="101600" y="801370"/>
                      <a:pt x="101600" y="786130"/>
                    </a:cubicBezTo>
                    <a:cubicBezTo>
                      <a:pt x="101600" y="770890"/>
                      <a:pt x="105410" y="751840"/>
                      <a:pt x="116840" y="739140"/>
                    </a:cubicBezTo>
                    <a:cubicBezTo>
                      <a:pt x="129540" y="723900"/>
                      <a:pt x="160020" y="707390"/>
                      <a:pt x="181610" y="708660"/>
                    </a:cubicBezTo>
                    <a:cubicBezTo>
                      <a:pt x="201930" y="709930"/>
                      <a:pt x="231140" y="728980"/>
                      <a:pt x="242570" y="745490"/>
                    </a:cubicBezTo>
                    <a:cubicBezTo>
                      <a:pt x="252730" y="759460"/>
                      <a:pt x="255270" y="777240"/>
                      <a:pt x="252730" y="793750"/>
                    </a:cubicBezTo>
                    <a:cubicBezTo>
                      <a:pt x="248920" y="812800"/>
                      <a:pt x="229870" y="842010"/>
                      <a:pt x="213360" y="852170"/>
                    </a:cubicBezTo>
                    <a:cubicBezTo>
                      <a:pt x="199390" y="861060"/>
                      <a:pt x="181610" y="864870"/>
                      <a:pt x="165100" y="861060"/>
                    </a:cubicBezTo>
                    <a:cubicBezTo>
                      <a:pt x="146050" y="855980"/>
                      <a:pt x="123190" y="839470"/>
                      <a:pt x="107950" y="817880"/>
                    </a:cubicBezTo>
                    <a:cubicBezTo>
                      <a:pt x="87630" y="786130"/>
                      <a:pt x="86360" y="725170"/>
                      <a:pt x="71120" y="678180"/>
                    </a:cubicBezTo>
                    <a:cubicBezTo>
                      <a:pt x="54610" y="627380"/>
                      <a:pt x="16510" y="582930"/>
                      <a:pt x="8890" y="524510"/>
                    </a:cubicBezTo>
                    <a:cubicBezTo>
                      <a:pt x="0" y="453390"/>
                      <a:pt x="13970" y="346710"/>
                      <a:pt x="40640" y="278130"/>
                    </a:cubicBezTo>
                    <a:cubicBezTo>
                      <a:pt x="63500" y="220980"/>
                      <a:pt x="111760" y="170180"/>
                      <a:pt x="143510" y="134620"/>
                    </a:cubicBezTo>
                    <a:cubicBezTo>
                      <a:pt x="165100" y="110490"/>
                      <a:pt x="181610" y="88900"/>
                      <a:pt x="205740" y="78740"/>
                    </a:cubicBezTo>
                    <a:cubicBezTo>
                      <a:pt x="229870" y="68580"/>
                      <a:pt x="264160" y="82550"/>
                      <a:pt x="289560" y="72390"/>
                    </a:cubicBezTo>
                    <a:cubicBezTo>
                      <a:pt x="314960" y="62230"/>
                      <a:pt x="331470" y="29210"/>
                      <a:pt x="358140" y="20320"/>
                    </a:cubicBezTo>
                    <a:cubicBezTo>
                      <a:pt x="388620" y="10160"/>
                      <a:pt x="441960" y="1270"/>
                      <a:pt x="466090" y="19050"/>
                    </a:cubicBezTo>
                    <a:cubicBezTo>
                      <a:pt x="491490" y="38100"/>
                      <a:pt x="505460" y="133350"/>
                      <a:pt x="502920" y="134620"/>
                    </a:cubicBezTo>
                    <a:cubicBezTo>
                      <a:pt x="500380" y="135890"/>
                      <a:pt x="453390" y="41910"/>
                      <a:pt x="458470" y="38100"/>
                    </a:cubicBezTo>
                    <a:cubicBezTo>
                      <a:pt x="462280" y="35560"/>
                      <a:pt x="491490" y="60960"/>
                      <a:pt x="499110" y="73660"/>
                    </a:cubicBezTo>
                    <a:cubicBezTo>
                      <a:pt x="505460" y="85090"/>
                      <a:pt x="508000" y="96520"/>
                      <a:pt x="506730" y="109220"/>
                    </a:cubicBezTo>
                    <a:cubicBezTo>
                      <a:pt x="504190" y="128270"/>
                      <a:pt x="491490" y="161290"/>
                      <a:pt x="473710" y="172720"/>
                    </a:cubicBezTo>
                    <a:cubicBezTo>
                      <a:pt x="457200" y="184150"/>
                      <a:pt x="421640" y="187960"/>
                      <a:pt x="403860" y="180340"/>
                    </a:cubicBezTo>
                    <a:cubicBezTo>
                      <a:pt x="388620" y="173990"/>
                      <a:pt x="367030" y="148590"/>
                      <a:pt x="370840" y="134620"/>
                    </a:cubicBezTo>
                    <a:cubicBezTo>
                      <a:pt x="375920" y="113030"/>
                      <a:pt x="474980" y="69850"/>
                      <a:pt x="487680" y="78740"/>
                    </a:cubicBezTo>
                    <a:cubicBezTo>
                      <a:pt x="495300" y="85090"/>
                      <a:pt x="486410" y="118110"/>
                      <a:pt x="477520" y="132080"/>
                    </a:cubicBezTo>
                    <a:cubicBezTo>
                      <a:pt x="468630" y="146050"/>
                      <a:pt x="450850" y="160020"/>
                      <a:pt x="434340" y="165100"/>
                    </a:cubicBezTo>
                    <a:cubicBezTo>
                      <a:pt x="417830" y="170180"/>
                      <a:pt x="394970" y="167640"/>
                      <a:pt x="379730" y="160020"/>
                    </a:cubicBezTo>
                    <a:cubicBezTo>
                      <a:pt x="364490" y="152400"/>
                      <a:pt x="349250" y="132080"/>
                      <a:pt x="342900" y="120650"/>
                    </a:cubicBezTo>
                    <a:cubicBezTo>
                      <a:pt x="339090" y="114300"/>
                      <a:pt x="334010" y="107950"/>
                      <a:pt x="337820" y="102870"/>
                    </a:cubicBezTo>
                    <a:cubicBezTo>
                      <a:pt x="346710" y="87630"/>
                      <a:pt x="476250" y="63500"/>
                      <a:pt x="491490" y="78740"/>
                    </a:cubicBezTo>
                    <a:cubicBezTo>
                      <a:pt x="500380" y="87630"/>
                      <a:pt x="490220" y="116840"/>
                      <a:pt x="481330" y="130810"/>
                    </a:cubicBezTo>
                    <a:cubicBezTo>
                      <a:pt x="472440" y="144780"/>
                      <a:pt x="453390" y="158750"/>
                      <a:pt x="438150" y="163830"/>
                    </a:cubicBezTo>
                    <a:cubicBezTo>
                      <a:pt x="425450" y="167640"/>
                      <a:pt x="414020" y="168910"/>
                      <a:pt x="401320" y="165100"/>
                    </a:cubicBezTo>
                    <a:cubicBezTo>
                      <a:pt x="383540" y="158750"/>
                      <a:pt x="355600" y="133350"/>
                      <a:pt x="346710" y="120650"/>
                    </a:cubicBezTo>
                    <a:cubicBezTo>
                      <a:pt x="342900" y="114300"/>
                      <a:pt x="340360" y="102870"/>
                      <a:pt x="341630" y="102870"/>
                    </a:cubicBezTo>
                    <a:cubicBezTo>
                      <a:pt x="342900" y="101600"/>
                      <a:pt x="356870" y="135890"/>
                      <a:pt x="364490" y="134620"/>
                    </a:cubicBezTo>
                    <a:cubicBezTo>
                      <a:pt x="377190" y="132080"/>
                      <a:pt x="382270" y="19050"/>
                      <a:pt x="397510" y="7620"/>
                    </a:cubicBezTo>
                    <a:cubicBezTo>
                      <a:pt x="403860" y="2540"/>
                      <a:pt x="408940" y="6350"/>
                      <a:pt x="416560" y="7620"/>
                    </a:cubicBezTo>
                    <a:cubicBezTo>
                      <a:pt x="429260" y="10160"/>
                      <a:pt x="453390" y="19050"/>
                      <a:pt x="464820" y="31750"/>
                    </a:cubicBezTo>
                    <a:cubicBezTo>
                      <a:pt x="476250" y="44450"/>
                      <a:pt x="485140" y="64770"/>
                      <a:pt x="485140" y="81280"/>
                    </a:cubicBezTo>
                    <a:cubicBezTo>
                      <a:pt x="485140" y="97790"/>
                      <a:pt x="478790" y="120650"/>
                      <a:pt x="467360" y="133350"/>
                    </a:cubicBezTo>
                    <a:cubicBezTo>
                      <a:pt x="455930" y="146050"/>
                      <a:pt x="430530" y="165100"/>
                      <a:pt x="419100" y="158750"/>
                    </a:cubicBezTo>
                    <a:cubicBezTo>
                      <a:pt x="400050" y="148590"/>
                      <a:pt x="382270" y="26670"/>
                      <a:pt x="396240" y="11430"/>
                    </a:cubicBezTo>
                    <a:cubicBezTo>
                      <a:pt x="402590" y="3810"/>
                      <a:pt x="421640" y="10160"/>
                      <a:pt x="433070" y="15240"/>
                    </a:cubicBezTo>
                    <a:cubicBezTo>
                      <a:pt x="447040" y="21590"/>
                      <a:pt x="466090" y="35560"/>
                      <a:pt x="473710" y="50800"/>
                    </a:cubicBezTo>
                    <a:cubicBezTo>
                      <a:pt x="481330" y="66040"/>
                      <a:pt x="483870" y="88900"/>
                      <a:pt x="481330" y="104140"/>
                    </a:cubicBezTo>
                    <a:cubicBezTo>
                      <a:pt x="478790" y="116840"/>
                      <a:pt x="472440" y="128270"/>
                      <a:pt x="464820" y="137160"/>
                    </a:cubicBezTo>
                    <a:cubicBezTo>
                      <a:pt x="457200" y="146050"/>
                      <a:pt x="449580" y="152400"/>
                      <a:pt x="435610" y="158750"/>
                    </a:cubicBezTo>
                    <a:cubicBezTo>
                      <a:pt x="408940" y="170180"/>
                      <a:pt x="335280" y="160020"/>
                      <a:pt x="309880" y="181610"/>
                    </a:cubicBezTo>
                    <a:cubicBezTo>
                      <a:pt x="288290" y="199390"/>
                      <a:pt x="295910" y="236220"/>
                      <a:pt x="280670" y="266700"/>
                    </a:cubicBezTo>
                    <a:cubicBezTo>
                      <a:pt x="260350" y="308610"/>
                      <a:pt x="224790" y="381000"/>
                      <a:pt x="186690" y="403860"/>
                    </a:cubicBezTo>
                    <a:cubicBezTo>
                      <a:pt x="154940" y="422910"/>
                      <a:pt x="91440" y="431800"/>
                      <a:pt x="78740" y="416560"/>
                    </a:cubicBezTo>
                    <a:cubicBezTo>
                      <a:pt x="67310" y="402590"/>
                      <a:pt x="90170" y="360680"/>
                      <a:pt x="104140" y="327660"/>
                    </a:cubicBezTo>
                    <a:cubicBezTo>
                      <a:pt x="123190" y="279400"/>
                      <a:pt x="161290" y="199390"/>
                      <a:pt x="191770" y="160020"/>
                    </a:cubicBezTo>
                    <a:cubicBezTo>
                      <a:pt x="212090" y="134620"/>
                      <a:pt x="231140" y="119380"/>
                      <a:pt x="255270" y="105410"/>
                    </a:cubicBezTo>
                    <a:cubicBezTo>
                      <a:pt x="280670" y="90170"/>
                      <a:pt x="313690" y="78740"/>
                      <a:pt x="344170" y="72390"/>
                    </a:cubicBezTo>
                    <a:cubicBezTo>
                      <a:pt x="373380" y="66040"/>
                      <a:pt x="414020" y="50800"/>
                      <a:pt x="434340" y="64770"/>
                    </a:cubicBezTo>
                    <a:cubicBezTo>
                      <a:pt x="455930" y="78740"/>
                      <a:pt x="467360" y="143510"/>
                      <a:pt x="463550" y="161290"/>
                    </a:cubicBezTo>
                    <a:cubicBezTo>
                      <a:pt x="462280" y="168910"/>
                      <a:pt x="458470" y="171450"/>
                      <a:pt x="452120" y="175260"/>
                    </a:cubicBezTo>
                    <a:cubicBezTo>
                      <a:pt x="439420" y="184150"/>
                      <a:pt x="403860" y="199390"/>
                      <a:pt x="383540" y="195580"/>
                    </a:cubicBezTo>
                    <a:cubicBezTo>
                      <a:pt x="363220" y="191770"/>
                      <a:pt x="337820" y="170180"/>
                      <a:pt x="328930" y="149860"/>
                    </a:cubicBezTo>
                    <a:cubicBezTo>
                      <a:pt x="320040" y="129540"/>
                      <a:pt x="323850" y="95250"/>
                      <a:pt x="334010" y="74930"/>
                    </a:cubicBezTo>
                    <a:cubicBezTo>
                      <a:pt x="344170" y="55880"/>
                      <a:pt x="370840" y="36830"/>
                      <a:pt x="389890" y="31750"/>
                    </a:cubicBezTo>
                    <a:cubicBezTo>
                      <a:pt x="406400" y="27940"/>
                      <a:pt x="429260" y="34290"/>
                      <a:pt x="443230" y="41910"/>
                    </a:cubicBezTo>
                    <a:cubicBezTo>
                      <a:pt x="454660" y="48260"/>
                      <a:pt x="461010" y="57150"/>
                      <a:pt x="468630" y="68580"/>
                    </a:cubicBezTo>
                    <a:cubicBezTo>
                      <a:pt x="478790" y="85090"/>
                      <a:pt x="491490" y="107950"/>
                      <a:pt x="496570" y="132080"/>
                    </a:cubicBezTo>
                    <a:cubicBezTo>
                      <a:pt x="501650" y="160020"/>
                      <a:pt x="511810" y="212090"/>
                      <a:pt x="492760" y="228600"/>
                    </a:cubicBezTo>
                    <a:cubicBezTo>
                      <a:pt x="469900" y="248920"/>
                      <a:pt x="356870" y="240030"/>
                      <a:pt x="346710" y="222250"/>
                    </a:cubicBezTo>
                    <a:cubicBezTo>
                      <a:pt x="340360" y="212090"/>
                      <a:pt x="356870" y="184150"/>
                      <a:pt x="369570" y="172720"/>
                    </a:cubicBezTo>
                    <a:cubicBezTo>
                      <a:pt x="381000" y="161290"/>
                      <a:pt x="401320" y="151130"/>
                      <a:pt x="419100" y="151130"/>
                    </a:cubicBezTo>
                    <a:cubicBezTo>
                      <a:pt x="439420" y="151130"/>
                      <a:pt x="469900" y="165100"/>
                      <a:pt x="482600" y="180340"/>
                    </a:cubicBezTo>
                    <a:cubicBezTo>
                      <a:pt x="494030" y="193040"/>
                      <a:pt x="506730" y="222250"/>
                      <a:pt x="499110" y="232410"/>
                    </a:cubicBezTo>
                    <a:cubicBezTo>
                      <a:pt x="486410" y="248920"/>
                      <a:pt x="359410" y="236220"/>
                      <a:pt x="347980" y="217170"/>
                    </a:cubicBezTo>
                    <a:cubicBezTo>
                      <a:pt x="341630" y="205740"/>
                      <a:pt x="358140" y="179070"/>
                      <a:pt x="370840" y="167640"/>
                    </a:cubicBezTo>
                    <a:cubicBezTo>
                      <a:pt x="382270" y="156210"/>
                      <a:pt x="402590" y="146050"/>
                      <a:pt x="420370" y="146050"/>
                    </a:cubicBezTo>
                    <a:cubicBezTo>
                      <a:pt x="440690" y="146050"/>
                      <a:pt x="472440" y="160020"/>
                      <a:pt x="485140" y="175260"/>
                    </a:cubicBezTo>
                    <a:cubicBezTo>
                      <a:pt x="496570" y="187960"/>
                      <a:pt x="508000" y="217170"/>
                      <a:pt x="500380" y="227330"/>
                    </a:cubicBezTo>
                    <a:cubicBezTo>
                      <a:pt x="486410" y="243840"/>
                      <a:pt x="363220" y="237490"/>
                      <a:pt x="351790" y="219710"/>
                    </a:cubicBezTo>
                    <a:cubicBezTo>
                      <a:pt x="345440" y="208280"/>
                      <a:pt x="361950" y="181610"/>
                      <a:pt x="374650" y="170180"/>
                    </a:cubicBezTo>
                    <a:cubicBezTo>
                      <a:pt x="386080" y="158750"/>
                      <a:pt x="406400" y="148590"/>
                      <a:pt x="424180" y="148590"/>
                    </a:cubicBezTo>
                    <a:cubicBezTo>
                      <a:pt x="444500" y="148590"/>
                      <a:pt x="476250" y="162560"/>
                      <a:pt x="488950" y="177800"/>
                    </a:cubicBezTo>
                    <a:cubicBezTo>
                      <a:pt x="500380" y="190500"/>
                      <a:pt x="504190" y="209550"/>
                      <a:pt x="504190" y="229870"/>
                    </a:cubicBezTo>
                    <a:cubicBezTo>
                      <a:pt x="504190" y="261620"/>
                      <a:pt x="487680" y="320040"/>
                      <a:pt x="467360" y="346710"/>
                    </a:cubicBezTo>
                    <a:cubicBezTo>
                      <a:pt x="452120" y="367030"/>
                      <a:pt x="426720" y="383540"/>
                      <a:pt x="408940" y="388620"/>
                    </a:cubicBezTo>
                    <a:cubicBezTo>
                      <a:pt x="396240" y="392430"/>
                      <a:pt x="384810" y="389890"/>
                      <a:pt x="373380" y="384810"/>
                    </a:cubicBezTo>
                    <a:cubicBezTo>
                      <a:pt x="359410" y="378460"/>
                      <a:pt x="339090" y="365760"/>
                      <a:pt x="331470" y="349250"/>
                    </a:cubicBezTo>
                    <a:cubicBezTo>
                      <a:pt x="322580" y="331470"/>
                      <a:pt x="330200" y="279400"/>
                      <a:pt x="330200" y="279400"/>
                    </a:cubicBezTo>
                  </a:path>
                </a:pathLst>
              </a:custGeom>
              <a:solidFill>
                <a:srgbClr val="50884F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Group 109"/>
            <p:cNvGrpSpPr>
              <a:grpSpLocks/>
            </p:cNvGrpSpPr>
            <p:nvPr/>
          </p:nvGrpSpPr>
          <p:grpSpPr>
            <a:xfrm>
              <a:off x="8133397" y="4745355"/>
              <a:ext cx="110490" cy="108585"/>
              <a:chOff x="0" y="0"/>
              <a:chExt cx="147320" cy="144780"/>
            </a:xfrm>
          </p:grpSpPr>
          <p:sp>
            <p:nvSpPr>
              <p:cNvPr id="110" name="Freeform 110"/>
              <p:cNvSpPr>
                <a:spLocks/>
              </p:cNvSpPr>
              <p:nvPr/>
            </p:nvSpPr>
            <p:spPr>
              <a:xfrm>
                <a:off x="46990" y="45720"/>
                <a:ext cx="49530" cy="52070"/>
              </a:xfrm>
              <a:custGeom>
                <a:avLst/>
                <a:gdLst/>
                <a:ahLst/>
                <a:cxnLst/>
                <a:rect l="l" t="t" r="r" b="b"/>
                <a:pathLst>
                  <a:path w="49530" h="52070">
                    <a:moveTo>
                      <a:pt x="49530" y="17780"/>
                    </a:moveTo>
                    <a:cubicBezTo>
                      <a:pt x="27940" y="52070"/>
                      <a:pt x="7620" y="45720"/>
                      <a:pt x="3810" y="38100"/>
                    </a:cubicBezTo>
                    <a:cubicBezTo>
                      <a:pt x="0" y="30480"/>
                      <a:pt x="3810" y="10160"/>
                      <a:pt x="10160" y="5080"/>
                    </a:cubicBezTo>
                    <a:cubicBezTo>
                      <a:pt x="16510" y="0"/>
                      <a:pt x="43180" y="7620"/>
                      <a:pt x="43180" y="7620"/>
                    </a:cubicBezTo>
                  </a:path>
                </a:pathLst>
              </a:custGeom>
              <a:solidFill>
                <a:srgbClr val="50884F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" name="Group 111"/>
            <p:cNvGrpSpPr>
              <a:grpSpLocks/>
            </p:cNvGrpSpPr>
            <p:nvPr/>
          </p:nvGrpSpPr>
          <p:grpSpPr>
            <a:xfrm>
              <a:off x="8133397" y="4745355"/>
              <a:ext cx="110490" cy="108585"/>
              <a:chOff x="0" y="0"/>
              <a:chExt cx="147320" cy="144780"/>
            </a:xfrm>
          </p:grpSpPr>
          <p:sp>
            <p:nvSpPr>
              <p:cNvPr id="112" name="Freeform 112"/>
              <p:cNvSpPr>
                <a:spLocks/>
              </p:cNvSpPr>
              <p:nvPr/>
            </p:nvSpPr>
            <p:spPr>
              <a:xfrm>
                <a:off x="46990" y="45720"/>
                <a:ext cx="49530" cy="52070"/>
              </a:xfrm>
              <a:custGeom>
                <a:avLst/>
                <a:gdLst/>
                <a:ahLst/>
                <a:cxnLst/>
                <a:rect l="l" t="t" r="r" b="b"/>
                <a:pathLst>
                  <a:path w="49530" h="52070">
                    <a:moveTo>
                      <a:pt x="49530" y="17780"/>
                    </a:moveTo>
                    <a:cubicBezTo>
                      <a:pt x="27940" y="52070"/>
                      <a:pt x="7620" y="45720"/>
                      <a:pt x="3810" y="38100"/>
                    </a:cubicBezTo>
                    <a:cubicBezTo>
                      <a:pt x="0" y="30480"/>
                      <a:pt x="3810" y="10160"/>
                      <a:pt x="10160" y="5080"/>
                    </a:cubicBezTo>
                    <a:cubicBezTo>
                      <a:pt x="16510" y="0"/>
                      <a:pt x="43180" y="7620"/>
                      <a:pt x="43180" y="7620"/>
                    </a:cubicBezTo>
                  </a:path>
                </a:pathLst>
              </a:custGeom>
              <a:solidFill>
                <a:srgbClr val="50884F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" name="Group 113"/>
            <p:cNvGrpSpPr>
              <a:grpSpLocks/>
            </p:cNvGrpSpPr>
            <p:nvPr/>
          </p:nvGrpSpPr>
          <p:grpSpPr>
            <a:xfrm>
              <a:off x="8106728" y="4671060"/>
              <a:ext cx="171450" cy="227647"/>
              <a:chOff x="0" y="0"/>
              <a:chExt cx="228600" cy="303530"/>
            </a:xfrm>
          </p:grpSpPr>
          <p:sp>
            <p:nvSpPr>
              <p:cNvPr id="114" name="Freeform 114"/>
              <p:cNvSpPr>
                <a:spLocks/>
              </p:cNvSpPr>
              <p:nvPr/>
            </p:nvSpPr>
            <p:spPr>
              <a:xfrm>
                <a:off x="48260" y="46990"/>
                <a:ext cx="13208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132080" h="207010">
                    <a:moveTo>
                      <a:pt x="82550" y="134620"/>
                    </a:moveTo>
                    <a:cubicBezTo>
                      <a:pt x="46990" y="205740"/>
                      <a:pt x="36830" y="204470"/>
                      <a:pt x="30480" y="200660"/>
                    </a:cubicBezTo>
                    <a:cubicBezTo>
                      <a:pt x="24130" y="196850"/>
                      <a:pt x="15240" y="184150"/>
                      <a:pt x="17780" y="180340"/>
                    </a:cubicBezTo>
                    <a:cubicBezTo>
                      <a:pt x="20320" y="175260"/>
                      <a:pt x="60960" y="172720"/>
                      <a:pt x="64770" y="179070"/>
                    </a:cubicBezTo>
                    <a:cubicBezTo>
                      <a:pt x="67310" y="182880"/>
                      <a:pt x="60960" y="196850"/>
                      <a:pt x="55880" y="200660"/>
                    </a:cubicBezTo>
                    <a:cubicBezTo>
                      <a:pt x="50800" y="204470"/>
                      <a:pt x="38100" y="207010"/>
                      <a:pt x="31750" y="204470"/>
                    </a:cubicBezTo>
                    <a:cubicBezTo>
                      <a:pt x="24130" y="201930"/>
                      <a:pt x="16510" y="193040"/>
                      <a:pt x="13970" y="181610"/>
                    </a:cubicBezTo>
                    <a:cubicBezTo>
                      <a:pt x="10160" y="157480"/>
                      <a:pt x="38100" y="81280"/>
                      <a:pt x="52070" y="58420"/>
                    </a:cubicBezTo>
                    <a:cubicBezTo>
                      <a:pt x="58420" y="46990"/>
                      <a:pt x="64770" y="38100"/>
                      <a:pt x="72390" y="38100"/>
                    </a:cubicBezTo>
                    <a:cubicBezTo>
                      <a:pt x="81280" y="38100"/>
                      <a:pt x="101600" y="53340"/>
                      <a:pt x="102870" y="62230"/>
                    </a:cubicBezTo>
                    <a:cubicBezTo>
                      <a:pt x="104140" y="71120"/>
                      <a:pt x="85090" y="81280"/>
                      <a:pt x="78740" y="93980"/>
                    </a:cubicBezTo>
                    <a:cubicBezTo>
                      <a:pt x="71120" y="110490"/>
                      <a:pt x="74930" y="135890"/>
                      <a:pt x="67310" y="152400"/>
                    </a:cubicBezTo>
                    <a:cubicBezTo>
                      <a:pt x="59690" y="168910"/>
                      <a:pt x="41910" y="194310"/>
                      <a:pt x="31750" y="193040"/>
                    </a:cubicBezTo>
                    <a:cubicBezTo>
                      <a:pt x="20320" y="191770"/>
                      <a:pt x="0" y="154940"/>
                      <a:pt x="2540" y="143510"/>
                    </a:cubicBezTo>
                    <a:cubicBezTo>
                      <a:pt x="5080" y="135890"/>
                      <a:pt x="20320" y="138430"/>
                      <a:pt x="29210" y="128270"/>
                    </a:cubicBezTo>
                    <a:cubicBezTo>
                      <a:pt x="48260" y="107950"/>
                      <a:pt x="66040" y="24130"/>
                      <a:pt x="86360" y="8890"/>
                    </a:cubicBezTo>
                    <a:cubicBezTo>
                      <a:pt x="95250" y="1270"/>
                      <a:pt x="109220" y="0"/>
                      <a:pt x="115570" y="3810"/>
                    </a:cubicBezTo>
                    <a:cubicBezTo>
                      <a:pt x="123190" y="7620"/>
                      <a:pt x="129540" y="22860"/>
                      <a:pt x="128270" y="35560"/>
                    </a:cubicBezTo>
                    <a:cubicBezTo>
                      <a:pt x="127000" y="54610"/>
                      <a:pt x="105410" y="95250"/>
                      <a:pt x="90170" y="104140"/>
                    </a:cubicBezTo>
                    <a:cubicBezTo>
                      <a:pt x="81280" y="109220"/>
                      <a:pt x="66040" y="109220"/>
                      <a:pt x="59690" y="104140"/>
                    </a:cubicBezTo>
                    <a:cubicBezTo>
                      <a:pt x="53340" y="99060"/>
                      <a:pt x="48260" y="82550"/>
                      <a:pt x="50800" y="74930"/>
                    </a:cubicBezTo>
                    <a:cubicBezTo>
                      <a:pt x="53340" y="68580"/>
                      <a:pt x="62230" y="60960"/>
                      <a:pt x="69850" y="59690"/>
                    </a:cubicBezTo>
                    <a:cubicBezTo>
                      <a:pt x="76200" y="58420"/>
                      <a:pt x="88900" y="60960"/>
                      <a:pt x="92710" y="66040"/>
                    </a:cubicBezTo>
                    <a:cubicBezTo>
                      <a:pt x="97790" y="72390"/>
                      <a:pt x="97790" y="96520"/>
                      <a:pt x="91440" y="102870"/>
                    </a:cubicBezTo>
                    <a:cubicBezTo>
                      <a:pt x="85090" y="109220"/>
                      <a:pt x="60960" y="106680"/>
                      <a:pt x="54610" y="100330"/>
                    </a:cubicBezTo>
                    <a:cubicBezTo>
                      <a:pt x="49530" y="95250"/>
                      <a:pt x="50800" y="81280"/>
                      <a:pt x="53340" y="69850"/>
                    </a:cubicBezTo>
                    <a:cubicBezTo>
                      <a:pt x="58420" y="52070"/>
                      <a:pt x="77470" y="13970"/>
                      <a:pt x="91440" y="5080"/>
                    </a:cubicBezTo>
                    <a:cubicBezTo>
                      <a:pt x="99060" y="0"/>
                      <a:pt x="109220" y="1270"/>
                      <a:pt x="115570" y="3810"/>
                    </a:cubicBezTo>
                    <a:cubicBezTo>
                      <a:pt x="121920" y="6350"/>
                      <a:pt x="128270" y="13970"/>
                      <a:pt x="129540" y="22860"/>
                    </a:cubicBezTo>
                    <a:cubicBezTo>
                      <a:pt x="132080" y="35560"/>
                      <a:pt x="123190" y="53340"/>
                      <a:pt x="114300" y="72390"/>
                    </a:cubicBezTo>
                    <a:cubicBezTo>
                      <a:pt x="101600" y="100330"/>
                      <a:pt x="69850" y="153670"/>
                      <a:pt x="52070" y="170180"/>
                    </a:cubicBezTo>
                    <a:cubicBezTo>
                      <a:pt x="43180" y="177800"/>
                      <a:pt x="34290" y="185420"/>
                      <a:pt x="29210" y="182880"/>
                    </a:cubicBezTo>
                    <a:cubicBezTo>
                      <a:pt x="21590" y="179070"/>
                      <a:pt x="17780" y="151130"/>
                      <a:pt x="20320" y="132080"/>
                    </a:cubicBezTo>
                    <a:cubicBezTo>
                      <a:pt x="22860" y="106680"/>
                      <a:pt x="43180" y="62230"/>
                      <a:pt x="57150" y="48260"/>
                    </a:cubicBezTo>
                    <a:cubicBezTo>
                      <a:pt x="63500" y="40640"/>
                      <a:pt x="72390" y="36830"/>
                      <a:pt x="78740" y="38100"/>
                    </a:cubicBezTo>
                    <a:cubicBezTo>
                      <a:pt x="87630" y="39370"/>
                      <a:pt x="100330" y="49530"/>
                      <a:pt x="102870" y="62230"/>
                    </a:cubicBezTo>
                    <a:cubicBezTo>
                      <a:pt x="109220" y="87630"/>
                      <a:pt x="78740" y="168910"/>
                      <a:pt x="62230" y="190500"/>
                    </a:cubicBezTo>
                    <a:cubicBezTo>
                      <a:pt x="54610" y="200660"/>
                      <a:pt x="45720" y="207010"/>
                      <a:pt x="38100" y="205740"/>
                    </a:cubicBezTo>
                    <a:cubicBezTo>
                      <a:pt x="29210" y="204470"/>
                      <a:pt x="12700" y="186690"/>
                      <a:pt x="13970" y="181610"/>
                    </a:cubicBezTo>
                    <a:cubicBezTo>
                      <a:pt x="16510" y="175260"/>
                      <a:pt x="63500" y="171450"/>
                      <a:pt x="68580" y="176530"/>
                    </a:cubicBezTo>
                    <a:cubicBezTo>
                      <a:pt x="71120" y="179070"/>
                      <a:pt x="68580" y="185420"/>
                      <a:pt x="66040" y="189230"/>
                    </a:cubicBezTo>
                    <a:cubicBezTo>
                      <a:pt x="60960" y="195580"/>
                      <a:pt x="44450" y="205740"/>
                      <a:pt x="35560" y="203200"/>
                    </a:cubicBezTo>
                    <a:cubicBezTo>
                      <a:pt x="25400" y="200660"/>
                      <a:pt x="12700" y="185420"/>
                      <a:pt x="11430" y="172720"/>
                    </a:cubicBezTo>
                    <a:cubicBezTo>
                      <a:pt x="10160" y="153670"/>
                      <a:pt x="35560" y="105410"/>
                      <a:pt x="50800" y="99060"/>
                    </a:cubicBezTo>
                    <a:cubicBezTo>
                      <a:pt x="60960" y="95250"/>
                      <a:pt x="77470" y="104140"/>
                      <a:pt x="82550" y="110490"/>
                    </a:cubicBezTo>
                    <a:cubicBezTo>
                      <a:pt x="86360" y="116840"/>
                      <a:pt x="82550" y="134620"/>
                      <a:pt x="82550" y="134620"/>
                    </a:cubicBezTo>
                  </a:path>
                </a:pathLst>
              </a:custGeom>
              <a:solidFill>
                <a:srgbClr val="50884F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" name="Group 115"/>
            <p:cNvGrpSpPr>
              <a:grpSpLocks/>
            </p:cNvGrpSpPr>
            <p:nvPr/>
          </p:nvGrpSpPr>
          <p:grpSpPr>
            <a:xfrm>
              <a:off x="8243888" y="4605338"/>
              <a:ext cx="235267" cy="280988"/>
              <a:chOff x="0" y="0"/>
              <a:chExt cx="313690" cy="374650"/>
            </a:xfrm>
          </p:grpSpPr>
          <p:sp>
            <p:nvSpPr>
              <p:cNvPr id="116" name="Freeform 116"/>
              <p:cNvSpPr>
                <a:spLocks/>
              </p:cNvSpPr>
              <p:nvPr/>
            </p:nvSpPr>
            <p:spPr>
              <a:xfrm>
                <a:off x="45720" y="44450"/>
                <a:ext cx="218440" cy="281940"/>
              </a:xfrm>
              <a:custGeom>
                <a:avLst/>
                <a:gdLst/>
                <a:ahLst/>
                <a:cxnLst/>
                <a:rect l="l" t="t" r="r" b="b"/>
                <a:pathLst>
                  <a:path w="218440" h="281940">
                    <a:moveTo>
                      <a:pt x="88900" y="39370"/>
                    </a:moveTo>
                    <a:cubicBezTo>
                      <a:pt x="50800" y="153670"/>
                      <a:pt x="73660" y="227330"/>
                      <a:pt x="62230" y="250190"/>
                    </a:cubicBezTo>
                    <a:cubicBezTo>
                      <a:pt x="55880" y="261620"/>
                      <a:pt x="43180" y="270510"/>
                      <a:pt x="34290" y="269240"/>
                    </a:cubicBezTo>
                    <a:cubicBezTo>
                      <a:pt x="25400" y="267970"/>
                      <a:pt x="11430" y="255270"/>
                      <a:pt x="11430" y="245110"/>
                    </a:cubicBezTo>
                    <a:cubicBezTo>
                      <a:pt x="11430" y="231140"/>
                      <a:pt x="41910" y="199390"/>
                      <a:pt x="57150" y="190500"/>
                    </a:cubicBezTo>
                    <a:cubicBezTo>
                      <a:pt x="66040" y="185420"/>
                      <a:pt x="78740" y="182880"/>
                      <a:pt x="85090" y="186690"/>
                    </a:cubicBezTo>
                    <a:cubicBezTo>
                      <a:pt x="92710" y="190500"/>
                      <a:pt x="99060" y="207010"/>
                      <a:pt x="97790" y="218440"/>
                    </a:cubicBezTo>
                    <a:cubicBezTo>
                      <a:pt x="96520" y="236220"/>
                      <a:pt x="71120" y="276860"/>
                      <a:pt x="58420" y="279400"/>
                    </a:cubicBezTo>
                    <a:cubicBezTo>
                      <a:pt x="49530" y="281940"/>
                      <a:pt x="35560" y="271780"/>
                      <a:pt x="33020" y="264160"/>
                    </a:cubicBezTo>
                    <a:cubicBezTo>
                      <a:pt x="30480" y="256540"/>
                      <a:pt x="41910" y="232410"/>
                      <a:pt x="41910" y="232410"/>
                    </a:cubicBezTo>
                    <a:cubicBezTo>
                      <a:pt x="41910" y="232410"/>
                      <a:pt x="34290" y="260350"/>
                      <a:pt x="31750" y="260350"/>
                    </a:cubicBezTo>
                    <a:cubicBezTo>
                      <a:pt x="29210" y="260350"/>
                      <a:pt x="26670" y="245110"/>
                      <a:pt x="29210" y="233680"/>
                    </a:cubicBezTo>
                    <a:cubicBezTo>
                      <a:pt x="33020" y="209550"/>
                      <a:pt x="59690" y="152400"/>
                      <a:pt x="80010" y="127000"/>
                    </a:cubicBezTo>
                    <a:cubicBezTo>
                      <a:pt x="95250" y="107950"/>
                      <a:pt x="114300" y="93980"/>
                      <a:pt x="132080" y="85090"/>
                    </a:cubicBezTo>
                    <a:cubicBezTo>
                      <a:pt x="146050" y="77470"/>
                      <a:pt x="166370" y="67310"/>
                      <a:pt x="175260" y="71120"/>
                    </a:cubicBezTo>
                    <a:cubicBezTo>
                      <a:pt x="182880" y="73660"/>
                      <a:pt x="187960" y="87630"/>
                      <a:pt x="187960" y="96520"/>
                    </a:cubicBezTo>
                    <a:cubicBezTo>
                      <a:pt x="187960" y="107950"/>
                      <a:pt x="173990" y="124460"/>
                      <a:pt x="165100" y="135890"/>
                    </a:cubicBezTo>
                    <a:cubicBezTo>
                      <a:pt x="157480" y="146050"/>
                      <a:pt x="149860" y="158750"/>
                      <a:pt x="139700" y="163830"/>
                    </a:cubicBezTo>
                    <a:cubicBezTo>
                      <a:pt x="130810" y="167640"/>
                      <a:pt x="109220" y="170180"/>
                      <a:pt x="106680" y="165100"/>
                    </a:cubicBezTo>
                    <a:cubicBezTo>
                      <a:pt x="102870" y="158750"/>
                      <a:pt x="139700" y="120650"/>
                      <a:pt x="156210" y="110490"/>
                    </a:cubicBezTo>
                    <a:cubicBezTo>
                      <a:pt x="167640" y="104140"/>
                      <a:pt x="180340" y="100330"/>
                      <a:pt x="190500" y="102870"/>
                    </a:cubicBezTo>
                    <a:cubicBezTo>
                      <a:pt x="199390" y="105410"/>
                      <a:pt x="212090" y="114300"/>
                      <a:pt x="214630" y="121920"/>
                    </a:cubicBezTo>
                    <a:cubicBezTo>
                      <a:pt x="217170" y="129540"/>
                      <a:pt x="209550" y="148590"/>
                      <a:pt x="205740" y="148590"/>
                    </a:cubicBezTo>
                    <a:cubicBezTo>
                      <a:pt x="199390" y="148590"/>
                      <a:pt x="177800" y="105410"/>
                      <a:pt x="181610" y="100330"/>
                    </a:cubicBezTo>
                    <a:cubicBezTo>
                      <a:pt x="184150" y="96520"/>
                      <a:pt x="204470" y="101600"/>
                      <a:pt x="210820" y="106680"/>
                    </a:cubicBezTo>
                    <a:cubicBezTo>
                      <a:pt x="215900" y="111760"/>
                      <a:pt x="218440" y="119380"/>
                      <a:pt x="217170" y="129540"/>
                    </a:cubicBezTo>
                    <a:cubicBezTo>
                      <a:pt x="213360" y="151130"/>
                      <a:pt x="176530" y="201930"/>
                      <a:pt x="157480" y="222250"/>
                    </a:cubicBezTo>
                    <a:cubicBezTo>
                      <a:pt x="146050" y="234950"/>
                      <a:pt x="134620" y="243840"/>
                      <a:pt x="124460" y="247650"/>
                    </a:cubicBezTo>
                    <a:cubicBezTo>
                      <a:pt x="116840" y="250190"/>
                      <a:pt x="106680" y="250190"/>
                      <a:pt x="101600" y="246380"/>
                    </a:cubicBezTo>
                    <a:cubicBezTo>
                      <a:pt x="95250" y="241300"/>
                      <a:pt x="87630" y="227330"/>
                      <a:pt x="90170" y="214630"/>
                    </a:cubicBezTo>
                    <a:cubicBezTo>
                      <a:pt x="93980" y="190500"/>
                      <a:pt x="143510" y="129540"/>
                      <a:pt x="165100" y="119380"/>
                    </a:cubicBezTo>
                    <a:cubicBezTo>
                      <a:pt x="175260" y="114300"/>
                      <a:pt x="187960" y="115570"/>
                      <a:pt x="194310" y="119380"/>
                    </a:cubicBezTo>
                    <a:cubicBezTo>
                      <a:pt x="200660" y="123190"/>
                      <a:pt x="208280" y="132080"/>
                      <a:pt x="205740" y="140970"/>
                    </a:cubicBezTo>
                    <a:cubicBezTo>
                      <a:pt x="200660" y="160020"/>
                      <a:pt x="119380" y="222250"/>
                      <a:pt x="96520" y="218440"/>
                    </a:cubicBezTo>
                    <a:cubicBezTo>
                      <a:pt x="83820" y="217170"/>
                      <a:pt x="73660" y="201930"/>
                      <a:pt x="71120" y="186690"/>
                    </a:cubicBezTo>
                    <a:cubicBezTo>
                      <a:pt x="66040" y="160020"/>
                      <a:pt x="88900" y="77470"/>
                      <a:pt x="105410" y="62230"/>
                    </a:cubicBezTo>
                    <a:cubicBezTo>
                      <a:pt x="113030" y="55880"/>
                      <a:pt x="123190" y="55880"/>
                      <a:pt x="129540" y="58420"/>
                    </a:cubicBezTo>
                    <a:cubicBezTo>
                      <a:pt x="135890" y="60960"/>
                      <a:pt x="144780" y="68580"/>
                      <a:pt x="146050" y="76200"/>
                    </a:cubicBezTo>
                    <a:cubicBezTo>
                      <a:pt x="147320" y="85090"/>
                      <a:pt x="134620" y="104140"/>
                      <a:pt x="127000" y="107950"/>
                    </a:cubicBezTo>
                    <a:cubicBezTo>
                      <a:pt x="120650" y="110490"/>
                      <a:pt x="109220" y="106680"/>
                      <a:pt x="104140" y="101600"/>
                    </a:cubicBezTo>
                    <a:cubicBezTo>
                      <a:pt x="99060" y="96520"/>
                      <a:pt x="95250" y="86360"/>
                      <a:pt x="96520" y="78740"/>
                    </a:cubicBezTo>
                    <a:cubicBezTo>
                      <a:pt x="97790" y="71120"/>
                      <a:pt x="110490" y="57150"/>
                      <a:pt x="118110" y="57150"/>
                    </a:cubicBezTo>
                    <a:cubicBezTo>
                      <a:pt x="127000" y="57150"/>
                      <a:pt x="142240" y="68580"/>
                      <a:pt x="146050" y="81280"/>
                    </a:cubicBezTo>
                    <a:cubicBezTo>
                      <a:pt x="153670" y="105410"/>
                      <a:pt x="119380" y="200660"/>
                      <a:pt x="114300" y="200660"/>
                    </a:cubicBezTo>
                    <a:cubicBezTo>
                      <a:pt x="111760" y="200660"/>
                      <a:pt x="104140" y="170180"/>
                      <a:pt x="110490" y="157480"/>
                    </a:cubicBezTo>
                    <a:cubicBezTo>
                      <a:pt x="118110" y="142240"/>
                      <a:pt x="148590" y="124460"/>
                      <a:pt x="165100" y="119380"/>
                    </a:cubicBezTo>
                    <a:cubicBezTo>
                      <a:pt x="175260" y="115570"/>
                      <a:pt x="187960" y="115570"/>
                      <a:pt x="194310" y="119380"/>
                    </a:cubicBezTo>
                    <a:cubicBezTo>
                      <a:pt x="200660" y="123190"/>
                      <a:pt x="207010" y="130810"/>
                      <a:pt x="205740" y="140970"/>
                    </a:cubicBezTo>
                    <a:cubicBezTo>
                      <a:pt x="204470" y="162560"/>
                      <a:pt x="151130" y="231140"/>
                      <a:pt x="129540" y="243840"/>
                    </a:cubicBezTo>
                    <a:cubicBezTo>
                      <a:pt x="119380" y="248920"/>
                      <a:pt x="107950" y="250190"/>
                      <a:pt x="101600" y="246380"/>
                    </a:cubicBezTo>
                    <a:cubicBezTo>
                      <a:pt x="93980" y="241300"/>
                      <a:pt x="87630" y="227330"/>
                      <a:pt x="90170" y="214630"/>
                    </a:cubicBezTo>
                    <a:cubicBezTo>
                      <a:pt x="95250" y="187960"/>
                      <a:pt x="157480" y="109220"/>
                      <a:pt x="181610" y="100330"/>
                    </a:cubicBezTo>
                    <a:cubicBezTo>
                      <a:pt x="193040" y="96520"/>
                      <a:pt x="204470" y="101600"/>
                      <a:pt x="210820" y="106680"/>
                    </a:cubicBezTo>
                    <a:cubicBezTo>
                      <a:pt x="215900" y="111760"/>
                      <a:pt x="218440" y="123190"/>
                      <a:pt x="217170" y="129540"/>
                    </a:cubicBezTo>
                    <a:cubicBezTo>
                      <a:pt x="215900" y="135890"/>
                      <a:pt x="207010" y="147320"/>
                      <a:pt x="201930" y="147320"/>
                    </a:cubicBezTo>
                    <a:cubicBezTo>
                      <a:pt x="194310" y="146050"/>
                      <a:pt x="176530" y="110490"/>
                      <a:pt x="180340" y="105410"/>
                    </a:cubicBezTo>
                    <a:cubicBezTo>
                      <a:pt x="182880" y="101600"/>
                      <a:pt x="203200" y="105410"/>
                      <a:pt x="208280" y="110490"/>
                    </a:cubicBezTo>
                    <a:cubicBezTo>
                      <a:pt x="213360" y="115570"/>
                      <a:pt x="217170" y="129540"/>
                      <a:pt x="213360" y="139700"/>
                    </a:cubicBezTo>
                    <a:cubicBezTo>
                      <a:pt x="204470" y="161290"/>
                      <a:pt x="130810" y="208280"/>
                      <a:pt x="107950" y="208280"/>
                    </a:cubicBezTo>
                    <a:cubicBezTo>
                      <a:pt x="96520" y="208280"/>
                      <a:pt x="85090" y="198120"/>
                      <a:pt x="81280" y="189230"/>
                    </a:cubicBezTo>
                    <a:cubicBezTo>
                      <a:pt x="76200" y="177800"/>
                      <a:pt x="82550" y="156210"/>
                      <a:pt x="91440" y="140970"/>
                    </a:cubicBezTo>
                    <a:cubicBezTo>
                      <a:pt x="101600" y="121920"/>
                      <a:pt x="134620" y="87630"/>
                      <a:pt x="146050" y="90170"/>
                    </a:cubicBezTo>
                    <a:cubicBezTo>
                      <a:pt x="154940" y="91440"/>
                      <a:pt x="165100" y="114300"/>
                      <a:pt x="162560" y="125730"/>
                    </a:cubicBezTo>
                    <a:cubicBezTo>
                      <a:pt x="158750" y="142240"/>
                      <a:pt x="124460" y="152400"/>
                      <a:pt x="109220" y="173990"/>
                    </a:cubicBezTo>
                    <a:cubicBezTo>
                      <a:pt x="91440" y="199390"/>
                      <a:pt x="86360" y="262890"/>
                      <a:pt x="69850" y="274320"/>
                    </a:cubicBezTo>
                    <a:cubicBezTo>
                      <a:pt x="60960" y="280670"/>
                      <a:pt x="46990" y="278130"/>
                      <a:pt x="40640" y="274320"/>
                    </a:cubicBezTo>
                    <a:cubicBezTo>
                      <a:pt x="34290" y="270510"/>
                      <a:pt x="30480" y="261620"/>
                      <a:pt x="30480" y="252730"/>
                    </a:cubicBezTo>
                    <a:cubicBezTo>
                      <a:pt x="30480" y="237490"/>
                      <a:pt x="46990" y="200660"/>
                      <a:pt x="57150" y="190500"/>
                    </a:cubicBezTo>
                    <a:cubicBezTo>
                      <a:pt x="62230" y="185420"/>
                      <a:pt x="67310" y="182880"/>
                      <a:pt x="73660" y="184150"/>
                    </a:cubicBezTo>
                    <a:cubicBezTo>
                      <a:pt x="81280" y="185420"/>
                      <a:pt x="93980" y="193040"/>
                      <a:pt x="97790" y="200660"/>
                    </a:cubicBezTo>
                    <a:cubicBezTo>
                      <a:pt x="100330" y="207010"/>
                      <a:pt x="99060" y="215900"/>
                      <a:pt x="95250" y="223520"/>
                    </a:cubicBezTo>
                    <a:cubicBezTo>
                      <a:pt x="88900" y="236220"/>
                      <a:pt x="66040" y="259080"/>
                      <a:pt x="52070" y="265430"/>
                    </a:cubicBezTo>
                    <a:cubicBezTo>
                      <a:pt x="41910" y="269240"/>
                      <a:pt x="30480" y="270510"/>
                      <a:pt x="22860" y="265430"/>
                    </a:cubicBezTo>
                    <a:cubicBezTo>
                      <a:pt x="12700" y="257810"/>
                      <a:pt x="8890" y="234950"/>
                      <a:pt x="5080" y="215900"/>
                    </a:cubicBezTo>
                    <a:cubicBezTo>
                      <a:pt x="1270" y="189230"/>
                      <a:pt x="0" y="153670"/>
                      <a:pt x="6350" y="120650"/>
                    </a:cubicBezTo>
                    <a:cubicBezTo>
                      <a:pt x="13970" y="83820"/>
                      <a:pt x="33020" y="19050"/>
                      <a:pt x="50800" y="6350"/>
                    </a:cubicBezTo>
                    <a:cubicBezTo>
                      <a:pt x="59690" y="0"/>
                      <a:pt x="73660" y="1270"/>
                      <a:pt x="80010" y="6350"/>
                    </a:cubicBezTo>
                    <a:cubicBezTo>
                      <a:pt x="86360" y="11430"/>
                      <a:pt x="88900" y="39370"/>
                      <a:pt x="88900" y="39370"/>
                    </a:cubicBezTo>
                  </a:path>
                </a:pathLst>
              </a:custGeom>
              <a:solidFill>
                <a:srgbClr val="50884F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" name="Group 117"/>
            <p:cNvGrpSpPr>
              <a:grpSpLocks/>
            </p:cNvGrpSpPr>
            <p:nvPr/>
          </p:nvGrpSpPr>
          <p:grpSpPr>
            <a:xfrm>
              <a:off x="8263890" y="4628197"/>
              <a:ext cx="154305" cy="209550"/>
              <a:chOff x="0" y="0"/>
              <a:chExt cx="205740" cy="279400"/>
            </a:xfrm>
          </p:grpSpPr>
          <p:sp>
            <p:nvSpPr>
              <p:cNvPr id="118" name="Freeform 118"/>
              <p:cNvSpPr>
                <a:spLocks/>
              </p:cNvSpPr>
              <p:nvPr/>
            </p:nvSpPr>
            <p:spPr>
              <a:xfrm>
                <a:off x="43180" y="49530"/>
                <a:ext cx="114300" cy="18161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81610">
                    <a:moveTo>
                      <a:pt x="109220" y="39370"/>
                    </a:moveTo>
                    <a:cubicBezTo>
                      <a:pt x="58420" y="142240"/>
                      <a:pt x="50800" y="147320"/>
                      <a:pt x="44450" y="146050"/>
                    </a:cubicBezTo>
                    <a:cubicBezTo>
                      <a:pt x="35560" y="144780"/>
                      <a:pt x="17780" y="128270"/>
                      <a:pt x="17780" y="118110"/>
                    </a:cubicBezTo>
                    <a:cubicBezTo>
                      <a:pt x="17780" y="106680"/>
                      <a:pt x="40640" y="95250"/>
                      <a:pt x="45720" y="81280"/>
                    </a:cubicBezTo>
                    <a:cubicBezTo>
                      <a:pt x="50800" y="68580"/>
                      <a:pt x="41910" y="48260"/>
                      <a:pt x="48260" y="39370"/>
                    </a:cubicBezTo>
                    <a:cubicBezTo>
                      <a:pt x="53340" y="33020"/>
                      <a:pt x="68580" y="27940"/>
                      <a:pt x="76200" y="30480"/>
                    </a:cubicBezTo>
                    <a:cubicBezTo>
                      <a:pt x="83820" y="33020"/>
                      <a:pt x="92710" y="45720"/>
                      <a:pt x="93980" y="58420"/>
                    </a:cubicBezTo>
                    <a:cubicBezTo>
                      <a:pt x="96520" y="82550"/>
                      <a:pt x="72390" y="148590"/>
                      <a:pt x="54610" y="166370"/>
                    </a:cubicBezTo>
                    <a:cubicBezTo>
                      <a:pt x="45720" y="176530"/>
                      <a:pt x="30480" y="181610"/>
                      <a:pt x="22860" y="179070"/>
                    </a:cubicBezTo>
                    <a:cubicBezTo>
                      <a:pt x="15240" y="176530"/>
                      <a:pt x="6350" y="160020"/>
                      <a:pt x="7620" y="148590"/>
                    </a:cubicBezTo>
                    <a:cubicBezTo>
                      <a:pt x="8890" y="133350"/>
                      <a:pt x="30480" y="101600"/>
                      <a:pt x="44450" y="93980"/>
                    </a:cubicBezTo>
                    <a:cubicBezTo>
                      <a:pt x="53340" y="88900"/>
                      <a:pt x="67310" y="88900"/>
                      <a:pt x="74930" y="92710"/>
                    </a:cubicBezTo>
                    <a:cubicBezTo>
                      <a:pt x="81280" y="96520"/>
                      <a:pt x="86360" y="106680"/>
                      <a:pt x="86360" y="114300"/>
                    </a:cubicBezTo>
                    <a:cubicBezTo>
                      <a:pt x="86360" y="121920"/>
                      <a:pt x="81280" y="132080"/>
                      <a:pt x="74930" y="135890"/>
                    </a:cubicBezTo>
                    <a:cubicBezTo>
                      <a:pt x="67310" y="139700"/>
                      <a:pt x="50800" y="138430"/>
                      <a:pt x="44450" y="133350"/>
                    </a:cubicBezTo>
                    <a:cubicBezTo>
                      <a:pt x="38100" y="129540"/>
                      <a:pt x="34290" y="118110"/>
                      <a:pt x="35560" y="111760"/>
                    </a:cubicBezTo>
                    <a:cubicBezTo>
                      <a:pt x="36830" y="104140"/>
                      <a:pt x="43180" y="95250"/>
                      <a:pt x="49530" y="91440"/>
                    </a:cubicBezTo>
                    <a:cubicBezTo>
                      <a:pt x="55880" y="87630"/>
                      <a:pt x="67310" y="87630"/>
                      <a:pt x="73660" y="91440"/>
                    </a:cubicBezTo>
                    <a:cubicBezTo>
                      <a:pt x="80010" y="95250"/>
                      <a:pt x="87630" y="109220"/>
                      <a:pt x="86360" y="119380"/>
                    </a:cubicBezTo>
                    <a:cubicBezTo>
                      <a:pt x="85090" y="135890"/>
                      <a:pt x="62230" y="171450"/>
                      <a:pt x="46990" y="176530"/>
                    </a:cubicBezTo>
                    <a:cubicBezTo>
                      <a:pt x="35560" y="180340"/>
                      <a:pt x="15240" y="176530"/>
                      <a:pt x="10160" y="166370"/>
                    </a:cubicBezTo>
                    <a:cubicBezTo>
                      <a:pt x="0" y="147320"/>
                      <a:pt x="30480" y="57150"/>
                      <a:pt x="48260" y="39370"/>
                    </a:cubicBezTo>
                    <a:cubicBezTo>
                      <a:pt x="55880" y="30480"/>
                      <a:pt x="68580" y="27940"/>
                      <a:pt x="76200" y="30480"/>
                    </a:cubicBezTo>
                    <a:cubicBezTo>
                      <a:pt x="85090" y="33020"/>
                      <a:pt x="95250" y="48260"/>
                      <a:pt x="97790" y="58420"/>
                    </a:cubicBezTo>
                    <a:cubicBezTo>
                      <a:pt x="100330" y="66040"/>
                      <a:pt x="100330" y="73660"/>
                      <a:pt x="96520" y="83820"/>
                    </a:cubicBezTo>
                    <a:cubicBezTo>
                      <a:pt x="90170" y="100330"/>
                      <a:pt x="59690" y="146050"/>
                      <a:pt x="44450" y="146050"/>
                    </a:cubicBezTo>
                    <a:cubicBezTo>
                      <a:pt x="34290" y="146050"/>
                      <a:pt x="20320" y="130810"/>
                      <a:pt x="17780" y="118110"/>
                    </a:cubicBezTo>
                    <a:cubicBezTo>
                      <a:pt x="13970" y="100330"/>
                      <a:pt x="33020" y="67310"/>
                      <a:pt x="45720" y="46990"/>
                    </a:cubicBezTo>
                    <a:cubicBezTo>
                      <a:pt x="57150" y="29210"/>
                      <a:pt x="73660" y="3810"/>
                      <a:pt x="86360" y="1270"/>
                    </a:cubicBezTo>
                    <a:cubicBezTo>
                      <a:pt x="95250" y="0"/>
                      <a:pt x="107950" y="10160"/>
                      <a:pt x="111760" y="16510"/>
                    </a:cubicBezTo>
                    <a:cubicBezTo>
                      <a:pt x="114300" y="22860"/>
                      <a:pt x="109220" y="39370"/>
                      <a:pt x="109220" y="39370"/>
                    </a:cubicBezTo>
                  </a:path>
                </a:pathLst>
              </a:custGeom>
              <a:solidFill>
                <a:srgbClr val="50884F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9" name="Group 119"/>
            <p:cNvGrpSpPr>
              <a:grpSpLocks/>
            </p:cNvGrpSpPr>
            <p:nvPr/>
          </p:nvGrpSpPr>
          <p:grpSpPr>
            <a:xfrm>
              <a:off x="8709660" y="4201478"/>
              <a:ext cx="214312" cy="428625"/>
              <a:chOff x="0" y="0"/>
              <a:chExt cx="285750" cy="571500"/>
            </a:xfrm>
          </p:grpSpPr>
          <p:sp>
            <p:nvSpPr>
              <p:cNvPr id="120" name="Freeform 120"/>
              <p:cNvSpPr>
                <a:spLocks/>
              </p:cNvSpPr>
              <p:nvPr/>
            </p:nvSpPr>
            <p:spPr>
              <a:xfrm>
                <a:off x="48260" y="48260"/>
                <a:ext cx="193040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193040" h="474980">
                    <a:moveTo>
                      <a:pt x="83820" y="177800"/>
                    </a:moveTo>
                    <a:cubicBezTo>
                      <a:pt x="93980" y="257810"/>
                      <a:pt x="157480" y="325120"/>
                      <a:pt x="163830" y="353060"/>
                    </a:cubicBezTo>
                    <a:cubicBezTo>
                      <a:pt x="166370" y="365760"/>
                      <a:pt x="165100" y="375920"/>
                      <a:pt x="160020" y="382270"/>
                    </a:cubicBezTo>
                    <a:cubicBezTo>
                      <a:pt x="156210" y="388620"/>
                      <a:pt x="146050" y="393700"/>
                      <a:pt x="139700" y="393700"/>
                    </a:cubicBezTo>
                    <a:cubicBezTo>
                      <a:pt x="132080" y="393700"/>
                      <a:pt x="124460" y="391160"/>
                      <a:pt x="118110" y="382270"/>
                    </a:cubicBezTo>
                    <a:cubicBezTo>
                      <a:pt x="100330" y="360680"/>
                      <a:pt x="92710" y="252730"/>
                      <a:pt x="76200" y="223520"/>
                    </a:cubicBezTo>
                    <a:cubicBezTo>
                      <a:pt x="68580" y="209550"/>
                      <a:pt x="55880" y="207010"/>
                      <a:pt x="50800" y="196850"/>
                    </a:cubicBezTo>
                    <a:cubicBezTo>
                      <a:pt x="45720" y="187960"/>
                      <a:pt x="45720" y="176530"/>
                      <a:pt x="45720" y="165100"/>
                    </a:cubicBezTo>
                    <a:cubicBezTo>
                      <a:pt x="45720" y="149860"/>
                      <a:pt x="49530" y="120650"/>
                      <a:pt x="57150" y="111760"/>
                    </a:cubicBezTo>
                    <a:cubicBezTo>
                      <a:pt x="62230" y="105410"/>
                      <a:pt x="72390" y="102870"/>
                      <a:pt x="78740" y="104140"/>
                    </a:cubicBezTo>
                    <a:cubicBezTo>
                      <a:pt x="86360" y="105410"/>
                      <a:pt x="92710" y="107950"/>
                      <a:pt x="99060" y="116840"/>
                    </a:cubicBezTo>
                    <a:cubicBezTo>
                      <a:pt x="114300" y="137160"/>
                      <a:pt x="133350" y="224790"/>
                      <a:pt x="138430" y="254000"/>
                    </a:cubicBezTo>
                    <a:cubicBezTo>
                      <a:pt x="140970" y="267970"/>
                      <a:pt x="142240" y="275590"/>
                      <a:pt x="139700" y="284480"/>
                    </a:cubicBezTo>
                    <a:cubicBezTo>
                      <a:pt x="137160" y="293370"/>
                      <a:pt x="125730" y="308610"/>
                      <a:pt x="121920" y="307340"/>
                    </a:cubicBezTo>
                    <a:cubicBezTo>
                      <a:pt x="116840" y="306070"/>
                      <a:pt x="114300" y="289560"/>
                      <a:pt x="114300" y="275590"/>
                    </a:cubicBezTo>
                    <a:cubicBezTo>
                      <a:pt x="113030" y="245110"/>
                      <a:pt x="152400" y="142240"/>
                      <a:pt x="137160" y="130810"/>
                    </a:cubicBezTo>
                    <a:cubicBezTo>
                      <a:pt x="125730" y="121920"/>
                      <a:pt x="80010" y="153670"/>
                      <a:pt x="63500" y="167640"/>
                    </a:cubicBezTo>
                    <a:cubicBezTo>
                      <a:pt x="50800" y="177800"/>
                      <a:pt x="48260" y="199390"/>
                      <a:pt x="38100" y="203200"/>
                    </a:cubicBezTo>
                    <a:cubicBezTo>
                      <a:pt x="30480" y="207010"/>
                      <a:pt x="20320" y="204470"/>
                      <a:pt x="13970" y="200660"/>
                    </a:cubicBezTo>
                    <a:cubicBezTo>
                      <a:pt x="7620" y="196850"/>
                      <a:pt x="2540" y="186690"/>
                      <a:pt x="2540" y="180340"/>
                    </a:cubicBezTo>
                    <a:cubicBezTo>
                      <a:pt x="2540" y="173990"/>
                      <a:pt x="3810" y="166370"/>
                      <a:pt x="8890" y="162560"/>
                    </a:cubicBezTo>
                    <a:cubicBezTo>
                      <a:pt x="15240" y="157480"/>
                      <a:pt x="30480" y="161290"/>
                      <a:pt x="38100" y="153670"/>
                    </a:cubicBezTo>
                    <a:cubicBezTo>
                      <a:pt x="52070" y="139700"/>
                      <a:pt x="49530" y="78740"/>
                      <a:pt x="64770" y="71120"/>
                    </a:cubicBezTo>
                    <a:cubicBezTo>
                      <a:pt x="74930" y="66040"/>
                      <a:pt x="96520" y="72390"/>
                      <a:pt x="101600" y="80010"/>
                    </a:cubicBezTo>
                    <a:cubicBezTo>
                      <a:pt x="105410" y="87630"/>
                      <a:pt x="95250" y="113030"/>
                      <a:pt x="93980" y="113030"/>
                    </a:cubicBezTo>
                    <a:cubicBezTo>
                      <a:pt x="92710" y="113030"/>
                      <a:pt x="90170" y="80010"/>
                      <a:pt x="95250" y="77470"/>
                    </a:cubicBezTo>
                    <a:cubicBezTo>
                      <a:pt x="99060" y="76200"/>
                      <a:pt x="109220" y="81280"/>
                      <a:pt x="111760" y="86360"/>
                    </a:cubicBezTo>
                    <a:cubicBezTo>
                      <a:pt x="114300" y="91440"/>
                      <a:pt x="114300" y="104140"/>
                      <a:pt x="109220" y="109220"/>
                    </a:cubicBezTo>
                    <a:cubicBezTo>
                      <a:pt x="104140" y="115570"/>
                      <a:pt x="86360" y="121920"/>
                      <a:pt x="76200" y="119380"/>
                    </a:cubicBezTo>
                    <a:cubicBezTo>
                      <a:pt x="66040" y="116840"/>
                      <a:pt x="50800" y="101600"/>
                      <a:pt x="49530" y="91440"/>
                    </a:cubicBezTo>
                    <a:cubicBezTo>
                      <a:pt x="48260" y="80010"/>
                      <a:pt x="57150" y="66040"/>
                      <a:pt x="67310" y="53340"/>
                    </a:cubicBezTo>
                    <a:cubicBezTo>
                      <a:pt x="80010" y="35560"/>
                      <a:pt x="128270" y="5080"/>
                      <a:pt x="127000" y="2540"/>
                    </a:cubicBezTo>
                    <a:cubicBezTo>
                      <a:pt x="125730" y="1270"/>
                      <a:pt x="107950" y="8890"/>
                      <a:pt x="107950" y="8890"/>
                    </a:cubicBezTo>
                    <a:cubicBezTo>
                      <a:pt x="107950" y="8890"/>
                      <a:pt x="128270" y="0"/>
                      <a:pt x="135890" y="2540"/>
                    </a:cubicBezTo>
                    <a:cubicBezTo>
                      <a:pt x="142240" y="5080"/>
                      <a:pt x="151130" y="12700"/>
                      <a:pt x="151130" y="21590"/>
                    </a:cubicBezTo>
                    <a:cubicBezTo>
                      <a:pt x="151130" y="41910"/>
                      <a:pt x="69850" y="102870"/>
                      <a:pt x="68580" y="124460"/>
                    </a:cubicBezTo>
                    <a:cubicBezTo>
                      <a:pt x="68580" y="134620"/>
                      <a:pt x="80010" y="134620"/>
                      <a:pt x="83820" y="146050"/>
                    </a:cubicBezTo>
                    <a:cubicBezTo>
                      <a:pt x="92710" y="173990"/>
                      <a:pt x="72390" y="276860"/>
                      <a:pt x="86360" y="304800"/>
                    </a:cubicBezTo>
                    <a:cubicBezTo>
                      <a:pt x="92710" y="317500"/>
                      <a:pt x="107950" y="317500"/>
                      <a:pt x="114300" y="327660"/>
                    </a:cubicBezTo>
                    <a:cubicBezTo>
                      <a:pt x="121920" y="340360"/>
                      <a:pt x="111760" y="369570"/>
                      <a:pt x="119380" y="381000"/>
                    </a:cubicBezTo>
                    <a:cubicBezTo>
                      <a:pt x="125730" y="389890"/>
                      <a:pt x="143510" y="389890"/>
                      <a:pt x="147320" y="397510"/>
                    </a:cubicBezTo>
                    <a:cubicBezTo>
                      <a:pt x="149860" y="405130"/>
                      <a:pt x="139700" y="416560"/>
                      <a:pt x="140970" y="425450"/>
                    </a:cubicBezTo>
                    <a:cubicBezTo>
                      <a:pt x="142240" y="434340"/>
                      <a:pt x="156210" y="441960"/>
                      <a:pt x="154940" y="449580"/>
                    </a:cubicBezTo>
                    <a:cubicBezTo>
                      <a:pt x="153670" y="457200"/>
                      <a:pt x="143510" y="471170"/>
                      <a:pt x="135890" y="472440"/>
                    </a:cubicBezTo>
                    <a:cubicBezTo>
                      <a:pt x="127000" y="473710"/>
                      <a:pt x="107950" y="462280"/>
                      <a:pt x="104140" y="454660"/>
                    </a:cubicBezTo>
                    <a:cubicBezTo>
                      <a:pt x="101600" y="449580"/>
                      <a:pt x="102870" y="443230"/>
                      <a:pt x="105410" y="438150"/>
                    </a:cubicBezTo>
                    <a:cubicBezTo>
                      <a:pt x="107950" y="431800"/>
                      <a:pt x="116840" y="424180"/>
                      <a:pt x="124460" y="422910"/>
                    </a:cubicBezTo>
                    <a:cubicBezTo>
                      <a:pt x="132080" y="421640"/>
                      <a:pt x="148590" y="427990"/>
                      <a:pt x="152400" y="435610"/>
                    </a:cubicBezTo>
                    <a:cubicBezTo>
                      <a:pt x="156210" y="443230"/>
                      <a:pt x="152400" y="461010"/>
                      <a:pt x="146050" y="466090"/>
                    </a:cubicBezTo>
                    <a:cubicBezTo>
                      <a:pt x="139700" y="471170"/>
                      <a:pt x="121920" y="474980"/>
                      <a:pt x="115570" y="469900"/>
                    </a:cubicBezTo>
                    <a:cubicBezTo>
                      <a:pt x="107950" y="464820"/>
                      <a:pt x="104140" y="440690"/>
                      <a:pt x="107950" y="433070"/>
                    </a:cubicBezTo>
                    <a:cubicBezTo>
                      <a:pt x="110490" y="426720"/>
                      <a:pt x="121920" y="421640"/>
                      <a:pt x="129540" y="421640"/>
                    </a:cubicBezTo>
                    <a:cubicBezTo>
                      <a:pt x="135890" y="421640"/>
                      <a:pt x="146050" y="426720"/>
                      <a:pt x="149860" y="433070"/>
                    </a:cubicBezTo>
                    <a:cubicBezTo>
                      <a:pt x="153670" y="439420"/>
                      <a:pt x="156210" y="454660"/>
                      <a:pt x="151130" y="461010"/>
                    </a:cubicBezTo>
                    <a:cubicBezTo>
                      <a:pt x="146050" y="467360"/>
                      <a:pt x="124460" y="473710"/>
                      <a:pt x="118110" y="469900"/>
                    </a:cubicBezTo>
                    <a:cubicBezTo>
                      <a:pt x="111760" y="466090"/>
                      <a:pt x="120650" y="443230"/>
                      <a:pt x="114300" y="434340"/>
                    </a:cubicBezTo>
                    <a:cubicBezTo>
                      <a:pt x="107950" y="424180"/>
                      <a:pt x="88900" y="424180"/>
                      <a:pt x="81280" y="412750"/>
                    </a:cubicBezTo>
                    <a:cubicBezTo>
                      <a:pt x="71120" y="397510"/>
                      <a:pt x="73660" y="361950"/>
                      <a:pt x="63500" y="347980"/>
                    </a:cubicBezTo>
                    <a:cubicBezTo>
                      <a:pt x="57150" y="337820"/>
                      <a:pt x="44450" y="340360"/>
                      <a:pt x="38100" y="327660"/>
                    </a:cubicBezTo>
                    <a:cubicBezTo>
                      <a:pt x="22860" y="295910"/>
                      <a:pt x="25400" y="172720"/>
                      <a:pt x="31750" y="127000"/>
                    </a:cubicBezTo>
                    <a:cubicBezTo>
                      <a:pt x="35560" y="102870"/>
                      <a:pt x="38100" y="88900"/>
                      <a:pt x="48260" y="71120"/>
                    </a:cubicBezTo>
                    <a:cubicBezTo>
                      <a:pt x="60960" y="48260"/>
                      <a:pt x="91440" y="10160"/>
                      <a:pt x="111760" y="5080"/>
                    </a:cubicBezTo>
                    <a:cubicBezTo>
                      <a:pt x="124460" y="1270"/>
                      <a:pt x="143510" y="7620"/>
                      <a:pt x="148590" y="15240"/>
                    </a:cubicBezTo>
                    <a:cubicBezTo>
                      <a:pt x="152400" y="20320"/>
                      <a:pt x="151130" y="30480"/>
                      <a:pt x="147320" y="39370"/>
                    </a:cubicBezTo>
                    <a:cubicBezTo>
                      <a:pt x="140970" y="54610"/>
                      <a:pt x="113030" y="92710"/>
                      <a:pt x="100330" y="92710"/>
                    </a:cubicBezTo>
                    <a:cubicBezTo>
                      <a:pt x="92710" y="92710"/>
                      <a:pt x="78740" y="72390"/>
                      <a:pt x="80010" y="71120"/>
                    </a:cubicBezTo>
                    <a:cubicBezTo>
                      <a:pt x="81280" y="69850"/>
                      <a:pt x="107950" y="78740"/>
                      <a:pt x="111760" y="86360"/>
                    </a:cubicBezTo>
                    <a:cubicBezTo>
                      <a:pt x="115570" y="93980"/>
                      <a:pt x="107950" y="114300"/>
                      <a:pt x="100330" y="118110"/>
                    </a:cubicBezTo>
                    <a:cubicBezTo>
                      <a:pt x="92710" y="121920"/>
                      <a:pt x="72390" y="119380"/>
                      <a:pt x="66040" y="111760"/>
                    </a:cubicBezTo>
                    <a:cubicBezTo>
                      <a:pt x="59690" y="104140"/>
                      <a:pt x="59690" y="77470"/>
                      <a:pt x="64770" y="71120"/>
                    </a:cubicBezTo>
                    <a:cubicBezTo>
                      <a:pt x="68580" y="66040"/>
                      <a:pt x="81280" y="64770"/>
                      <a:pt x="87630" y="67310"/>
                    </a:cubicBezTo>
                    <a:cubicBezTo>
                      <a:pt x="93980" y="69850"/>
                      <a:pt x="101600" y="76200"/>
                      <a:pt x="104140" y="85090"/>
                    </a:cubicBezTo>
                    <a:cubicBezTo>
                      <a:pt x="107950" y="102870"/>
                      <a:pt x="92710" y="152400"/>
                      <a:pt x="77470" y="172720"/>
                    </a:cubicBezTo>
                    <a:cubicBezTo>
                      <a:pt x="66040" y="189230"/>
                      <a:pt x="45720" y="204470"/>
                      <a:pt x="31750" y="204470"/>
                    </a:cubicBezTo>
                    <a:cubicBezTo>
                      <a:pt x="20320" y="204470"/>
                      <a:pt x="3810" y="190500"/>
                      <a:pt x="2540" y="180340"/>
                    </a:cubicBezTo>
                    <a:cubicBezTo>
                      <a:pt x="0" y="166370"/>
                      <a:pt x="20320" y="140970"/>
                      <a:pt x="35560" y="124460"/>
                    </a:cubicBezTo>
                    <a:cubicBezTo>
                      <a:pt x="52070" y="106680"/>
                      <a:pt x="81280" y="87630"/>
                      <a:pt x="99060" y="80010"/>
                    </a:cubicBezTo>
                    <a:cubicBezTo>
                      <a:pt x="110490" y="74930"/>
                      <a:pt x="118110" y="72390"/>
                      <a:pt x="128270" y="73660"/>
                    </a:cubicBezTo>
                    <a:cubicBezTo>
                      <a:pt x="139700" y="74930"/>
                      <a:pt x="154940" y="81280"/>
                      <a:pt x="165100" y="90170"/>
                    </a:cubicBezTo>
                    <a:cubicBezTo>
                      <a:pt x="175260" y="100330"/>
                      <a:pt x="182880" y="111760"/>
                      <a:pt x="186690" y="130810"/>
                    </a:cubicBezTo>
                    <a:cubicBezTo>
                      <a:pt x="193040" y="167640"/>
                      <a:pt x="175260" y="264160"/>
                      <a:pt x="163830" y="300990"/>
                    </a:cubicBezTo>
                    <a:cubicBezTo>
                      <a:pt x="157480" y="321310"/>
                      <a:pt x="154940" y="339090"/>
                      <a:pt x="143510" y="344170"/>
                    </a:cubicBezTo>
                    <a:cubicBezTo>
                      <a:pt x="133350" y="349250"/>
                      <a:pt x="111760" y="342900"/>
                      <a:pt x="102870" y="336550"/>
                    </a:cubicBezTo>
                    <a:cubicBezTo>
                      <a:pt x="96520" y="331470"/>
                      <a:pt x="93980" y="323850"/>
                      <a:pt x="91440" y="313690"/>
                    </a:cubicBezTo>
                    <a:cubicBezTo>
                      <a:pt x="86360" y="294640"/>
                      <a:pt x="90170" y="260350"/>
                      <a:pt x="83820" y="232410"/>
                    </a:cubicBezTo>
                    <a:cubicBezTo>
                      <a:pt x="77470" y="199390"/>
                      <a:pt x="45720" y="151130"/>
                      <a:pt x="50800" y="129540"/>
                    </a:cubicBezTo>
                    <a:cubicBezTo>
                      <a:pt x="53340" y="116840"/>
                      <a:pt x="64770" y="105410"/>
                      <a:pt x="73660" y="104140"/>
                    </a:cubicBezTo>
                    <a:cubicBezTo>
                      <a:pt x="82550" y="102870"/>
                      <a:pt x="97790" y="113030"/>
                      <a:pt x="101600" y="121920"/>
                    </a:cubicBezTo>
                    <a:cubicBezTo>
                      <a:pt x="106680" y="133350"/>
                      <a:pt x="86360" y="160020"/>
                      <a:pt x="91440" y="173990"/>
                    </a:cubicBezTo>
                    <a:cubicBezTo>
                      <a:pt x="95250" y="186690"/>
                      <a:pt x="113030" y="186690"/>
                      <a:pt x="121920" y="201930"/>
                    </a:cubicBezTo>
                    <a:cubicBezTo>
                      <a:pt x="139700" y="232410"/>
                      <a:pt x="168910" y="332740"/>
                      <a:pt x="163830" y="364490"/>
                    </a:cubicBezTo>
                    <a:cubicBezTo>
                      <a:pt x="161290" y="378460"/>
                      <a:pt x="153670" y="389890"/>
                      <a:pt x="146050" y="392430"/>
                    </a:cubicBezTo>
                    <a:cubicBezTo>
                      <a:pt x="138430" y="394970"/>
                      <a:pt x="128270" y="391160"/>
                      <a:pt x="118110" y="382270"/>
                    </a:cubicBezTo>
                    <a:cubicBezTo>
                      <a:pt x="93980" y="361950"/>
                      <a:pt x="41910" y="270510"/>
                      <a:pt x="33020" y="228600"/>
                    </a:cubicBezTo>
                    <a:cubicBezTo>
                      <a:pt x="27940" y="203200"/>
                      <a:pt x="30480" y="172720"/>
                      <a:pt x="39370" y="161290"/>
                    </a:cubicBezTo>
                    <a:cubicBezTo>
                      <a:pt x="45720" y="153670"/>
                      <a:pt x="59690" y="152400"/>
                      <a:pt x="67310" y="154940"/>
                    </a:cubicBezTo>
                    <a:cubicBezTo>
                      <a:pt x="74930" y="157480"/>
                      <a:pt x="83820" y="177800"/>
                      <a:pt x="83820" y="177800"/>
                    </a:cubicBezTo>
                  </a:path>
                </a:pathLst>
              </a:custGeom>
              <a:solidFill>
                <a:srgbClr val="EBE5A4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1" name="Group 121"/>
            <p:cNvGrpSpPr>
              <a:grpSpLocks/>
            </p:cNvGrpSpPr>
            <p:nvPr/>
          </p:nvGrpSpPr>
          <p:grpSpPr>
            <a:xfrm>
              <a:off x="8720138" y="4279582"/>
              <a:ext cx="190500" cy="195262"/>
              <a:chOff x="0" y="0"/>
              <a:chExt cx="254000" cy="260350"/>
            </a:xfrm>
          </p:grpSpPr>
          <p:sp>
            <p:nvSpPr>
              <p:cNvPr id="122" name="Freeform 122"/>
              <p:cNvSpPr>
                <a:spLocks/>
              </p:cNvSpPr>
              <p:nvPr/>
            </p:nvSpPr>
            <p:spPr>
              <a:xfrm>
                <a:off x="50800" y="48260"/>
                <a:ext cx="15367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53670" h="165100">
                    <a:moveTo>
                      <a:pt x="0" y="78740"/>
                    </a:moveTo>
                    <a:cubicBezTo>
                      <a:pt x="30480" y="17780"/>
                      <a:pt x="59690" y="1270"/>
                      <a:pt x="81280" y="2540"/>
                    </a:cubicBezTo>
                    <a:cubicBezTo>
                      <a:pt x="101600" y="3810"/>
                      <a:pt x="130810" y="22860"/>
                      <a:pt x="142240" y="39370"/>
                    </a:cubicBezTo>
                    <a:cubicBezTo>
                      <a:pt x="152400" y="53340"/>
                      <a:pt x="153670" y="72390"/>
                      <a:pt x="152400" y="87630"/>
                    </a:cubicBezTo>
                    <a:cubicBezTo>
                      <a:pt x="151130" y="102870"/>
                      <a:pt x="142240" y="120650"/>
                      <a:pt x="132080" y="132080"/>
                    </a:cubicBezTo>
                    <a:cubicBezTo>
                      <a:pt x="121920" y="143510"/>
                      <a:pt x="105410" y="153670"/>
                      <a:pt x="88900" y="154940"/>
                    </a:cubicBezTo>
                    <a:cubicBezTo>
                      <a:pt x="69850" y="156210"/>
                      <a:pt x="36830" y="144780"/>
                      <a:pt x="21590" y="132080"/>
                    </a:cubicBezTo>
                    <a:cubicBezTo>
                      <a:pt x="8890" y="120650"/>
                      <a:pt x="2540" y="102870"/>
                      <a:pt x="1270" y="87630"/>
                    </a:cubicBezTo>
                    <a:cubicBezTo>
                      <a:pt x="0" y="72390"/>
                      <a:pt x="1270" y="53340"/>
                      <a:pt x="11430" y="39370"/>
                    </a:cubicBezTo>
                    <a:cubicBezTo>
                      <a:pt x="22860" y="22860"/>
                      <a:pt x="53340" y="5080"/>
                      <a:pt x="72390" y="2540"/>
                    </a:cubicBezTo>
                    <a:cubicBezTo>
                      <a:pt x="88900" y="0"/>
                      <a:pt x="106680" y="7620"/>
                      <a:pt x="119380" y="16510"/>
                    </a:cubicBezTo>
                    <a:cubicBezTo>
                      <a:pt x="132080" y="25400"/>
                      <a:pt x="144780" y="38100"/>
                      <a:pt x="148590" y="54610"/>
                    </a:cubicBezTo>
                    <a:cubicBezTo>
                      <a:pt x="153670" y="74930"/>
                      <a:pt x="149860" y="113030"/>
                      <a:pt x="138430" y="130810"/>
                    </a:cubicBezTo>
                    <a:cubicBezTo>
                      <a:pt x="128270" y="146050"/>
                      <a:pt x="107950" y="157480"/>
                      <a:pt x="92710" y="161290"/>
                    </a:cubicBezTo>
                    <a:cubicBezTo>
                      <a:pt x="80010" y="165100"/>
                      <a:pt x="67310" y="163830"/>
                      <a:pt x="55880" y="160020"/>
                    </a:cubicBezTo>
                    <a:cubicBezTo>
                      <a:pt x="44450" y="156210"/>
                      <a:pt x="33020" y="149860"/>
                      <a:pt x="24130" y="140970"/>
                    </a:cubicBezTo>
                    <a:cubicBezTo>
                      <a:pt x="13970" y="129540"/>
                      <a:pt x="0" y="92710"/>
                      <a:pt x="0" y="92710"/>
                    </a:cubicBezTo>
                  </a:path>
                </a:pathLst>
              </a:custGeom>
              <a:solidFill>
                <a:srgbClr val="EBE5A4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123"/>
            <p:cNvGrpSpPr>
              <a:grpSpLocks/>
            </p:cNvGrpSpPr>
            <p:nvPr/>
          </p:nvGrpSpPr>
          <p:grpSpPr>
            <a:xfrm>
              <a:off x="8409622" y="3872865"/>
              <a:ext cx="929640" cy="1427798"/>
              <a:chOff x="0" y="0"/>
              <a:chExt cx="1239520" cy="1903730"/>
            </a:xfrm>
          </p:grpSpPr>
          <p:sp>
            <p:nvSpPr>
              <p:cNvPr id="124" name="Freeform 124"/>
              <p:cNvSpPr>
                <a:spLocks/>
              </p:cNvSpPr>
              <p:nvPr/>
            </p:nvSpPr>
            <p:spPr>
              <a:xfrm>
                <a:off x="44450" y="49530"/>
                <a:ext cx="1148080" cy="1808480"/>
              </a:xfrm>
              <a:custGeom>
                <a:avLst/>
                <a:gdLst/>
                <a:ahLst/>
                <a:cxnLst/>
                <a:rect l="l" t="t" r="r" b="b"/>
                <a:pathLst>
                  <a:path w="1148080" h="1808480">
                    <a:moveTo>
                      <a:pt x="509270" y="530860"/>
                    </a:moveTo>
                    <a:cubicBezTo>
                      <a:pt x="557530" y="567690"/>
                      <a:pt x="579120" y="619760"/>
                      <a:pt x="584200" y="652780"/>
                    </a:cubicBezTo>
                    <a:cubicBezTo>
                      <a:pt x="588010" y="679450"/>
                      <a:pt x="571500" y="726440"/>
                      <a:pt x="577850" y="728980"/>
                    </a:cubicBezTo>
                    <a:cubicBezTo>
                      <a:pt x="581660" y="730250"/>
                      <a:pt x="595630" y="706120"/>
                      <a:pt x="599440" y="707390"/>
                    </a:cubicBezTo>
                    <a:cubicBezTo>
                      <a:pt x="603250" y="708660"/>
                      <a:pt x="603250" y="732790"/>
                      <a:pt x="600710" y="744220"/>
                    </a:cubicBezTo>
                    <a:cubicBezTo>
                      <a:pt x="598170" y="755650"/>
                      <a:pt x="594360" y="768350"/>
                      <a:pt x="585470" y="777240"/>
                    </a:cubicBezTo>
                    <a:cubicBezTo>
                      <a:pt x="575310" y="788670"/>
                      <a:pt x="554990" y="801370"/>
                      <a:pt x="538480" y="803910"/>
                    </a:cubicBezTo>
                    <a:cubicBezTo>
                      <a:pt x="521970" y="806450"/>
                      <a:pt x="499110" y="801370"/>
                      <a:pt x="485140" y="793750"/>
                    </a:cubicBezTo>
                    <a:cubicBezTo>
                      <a:pt x="473710" y="787400"/>
                      <a:pt x="464820" y="775970"/>
                      <a:pt x="459740" y="767080"/>
                    </a:cubicBezTo>
                    <a:cubicBezTo>
                      <a:pt x="455930" y="760730"/>
                      <a:pt x="450850" y="753110"/>
                      <a:pt x="453390" y="750570"/>
                    </a:cubicBezTo>
                    <a:cubicBezTo>
                      <a:pt x="459740" y="742950"/>
                      <a:pt x="538480" y="760730"/>
                      <a:pt x="572770" y="777240"/>
                    </a:cubicBezTo>
                    <a:cubicBezTo>
                      <a:pt x="605790" y="792480"/>
                      <a:pt x="633730" y="810260"/>
                      <a:pt x="656590" y="844550"/>
                    </a:cubicBezTo>
                    <a:cubicBezTo>
                      <a:pt x="693420" y="899160"/>
                      <a:pt x="703580" y="1022350"/>
                      <a:pt x="734060" y="1098550"/>
                    </a:cubicBezTo>
                    <a:cubicBezTo>
                      <a:pt x="760730" y="1164590"/>
                      <a:pt x="795020" y="1233170"/>
                      <a:pt x="821690" y="1278890"/>
                    </a:cubicBezTo>
                    <a:cubicBezTo>
                      <a:pt x="839470" y="1308100"/>
                      <a:pt x="847090" y="1325880"/>
                      <a:pt x="869950" y="1348740"/>
                    </a:cubicBezTo>
                    <a:cubicBezTo>
                      <a:pt x="901700" y="1381760"/>
                      <a:pt x="974090" y="1404620"/>
                      <a:pt x="1004570" y="1447800"/>
                    </a:cubicBezTo>
                    <a:cubicBezTo>
                      <a:pt x="1035050" y="1490980"/>
                      <a:pt x="1029970" y="1565910"/>
                      <a:pt x="1055370" y="1607820"/>
                    </a:cubicBezTo>
                    <a:cubicBezTo>
                      <a:pt x="1076960" y="1643380"/>
                      <a:pt x="1123950" y="1661160"/>
                      <a:pt x="1136650" y="1690370"/>
                    </a:cubicBezTo>
                    <a:cubicBezTo>
                      <a:pt x="1146810" y="1713230"/>
                      <a:pt x="1148080" y="1741170"/>
                      <a:pt x="1141730" y="1760220"/>
                    </a:cubicBezTo>
                    <a:cubicBezTo>
                      <a:pt x="1135380" y="1776730"/>
                      <a:pt x="1118870" y="1790700"/>
                      <a:pt x="1103630" y="1798320"/>
                    </a:cubicBezTo>
                    <a:cubicBezTo>
                      <a:pt x="1088390" y="1805940"/>
                      <a:pt x="1065530" y="1807210"/>
                      <a:pt x="1049020" y="1802130"/>
                    </a:cubicBezTo>
                    <a:cubicBezTo>
                      <a:pt x="1032510" y="1797050"/>
                      <a:pt x="1005840" y="1781810"/>
                      <a:pt x="1007110" y="1769110"/>
                    </a:cubicBezTo>
                    <a:cubicBezTo>
                      <a:pt x="1008380" y="1747520"/>
                      <a:pt x="1115060" y="1682750"/>
                      <a:pt x="1134110" y="1691640"/>
                    </a:cubicBezTo>
                    <a:cubicBezTo>
                      <a:pt x="1145540" y="1696720"/>
                      <a:pt x="1146810" y="1727200"/>
                      <a:pt x="1144270" y="1743710"/>
                    </a:cubicBezTo>
                    <a:cubicBezTo>
                      <a:pt x="1141730" y="1760220"/>
                      <a:pt x="1130300" y="1780540"/>
                      <a:pt x="1116330" y="1790700"/>
                    </a:cubicBezTo>
                    <a:cubicBezTo>
                      <a:pt x="1099820" y="1802130"/>
                      <a:pt x="1065530" y="1808480"/>
                      <a:pt x="1046480" y="1803400"/>
                    </a:cubicBezTo>
                    <a:cubicBezTo>
                      <a:pt x="1028700" y="1799590"/>
                      <a:pt x="1017270" y="1785620"/>
                      <a:pt x="1003300" y="1770380"/>
                    </a:cubicBezTo>
                    <a:cubicBezTo>
                      <a:pt x="981710" y="1747520"/>
                      <a:pt x="956310" y="1709420"/>
                      <a:pt x="938530" y="1671320"/>
                    </a:cubicBezTo>
                    <a:cubicBezTo>
                      <a:pt x="918210" y="1628140"/>
                      <a:pt x="918210" y="1555750"/>
                      <a:pt x="894080" y="1524000"/>
                    </a:cubicBezTo>
                    <a:cubicBezTo>
                      <a:pt x="876300" y="1501140"/>
                      <a:pt x="848360" y="1501140"/>
                      <a:pt x="828040" y="1483360"/>
                    </a:cubicBezTo>
                    <a:cubicBezTo>
                      <a:pt x="805180" y="1464310"/>
                      <a:pt x="787400" y="1447800"/>
                      <a:pt x="763270" y="1412240"/>
                    </a:cubicBezTo>
                    <a:cubicBezTo>
                      <a:pt x="711200" y="1334770"/>
                      <a:pt x="601980" y="1097280"/>
                      <a:pt x="576580" y="1007110"/>
                    </a:cubicBezTo>
                    <a:cubicBezTo>
                      <a:pt x="563880" y="965200"/>
                      <a:pt x="571500" y="941070"/>
                      <a:pt x="563880" y="909320"/>
                    </a:cubicBezTo>
                    <a:cubicBezTo>
                      <a:pt x="556260" y="876300"/>
                      <a:pt x="544830" y="839470"/>
                      <a:pt x="529590" y="810260"/>
                    </a:cubicBezTo>
                    <a:cubicBezTo>
                      <a:pt x="514350" y="782320"/>
                      <a:pt x="492760" y="765810"/>
                      <a:pt x="473710" y="735330"/>
                    </a:cubicBezTo>
                    <a:cubicBezTo>
                      <a:pt x="447040" y="693420"/>
                      <a:pt x="434340" y="640080"/>
                      <a:pt x="392430" y="577850"/>
                    </a:cubicBezTo>
                    <a:cubicBezTo>
                      <a:pt x="320040" y="468630"/>
                      <a:pt x="95250" y="236220"/>
                      <a:pt x="40640" y="158750"/>
                    </a:cubicBezTo>
                    <a:cubicBezTo>
                      <a:pt x="21590" y="132080"/>
                      <a:pt x="11430" y="120650"/>
                      <a:pt x="6350" y="100330"/>
                    </a:cubicBezTo>
                    <a:cubicBezTo>
                      <a:pt x="2540" y="82550"/>
                      <a:pt x="3810" y="59690"/>
                      <a:pt x="10160" y="45720"/>
                    </a:cubicBezTo>
                    <a:cubicBezTo>
                      <a:pt x="15240" y="34290"/>
                      <a:pt x="24130" y="25400"/>
                      <a:pt x="33020" y="17780"/>
                    </a:cubicBezTo>
                    <a:cubicBezTo>
                      <a:pt x="41910" y="10160"/>
                      <a:pt x="53340" y="3810"/>
                      <a:pt x="66040" y="2540"/>
                    </a:cubicBezTo>
                    <a:cubicBezTo>
                      <a:pt x="81280" y="0"/>
                      <a:pt x="96520" y="0"/>
                      <a:pt x="119380" y="11430"/>
                    </a:cubicBezTo>
                    <a:cubicBezTo>
                      <a:pt x="181610" y="43180"/>
                      <a:pt x="369570" y="233680"/>
                      <a:pt x="419100" y="300990"/>
                    </a:cubicBezTo>
                    <a:cubicBezTo>
                      <a:pt x="440690" y="330200"/>
                      <a:pt x="436880" y="347980"/>
                      <a:pt x="455930" y="373380"/>
                    </a:cubicBezTo>
                    <a:cubicBezTo>
                      <a:pt x="485140" y="411480"/>
                      <a:pt x="554990" y="459740"/>
                      <a:pt x="588010" y="497840"/>
                    </a:cubicBezTo>
                    <a:cubicBezTo>
                      <a:pt x="610870" y="524510"/>
                      <a:pt x="624840" y="535940"/>
                      <a:pt x="640080" y="571500"/>
                    </a:cubicBezTo>
                    <a:cubicBezTo>
                      <a:pt x="670560" y="638810"/>
                      <a:pt x="699770" y="801370"/>
                      <a:pt x="712470" y="892810"/>
                    </a:cubicBezTo>
                    <a:cubicBezTo>
                      <a:pt x="721360" y="958850"/>
                      <a:pt x="706120" y="1022350"/>
                      <a:pt x="723900" y="1064260"/>
                    </a:cubicBezTo>
                    <a:cubicBezTo>
                      <a:pt x="736600" y="1094740"/>
                      <a:pt x="767080" y="1106170"/>
                      <a:pt x="783590" y="1134110"/>
                    </a:cubicBezTo>
                    <a:cubicBezTo>
                      <a:pt x="802640" y="1165860"/>
                      <a:pt x="807720" y="1215390"/>
                      <a:pt x="824230" y="1247140"/>
                    </a:cubicBezTo>
                    <a:cubicBezTo>
                      <a:pt x="836930" y="1272540"/>
                      <a:pt x="847090" y="1290320"/>
                      <a:pt x="868680" y="1313180"/>
                    </a:cubicBezTo>
                    <a:cubicBezTo>
                      <a:pt x="904240" y="1351280"/>
                      <a:pt x="998220" y="1397000"/>
                      <a:pt x="1031240" y="1437640"/>
                    </a:cubicBezTo>
                    <a:cubicBezTo>
                      <a:pt x="1052830" y="1464310"/>
                      <a:pt x="1057910" y="1484630"/>
                      <a:pt x="1068070" y="1516380"/>
                    </a:cubicBezTo>
                    <a:cubicBezTo>
                      <a:pt x="1080770" y="1557020"/>
                      <a:pt x="1104900" y="1630680"/>
                      <a:pt x="1093470" y="1666240"/>
                    </a:cubicBezTo>
                    <a:cubicBezTo>
                      <a:pt x="1085850" y="1690370"/>
                      <a:pt x="1062990" y="1710690"/>
                      <a:pt x="1042670" y="1717040"/>
                    </a:cubicBezTo>
                    <a:cubicBezTo>
                      <a:pt x="1022350" y="1723390"/>
                      <a:pt x="989330" y="1717040"/>
                      <a:pt x="972820" y="1704340"/>
                    </a:cubicBezTo>
                    <a:cubicBezTo>
                      <a:pt x="956310" y="1691640"/>
                      <a:pt x="943610" y="1658620"/>
                      <a:pt x="943610" y="1638300"/>
                    </a:cubicBezTo>
                    <a:cubicBezTo>
                      <a:pt x="943610" y="1621790"/>
                      <a:pt x="951230" y="1605280"/>
                      <a:pt x="962660" y="1593850"/>
                    </a:cubicBezTo>
                    <a:cubicBezTo>
                      <a:pt x="976630" y="1579880"/>
                      <a:pt x="1008380" y="1565910"/>
                      <a:pt x="1029970" y="1568450"/>
                    </a:cubicBezTo>
                    <a:cubicBezTo>
                      <a:pt x="1050290" y="1570990"/>
                      <a:pt x="1078230" y="1593850"/>
                      <a:pt x="1088390" y="1610360"/>
                    </a:cubicBezTo>
                    <a:cubicBezTo>
                      <a:pt x="1097280" y="1624330"/>
                      <a:pt x="1097280" y="1643380"/>
                      <a:pt x="1094740" y="1658620"/>
                    </a:cubicBezTo>
                    <a:cubicBezTo>
                      <a:pt x="1092200" y="1673860"/>
                      <a:pt x="1082040" y="1690370"/>
                      <a:pt x="1070610" y="1700530"/>
                    </a:cubicBezTo>
                    <a:cubicBezTo>
                      <a:pt x="1059180" y="1710690"/>
                      <a:pt x="1041400" y="1718310"/>
                      <a:pt x="1026160" y="1719580"/>
                    </a:cubicBezTo>
                    <a:cubicBezTo>
                      <a:pt x="1010920" y="1720850"/>
                      <a:pt x="991870" y="1715770"/>
                      <a:pt x="979170" y="1708150"/>
                    </a:cubicBezTo>
                    <a:cubicBezTo>
                      <a:pt x="966470" y="1700530"/>
                      <a:pt x="952500" y="1684020"/>
                      <a:pt x="948690" y="1671320"/>
                    </a:cubicBezTo>
                    <a:cubicBezTo>
                      <a:pt x="944880" y="1659890"/>
                      <a:pt x="952500" y="1651000"/>
                      <a:pt x="951230" y="1637030"/>
                    </a:cubicBezTo>
                    <a:cubicBezTo>
                      <a:pt x="948690" y="1612900"/>
                      <a:pt x="939800" y="1569720"/>
                      <a:pt x="919480" y="1539240"/>
                    </a:cubicBezTo>
                    <a:cubicBezTo>
                      <a:pt x="892810" y="1498600"/>
                      <a:pt x="826770" y="1469390"/>
                      <a:pt x="787400" y="1427480"/>
                    </a:cubicBezTo>
                    <a:cubicBezTo>
                      <a:pt x="748030" y="1385570"/>
                      <a:pt x="706120" y="1328420"/>
                      <a:pt x="681990" y="1285240"/>
                    </a:cubicBezTo>
                    <a:cubicBezTo>
                      <a:pt x="664210" y="1252220"/>
                      <a:pt x="661670" y="1221740"/>
                      <a:pt x="646430" y="1193800"/>
                    </a:cubicBezTo>
                    <a:cubicBezTo>
                      <a:pt x="631190" y="1167130"/>
                      <a:pt x="608330" y="1160780"/>
                      <a:pt x="591820" y="1122680"/>
                    </a:cubicBezTo>
                    <a:cubicBezTo>
                      <a:pt x="551180" y="1032510"/>
                      <a:pt x="535940" y="694690"/>
                      <a:pt x="492760" y="612140"/>
                    </a:cubicBezTo>
                    <a:cubicBezTo>
                      <a:pt x="476250" y="580390"/>
                      <a:pt x="458470" y="571500"/>
                      <a:pt x="438150" y="554990"/>
                    </a:cubicBezTo>
                    <a:cubicBezTo>
                      <a:pt x="416560" y="537210"/>
                      <a:pt x="386080" y="532130"/>
                      <a:pt x="364490" y="508000"/>
                    </a:cubicBezTo>
                    <a:cubicBezTo>
                      <a:pt x="335280" y="476250"/>
                      <a:pt x="320040" y="401320"/>
                      <a:pt x="292100" y="365760"/>
                    </a:cubicBezTo>
                    <a:cubicBezTo>
                      <a:pt x="270510" y="337820"/>
                      <a:pt x="246380" y="320040"/>
                      <a:pt x="220980" y="302260"/>
                    </a:cubicBezTo>
                    <a:cubicBezTo>
                      <a:pt x="195580" y="284480"/>
                      <a:pt x="166370" y="279400"/>
                      <a:pt x="138430" y="256540"/>
                    </a:cubicBezTo>
                    <a:cubicBezTo>
                      <a:pt x="96520" y="222250"/>
                      <a:pt x="20320" y="140970"/>
                      <a:pt x="6350" y="100330"/>
                    </a:cubicBezTo>
                    <a:cubicBezTo>
                      <a:pt x="0" y="78740"/>
                      <a:pt x="2540" y="60960"/>
                      <a:pt x="10160" y="45720"/>
                    </a:cubicBezTo>
                    <a:cubicBezTo>
                      <a:pt x="17780" y="30480"/>
                      <a:pt x="34290" y="15240"/>
                      <a:pt x="48260" y="7620"/>
                    </a:cubicBezTo>
                    <a:cubicBezTo>
                      <a:pt x="59690" y="1270"/>
                      <a:pt x="71120" y="0"/>
                      <a:pt x="83820" y="1270"/>
                    </a:cubicBezTo>
                    <a:cubicBezTo>
                      <a:pt x="99060" y="2540"/>
                      <a:pt x="121920" y="12700"/>
                      <a:pt x="133350" y="22860"/>
                    </a:cubicBezTo>
                    <a:cubicBezTo>
                      <a:pt x="143510" y="31750"/>
                      <a:pt x="153670" y="48260"/>
                      <a:pt x="152400" y="54610"/>
                    </a:cubicBezTo>
                    <a:cubicBezTo>
                      <a:pt x="151130" y="58420"/>
                      <a:pt x="142240" y="55880"/>
                      <a:pt x="140970" y="60960"/>
                    </a:cubicBezTo>
                    <a:cubicBezTo>
                      <a:pt x="135890" y="91440"/>
                      <a:pt x="429260" y="358140"/>
                      <a:pt x="504190" y="469900"/>
                    </a:cubicBezTo>
                    <a:cubicBezTo>
                      <a:pt x="548640" y="535940"/>
                      <a:pt x="557530" y="603250"/>
                      <a:pt x="588010" y="641350"/>
                    </a:cubicBezTo>
                    <a:cubicBezTo>
                      <a:pt x="608330" y="666750"/>
                      <a:pt x="632460" y="664210"/>
                      <a:pt x="650240" y="692150"/>
                    </a:cubicBezTo>
                    <a:cubicBezTo>
                      <a:pt x="683260" y="742950"/>
                      <a:pt x="693420" y="866140"/>
                      <a:pt x="725170" y="951230"/>
                    </a:cubicBezTo>
                    <a:cubicBezTo>
                      <a:pt x="756920" y="1036320"/>
                      <a:pt x="821690" y="1141730"/>
                      <a:pt x="840740" y="1202690"/>
                    </a:cubicBezTo>
                    <a:cubicBezTo>
                      <a:pt x="850900" y="1234440"/>
                      <a:pt x="844550" y="1254760"/>
                      <a:pt x="853440" y="1278890"/>
                    </a:cubicBezTo>
                    <a:cubicBezTo>
                      <a:pt x="862330" y="1304290"/>
                      <a:pt x="872490" y="1325880"/>
                      <a:pt x="892810" y="1350010"/>
                    </a:cubicBezTo>
                    <a:cubicBezTo>
                      <a:pt x="922020" y="1384300"/>
                      <a:pt x="995680" y="1407160"/>
                      <a:pt x="1027430" y="1451610"/>
                    </a:cubicBezTo>
                    <a:cubicBezTo>
                      <a:pt x="1059180" y="1496060"/>
                      <a:pt x="1060450" y="1572260"/>
                      <a:pt x="1082040" y="1617980"/>
                    </a:cubicBezTo>
                    <a:cubicBezTo>
                      <a:pt x="1099820" y="1653540"/>
                      <a:pt x="1134110" y="1681480"/>
                      <a:pt x="1141730" y="1708150"/>
                    </a:cubicBezTo>
                    <a:cubicBezTo>
                      <a:pt x="1146810" y="1727200"/>
                      <a:pt x="1144270" y="1746250"/>
                      <a:pt x="1137920" y="1761490"/>
                    </a:cubicBezTo>
                    <a:cubicBezTo>
                      <a:pt x="1131570" y="1776730"/>
                      <a:pt x="1115060" y="1793240"/>
                      <a:pt x="1099820" y="1799590"/>
                    </a:cubicBezTo>
                    <a:cubicBezTo>
                      <a:pt x="1084580" y="1805940"/>
                      <a:pt x="1062990" y="1808480"/>
                      <a:pt x="1046480" y="1803400"/>
                    </a:cubicBezTo>
                    <a:cubicBezTo>
                      <a:pt x="1029970" y="1798320"/>
                      <a:pt x="1002030" y="1783080"/>
                      <a:pt x="1003300" y="1770380"/>
                    </a:cubicBezTo>
                    <a:cubicBezTo>
                      <a:pt x="1004570" y="1748790"/>
                      <a:pt x="1120140" y="1685290"/>
                      <a:pt x="1136650" y="1690370"/>
                    </a:cubicBezTo>
                    <a:cubicBezTo>
                      <a:pt x="1143000" y="1691640"/>
                      <a:pt x="1143000" y="1699260"/>
                      <a:pt x="1144270" y="1706880"/>
                    </a:cubicBezTo>
                    <a:cubicBezTo>
                      <a:pt x="1146810" y="1719580"/>
                      <a:pt x="1148080" y="1744980"/>
                      <a:pt x="1141730" y="1760220"/>
                    </a:cubicBezTo>
                    <a:cubicBezTo>
                      <a:pt x="1135380" y="1775460"/>
                      <a:pt x="1118870" y="1790700"/>
                      <a:pt x="1103630" y="1798320"/>
                    </a:cubicBezTo>
                    <a:cubicBezTo>
                      <a:pt x="1088390" y="1805940"/>
                      <a:pt x="1065530" y="1807210"/>
                      <a:pt x="1049020" y="1802130"/>
                    </a:cubicBezTo>
                    <a:cubicBezTo>
                      <a:pt x="1032510" y="1797050"/>
                      <a:pt x="1017270" y="1770380"/>
                      <a:pt x="1007110" y="1769110"/>
                    </a:cubicBezTo>
                    <a:cubicBezTo>
                      <a:pt x="1002030" y="1769110"/>
                      <a:pt x="1000760" y="1776730"/>
                      <a:pt x="995680" y="1775460"/>
                    </a:cubicBezTo>
                    <a:cubicBezTo>
                      <a:pt x="984250" y="1772920"/>
                      <a:pt x="958850" y="1736090"/>
                      <a:pt x="943610" y="1713230"/>
                    </a:cubicBezTo>
                    <a:cubicBezTo>
                      <a:pt x="927100" y="1689100"/>
                      <a:pt x="909320" y="1659890"/>
                      <a:pt x="902970" y="1631950"/>
                    </a:cubicBezTo>
                    <a:cubicBezTo>
                      <a:pt x="897890" y="1605280"/>
                      <a:pt x="920750" y="1577340"/>
                      <a:pt x="908050" y="1548130"/>
                    </a:cubicBezTo>
                    <a:cubicBezTo>
                      <a:pt x="886460" y="1497330"/>
                      <a:pt x="758190" y="1445260"/>
                      <a:pt x="709930" y="1386840"/>
                    </a:cubicBezTo>
                    <a:cubicBezTo>
                      <a:pt x="669290" y="1337310"/>
                      <a:pt x="647700" y="1282700"/>
                      <a:pt x="624840" y="1229360"/>
                    </a:cubicBezTo>
                    <a:cubicBezTo>
                      <a:pt x="603250" y="1178560"/>
                      <a:pt x="580390" y="1117600"/>
                      <a:pt x="572770" y="1073150"/>
                    </a:cubicBezTo>
                    <a:cubicBezTo>
                      <a:pt x="567690" y="1042670"/>
                      <a:pt x="581660" y="1021080"/>
                      <a:pt x="571500" y="991870"/>
                    </a:cubicBezTo>
                    <a:cubicBezTo>
                      <a:pt x="557530" y="947420"/>
                      <a:pt x="486410" y="883920"/>
                      <a:pt x="466090" y="839470"/>
                    </a:cubicBezTo>
                    <a:cubicBezTo>
                      <a:pt x="452120" y="808990"/>
                      <a:pt x="443230" y="783590"/>
                      <a:pt x="444500" y="756920"/>
                    </a:cubicBezTo>
                    <a:cubicBezTo>
                      <a:pt x="445770" y="731520"/>
                      <a:pt x="453390" y="695960"/>
                      <a:pt x="473710" y="684530"/>
                    </a:cubicBezTo>
                    <a:cubicBezTo>
                      <a:pt x="499110" y="670560"/>
                      <a:pt x="584200" y="689610"/>
                      <a:pt x="599440" y="707390"/>
                    </a:cubicBezTo>
                    <a:cubicBezTo>
                      <a:pt x="607060" y="716280"/>
                      <a:pt x="603250" y="732790"/>
                      <a:pt x="600710" y="744220"/>
                    </a:cubicBezTo>
                    <a:cubicBezTo>
                      <a:pt x="598170" y="755650"/>
                      <a:pt x="594360" y="768350"/>
                      <a:pt x="585470" y="777240"/>
                    </a:cubicBezTo>
                    <a:cubicBezTo>
                      <a:pt x="575310" y="788670"/>
                      <a:pt x="554990" y="801370"/>
                      <a:pt x="538480" y="803910"/>
                    </a:cubicBezTo>
                    <a:cubicBezTo>
                      <a:pt x="521970" y="806450"/>
                      <a:pt x="499110" y="801370"/>
                      <a:pt x="485140" y="793750"/>
                    </a:cubicBezTo>
                    <a:cubicBezTo>
                      <a:pt x="473710" y="787400"/>
                      <a:pt x="466090" y="779780"/>
                      <a:pt x="459740" y="767080"/>
                    </a:cubicBezTo>
                    <a:cubicBezTo>
                      <a:pt x="449580" y="749300"/>
                      <a:pt x="443230" y="718820"/>
                      <a:pt x="441960" y="692150"/>
                    </a:cubicBezTo>
                    <a:cubicBezTo>
                      <a:pt x="440690" y="661670"/>
                      <a:pt x="452120" y="595630"/>
                      <a:pt x="455930" y="595630"/>
                    </a:cubicBezTo>
                    <a:cubicBezTo>
                      <a:pt x="458470" y="595630"/>
                      <a:pt x="469900" y="671830"/>
                      <a:pt x="461010" y="675640"/>
                    </a:cubicBezTo>
                    <a:cubicBezTo>
                      <a:pt x="453390" y="679450"/>
                      <a:pt x="427990" y="656590"/>
                      <a:pt x="419100" y="641350"/>
                    </a:cubicBezTo>
                    <a:cubicBezTo>
                      <a:pt x="410210" y="627380"/>
                      <a:pt x="406400" y="604520"/>
                      <a:pt x="410210" y="588010"/>
                    </a:cubicBezTo>
                    <a:cubicBezTo>
                      <a:pt x="414020" y="571500"/>
                      <a:pt x="424180" y="552450"/>
                      <a:pt x="439420" y="542290"/>
                    </a:cubicBezTo>
                    <a:cubicBezTo>
                      <a:pt x="455930" y="530860"/>
                      <a:pt x="509270" y="530860"/>
                      <a:pt x="509270" y="530860"/>
                    </a:cubicBezTo>
                  </a:path>
                </a:pathLst>
              </a:custGeom>
              <a:solidFill>
                <a:srgbClr val="EBE5A4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125"/>
            <p:cNvGrpSpPr>
              <a:grpSpLocks/>
            </p:cNvGrpSpPr>
            <p:nvPr/>
          </p:nvGrpSpPr>
          <p:grpSpPr>
            <a:xfrm>
              <a:off x="8377238" y="3630930"/>
              <a:ext cx="568643" cy="623888"/>
              <a:chOff x="0" y="0"/>
              <a:chExt cx="758190" cy="831850"/>
            </a:xfrm>
          </p:grpSpPr>
          <p:sp>
            <p:nvSpPr>
              <p:cNvPr id="126" name="Freeform 126"/>
              <p:cNvSpPr>
                <a:spLocks/>
              </p:cNvSpPr>
              <p:nvPr/>
            </p:nvSpPr>
            <p:spPr>
              <a:xfrm>
                <a:off x="46990" y="49530"/>
                <a:ext cx="660400" cy="7366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736600">
                    <a:moveTo>
                      <a:pt x="101600" y="182880"/>
                    </a:moveTo>
                    <a:cubicBezTo>
                      <a:pt x="120650" y="133350"/>
                      <a:pt x="172720" y="189230"/>
                      <a:pt x="175260" y="186690"/>
                    </a:cubicBezTo>
                    <a:cubicBezTo>
                      <a:pt x="176530" y="184150"/>
                      <a:pt x="125730" y="124460"/>
                      <a:pt x="121920" y="127000"/>
                    </a:cubicBezTo>
                    <a:cubicBezTo>
                      <a:pt x="116840" y="130810"/>
                      <a:pt x="168910" y="262890"/>
                      <a:pt x="181610" y="261620"/>
                    </a:cubicBezTo>
                    <a:cubicBezTo>
                      <a:pt x="191770" y="260350"/>
                      <a:pt x="191770" y="161290"/>
                      <a:pt x="198120" y="161290"/>
                    </a:cubicBezTo>
                    <a:cubicBezTo>
                      <a:pt x="201930" y="161290"/>
                      <a:pt x="209550" y="182880"/>
                      <a:pt x="209550" y="195580"/>
                    </a:cubicBezTo>
                    <a:cubicBezTo>
                      <a:pt x="209550" y="214630"/>
                      <a:pt x="198120" y="247650"/>
                      <a:pt x="184150" y="261620"/>
                    </a:cubicBezTo>
                    <a:cubicBezTo>
                      <a:pt x="171450" y="274320"/>
                      <a:pt x="148590" y="279400"/>
                      <a:pt x="132080" y="279400"/>
                    </a:cubicBezTo>
                    <a:cubicBezTo>
                      <a:pt x="115570" y="279400"/>
                      <a:pt x="99060" y="270510"/>
                      <a:pt x="82550" y="259080"/>
                    </a:cubicBezTo>
                    <a:cubicBezTo>
                      <a:pt x="59690" y="243840"/>
                      <a:pt x="27940" y="213360"/>
                      <a:pt x="15240" y="190500"/>
                    </a:cubicBezTo>
                    <a:cubicBezTo>
                      <a:pt x="6350" y="172720"/>
                      <a:pt x="1270" y="153670"/>
                      <a:pt x="3810" y="137160"/>
                    </a:cubicBezTo>
                    <a:cubicBezTo>
                      <a:pt x="6350" y="120650"/>
                      <a:pt x="16510" y="101600"/>
                      <a:pt x="30480" y="91440"/>
                    </a:cubicBezTo>
                    <a:cubicBezTo>
                      <a:pt x="46990" y="80010"/>
                      <a:pt x="81280" y="72390"/>
                      <a:pt x="100330" y="76200"/>
                    </a:cubicBezTo>
                    <a:cubicBezTo>
                      <a:pt x="118110" y="80010"/>
                      <a:pt x="146050" y="102870"/>
                      <a:pt x="143510" y="109220"/>
                    </a:cubicBezTo>
                    <a:cubicBezTo>
                      <a:pt x="140970" y="118110"/>
                      <a:pt x="34290" y="115570"/>
                      <a:pt x="30480" y="102870"/>
                    </a:cubicBezTo>
                    <a:cubicBezTo>
                      <a:pt x="26670" y="92710"/>
                      <a:pt x="68580" y="59690"/>
                      <a:pt x="92710" y="50800"/>
                    </a:cubicBezTo>
                    <a:cubicBezTo>
                      <a:pt x="115570" y="41910"/>
                      <a:pt x="144780" y="54610"/>
                      <a:pt x="168910" y="48260"/>
                    </a:cubicBezTo>
                    <a:cubicBezTo>
                      <a:pt x="193040" y="41910"/>
                      <a:pt x="214630" y="22860"/>
                      <a:pt x="240030" y="15240"/>
                    </a:cubicBezTo>
                    <a:cubicBezTo>
                      <a:pt x="265430" y="7620"/>
                      <a:pt x="290830" y="0"/>
                      <a:pt x="318770" y="1270"/>
                    </a:cubicBezTo>
                    <a:cubicBezTo>
                      <a:pt x="351790" y="3810"/>
                      <a:pt x="401320" y="13970"/>
                      <a:pt x="425450" y="34290"/>
                    </a:cubicBezTo>
                    <a:cubicBezTo>
                      <a:pt x="447040" y="52070"/>
                      <a:pt x="455930" y="85090"/>
                      <a:pt x="462280" y="111760"/>
                    </a:cubicBezTo>
                    <a:cubicBezTo>
                      <a:pt x="468630" y="138430"/>
                      <a:pt x="455930" y="160020"/>
                      <a:pt x="462280" y="194310"/>
                    </a:cubicBezTo>
                    <a:cubicBezTo>
                      <a:pt x="473710" y="254000"/>
                      <a:pt x="524510" y="363220"/>
                      <a:pt x="560070" y="429260"/>
                    </a:cubicBezTo>
                    <a:cubicBezTo>
                      <a:pt x="589280" y="481330"/>
                      <a:pt x="645160" y="525780"/>
                      <a:pt x="652780" y="561340"/>
                    </a:cubicBezTo>
                    <a:cubicBezTo>
                      <a:pt x="656590" y="581660"/>
                      <a:pt x="651510" y="600710"/>
                      <a:pt x="642620" y="614680"/>
                    </a:cubicBezTo>
                    <a:cubicBezTo>
                      <a:pt x="633730" y="628650"/>
                      <a:pt x="617220" y="642620"/>
                      <a:pt x="600710" y="647700"/>
                    </a:cubicBezTo>
                    <a:cubicBezTo>
                      <a:pt x="584200" y="652780"/>
                      <a:pt x="561340" y="651510"/>
                      <a:pt x="546100" y="643890"/>
                    </a:cubicBezTo>
                    <a:cubicBezTo>
                      <a:pt x="530860" y="636270"/>
                      <a:pt x="505460" y="618490"/>
                      <a:pt x="508000" y="605790"/>
                    </a:cubicBezTo>
                    <a:cubicBezTo>
                      <a:pt x="511810" y="585470"/>
                      <a:pt x="626110" y="533400"/>
                      <a:pt x="643890" y="544830"/>
                    </a:cubicBezTo>
                    <a:cubicBezTo>
                      <a:pt x="655320" y="551180"/>
                      <a:pt x="654050" y="582930"/>
                      <a:pt x="647700" y="599440"/>
                    </a:cubicBezTo>
                    <a:cubicBezTo>
                      <a:pt x="640080" y="618490"/>
                      <a:pt x="615950" y="642620"/>
                      <a:pt x="596900" y="648970"/>
                    </a:cubicBezTo>
                    <a:cubicBezTo>
                      <a:pt x="580390" y="655320"/>
                      <a:pt x="558800" y="651510"/>
                      <a:pt x="543560" y="645160"/>
                    </a:cubicBezTo>
                    <a:cubicBezTo>
                      <a:pt x="528320" y="638810"/>
                      <a:pt x="504190" y="621030"/>
                      <a:pt x="505460" y="607060"/>
                    </a:cubicBezTo>
                    <a:cubicBezTo>
                      <a:pt x="508000" y="584200"/>
                      <a:pt x="600710" y="524510"/>
                      <a:pt x="626110" y="532130"/>
                    </a:cubicBezTo>
                    <a:cubicBezTo>
                      <a:pt x="645160" y="537210"/>
                      <a:pt x="660400" y="577850"/>
                      <a:pt x="660400" y="601980"/>
                    </a:cubicBezTo>
                    <a:cubicBezTo>
                      <a:pt x="660400" y="626110"/>
                      <a:pt x="642620" y="652780"/>
                      <a:pt x="627380" y="674370"/>
                    </a:cubicBezTo>
                    <a:cubicBezTo>
                      <a:pt x="612140" y="695960"/>
                      <a:pt x="594360" y="726440"/>
                      <a:pt x="571500" y="731520"/>
                    </a:cubicBezTo>
                    <a:cubicBezTo>
                      <a:pt x="546100" y="736600"/>
                      <a:pt x="510540" y="713740"/>
                      <a:pt x="478790" y="693420"/>
                    </a:cubicBezTo>
                    <a:cubicBezTo>
                      <a:pt x="434340" y="665480"/>
                      <a:pt x="368300" y="604520"/>
                      <a:pt x="337820" y="565150"/>
                    </a:cubicBezTo>
                    <a:cubicBezTo>
                      <a:pt x="318770" y="539750"/>
                      <a:pt x="318770" y="513080"/>
                      <a:pt x="300990" y="495300"/>
                    </a:cubicBezTo>
                    <a:cubicBezTo>
                      <a:pt x="283210" y="477520"/>
                      <a:pt x="256540" y="478790"/>
                      <a:pt x="233680" y="458470"/>
                    </a:cubicBezTo>
                    <a:cubicBezTo>
                      <a:pt x="198120" y="426720"/>
                      <a:pt x="161290" y="340360"/>
                      <a:pt x="120650" y="308610"/>
                    </a:cubicBezTo>
                    <a:cubicBezTo>
                      <a:pt x="90170" y="284480"/>
                      <a:pt x="44450" y="285750"/>
                      <a:pt x="25400" y="266700"/>
                    </a:cubicBezTo>
                    <a:cubicBezTo>
                      <a:pt x="12700" y="252730"/>
                      <a:pt x="6350" y="232410"/>
                      <a:pt x="6350" y="215900"/>
                    </a:cubicBezTo>
                    <a:cubicBezTo>
                      <a:pt x="6350" y="199390"/>
                      <a:pt x="15240" y="177800"/>
                      <a:pt x="26670" y="165100"/>
                    </a:cubicBezTo>
                    <a:cubicBezTo>
                      <a:pt x="38100" y="152400"/>
                      <a:pt x="58420" y="142240"/>
                      <a:pt x="74930" y="140970"/>
                    </a:cubicBezTo>
                    <a:cubicBezTo>
                      <a:pt x="91440" y="139700"/>
                      <a:pt x="114300" y="144780"/>
                      <a:pt x="128270" y="156210"/>
                    </a:cubicBezTo>
                    <a:cubicBezTo>
                      <a:pt x="143510" y="168910"/>
                      <a:pt x="160020" y="199390"/>
                      <a:pt x="158750" y="220980"/>
                    </a:cubicBezTo>
                    <a:cubicBezTo>
                      <a:pt x="157480" y="241300"/>
                      <a:pt x="138430" y="270510"/>
                      <a:pt x="123190" y="281940"/>
                    </a:cubicBezTo>
                    <a:cubicBezTo>
                      <a:pt x="110490" y="292100"/>
                      <a:pt x="91440" y="295910"/>
                      <a:pt x="74930" y="293370"/>
                    </a:cubicBezTo>
                    <a:cubicBezTo>
                      <a:pt x="55880" y="289560"/>
                      <a:pt x="25400" y="271780"/>
                      <a:pt x="15240" y="252730"/>
                    </a:cubicBezTo>
                    <a:cubicBezTo>
                      <a:pt x="5080" y="233680"/>
                      <a:pt x="5080" y="200660"/>
                      <a:pt x="15240" y="181610"/>
                    </a:cubicBezTo>
                    <a:cubicBezTo>
                      <a:pt x="25400" y="162560"/>
                      <a:pt x="53340" y="143510"/>
                      <a:pt x="73660" y="140970"/>
                    </a:cubicBezTo>
                    <a:cubicBezTo>
                      <a:pt x="95250" y="138430"/>
                      <a:pt x="127000" y="151130"/>
                      <a:pt x="140970" y="167640"/>
                    </a:cubicBezTo>
                    <a:cubicBezTo>
                      <a:pt x="154940" y="184150"/>
                      <a:pt x="161290" y="217170"/>
                      <a:pt x="156210" y="237490"/>
                    </a:cubicBezTo>
                    <a:cubicBezTo>
                      <a:pt x="151130" y="257810"/>
                      <a:pt x="128270" y="283210"/>
                      <a:pt x="107950" y="289560"/>
                    </a:cubicBezTo>
                    <a:cubicBezTo>
                      <a:pt x="88900" y="295910"/>
                      <a:pt x="54610" y="290830"/>
                      <a:pt x="38100" y="279400"/>
                    </a:cubicBezTo>
                    <a:cubicBezTo>
                      <a:pt x="22860" y="270510"/>
                      <a:pt x="12700" y="248920"/>
                      <a:pt x="8890" y="233680"/>
                    </a:cubicBezTo>
                    <a:cubicBezTo>
                      <a:pt x="5080" y="220980"/>
                      <a:pt x="3810" y="209550"/>
                      <a:pt x="8890" y="196850"/>
                    </a:cubicBezTo>
                    <a:cubicBezTo>
                      <a:pt x="15240" y="179070"/>
                      <a:pt x="36830" y="153670"/>
                      <a:pt x="57150" y="144780"/>
                    </a:cubicBezTo>
                    <a:cubicBezTo>
                      <a:pt x="80010" y="135890"/>
                      <a:pt x="118110" y="142240"/>
                      <a:pt x="143510" y="149860"/>
                    </a:cubicBezTo>
                    <a:cubicBezTo>
                      <a:pt x="167640" y="157480"/>
                      <a:pt x="185420" y="168910"/>
                      <a:pt x="208280" y="189230"/>
                    </a:cubicBezTo>
                    <a:cubicBezTo>
                      <a:pt x="243840" y="220980"/>
                      <a:pt x="285750" y="308610"/>
                      <a:pt x="323850" y="340360"/>
                    </a:cubicBezTo>
                    <a:cubicBezTo>
                      <a:pt x="349250" y="361950"/>
                      <a:pt x="373380" y="358140"/>
                      <a:pt x="400050" y="379730"/>
                    </a:cubicBezTo>
                    <a:cubicBezTo>
                      <a:pt x="440690" y="414020"/>
                      <a:pt x="508000" y="497840"/>
                      <a:pt x="527050" y="544830"/>
                    </a:cubicBezTo>
                    <a:cubicBezTo>
                      <a:pt x="538480" y="574040"/>
                      <a:pt x="520700" y="615950"/>
                      <a:pt x="534670" y="622300"/>
                    </a:cubicBezTo>
                    <a:cubicBezTo>
                      <a:pt x="552450" y="629920"/>
                      <a:pt x="628650" y="537210"/>
                      <a:pt x="643890" y="544830"/>
                    </a:cubicBezTo>
                    <a:cubicBezTo>
                      <a:pt x="654050" y="549910"/>
                      <a:pt x="654050" y="582930"/>
                      <a:pt x="647700" y="599440"/>
                    </a:cubicBezTo>
                    <a:cubicBezTo>
                      <a:pt x="640080" y="618490"/>
                      <a:pt x="615950" y="642620"/>
                      <a:pt x="596900" y="648970"/>
                    </a:cubicBezTo>
                    <a:cubicBezTo>
                      <a:pt x="580390" y="655320"/>
                      <a:pt x="558800" y="651510"/>
                      <a:pt x="543560" y="645160"/>
                    </a:cubicBezTo>
                    <a:cubicBezTo>
                      <a:pt x="528320" y="638810"/>
                      <a:pt x="502920" y="619760"/>
                      <a:pt x="505460" y="607060"/>
                    </a:cubicBezTo>
                    <a:cubicBezTo>
                      <a:pt x="509270" y="585470"/>
                      <a:pt x="628650" y="532130"/>
                      <a:pt x="647700" y="543560"/>
                    </a:cubicBezTo>
                    <a:cubicBezTo>
                      <a:pt x="659130" y="549910"/>
                      <a:pt x="656590" y="581660"/>
                      <a:pt x="650240" y="598170"/>
                    </a:cubicBezTo>
                    <a:cubicBezTo>
                      <a:pt x="642620" y="617220"/>
                      <a:pt x="619760" y="641350"/>
                      <a:pt x="600710" y="647700"/>
                    </a:cubicBezTo>
                    <a:cubicBezTo>
                      <a:pt x="584200" y="654050"/>
                      <a:pt x="563880" y="651510"/>
                      <a:pt x="546100" y="643890"/>
                    </a:cubicBezTo>
                    <a:cubicBezTo>
                      <a:pt x="524510" y="633730"/>
                      <a:pt x="505460" y="614680"/>
                      <a:pt x="485140" y="585470"/>
                    </a:cubicBezTo>
                    <a:cubicBezTo>
                      <a:pt x="448310" y="533400"/>
                      <a:pt x="405130" y="392430"/>
                      <a:pt x="373380" y="332740"/>
                    </a:cubicBezTo>
                    <a:cubicBezTo>
                      <a:pt x="354330" y="298450"/>
                      <a:pt x="331470" y="284480"/>
                      <a:pt x="322580" y="255270"/>
                    </a:cubicBezTo>
                    <a:cubicBezTo>
                      <a:pt x="313690" y="224790"/>
                      <a:pt x="340360" y="168910"/>
                      <a:pt x="321310" y="153670"/>
                    </a:cubicBezTo>
                    <a:cubicBezTo>
                      <a:pt x="294640" y="132080"/>
                      <a:pt x="189230" y="189230"/>
                      <a:pt x="133350" y="194310"/>
                    </a:cubicBezTo>
                    <a:cubicBezTo>
                      <a:pt x="90170" y="198120"/>
                      <a:pt x="34290" y="207010"/>
                      <a:pt x="15240" y="190500"/>
                    </a:cubicBezTo>
                    <a:cubicBezTo>
                      <a:pt x="2540" y="179070"/>
                      <a:pt x="0" y="153670"/>
                      <a:pt x="3810" y="137160"/>
                    </a:cubicBezTo>
                    <a:cubicBezTo>
                      <a:pt x="7620" y="118110"/>
                      <a:pt x="27940" y="90170"/>
                      <a:pt x="46990" y="81280"/>
                    </a:cubicBezTo>
                    <a:cubicBezTo>
                      <a:pt x="66040" y="72390"/>
                      <a:pt x="93980" y="74930"/>
                      <a:pt x="116840" y="83820"/>
                    </a:cubicBezTo>
                    <a:cubicBezTo>
                      <a:pt x="144780" y="95250"/>
                      <a:pt x="184150" y="139700"/>
                      <a:pt x="198120" y="161290"/>
                    </a:cubicBezTo>
                    <a:cubicBezTo>
                      <a:pt x="205740" y="173990"/>
                      <a:pt x="209550" y="182880"/>
                      <a:pt x="209550" y="195580"/>
                    </a:cubicBezTo>
                    <a:cubicBezTo>
                      <a:pt x="209550" y="214630"/>
                      <a:pt x="198120" y="247650"/>
                      <a:pt x="184150" y="261620"/>
                    </a:cubicBezTo>
                    <a:cubicBezTo>
                      <a:pt x="171450" y="274320"/>
                      <a:pt x="147320" y="279400"/>
                      <a:pt x="132080" y="279400"/>
                    </a:cubicBezTo>
                    <a:cubicBezTo>
                      <a:pt x="119380" y="279400"/>
                      <a:pt x="107950" y="274320"/>
                      <a:pt x="97790" y="269240"/>
                    </a:cubicBezTo>
                    <a:cubicBezTo>
                      <a:pt x="87630" y="262890"/>
                      <a:pt x="74930" y="257810"/>
                      <a:pt x="71120" y="245110"/>
                    </a:cubicBezTo>
                    <a:cubicBezTo>
                      <a:pt x="64770" y="223520"/>
                      <a:pt x="93980" y="138430"/>
                      <a:pt x="95250" y="138430"/>
                    </a:cubicBezTo>
                    <a:cubicBezTo>
                      <a:pt x="96520" y="138430"/>
                      <a:pt x="92710" y="260350"/>
                      <a:pt x="74930" y="266700"/>
                    </a:cubicBezTo>
                    <a:cubicBezTo>
                      <a:pt x="60960" y="271780"/>
                      <a:pt x="21590" y="238760"/>
                      <a:pt x="15240" y="215900"/>
                    </a:cubicBezTo>
                    <a:cubicBezTo>
                      <a:pt x="7620" y="187960"/>
                      <a:pt x="34290" y="130810"/>
                      <a:pt x="55880" y="105410"/>
                    </a:cubicBezTo>
                    <a:cubicBezTo>
                      <a:pt x="73660" y="83820"/>
                      <a:pt x="100330" y="69850"/>
                      <a:pt x="125730" y="63500"/>
                    </a:cubicBezTo>
                    <a:cubicBezTo>
                      <a:pt x="152400" y="55880"/>
                      <a:pt x="190500" y="50800"/>
                      <a:pt x="212090" y="64770"/>
                    </a:cubicBezTo>
                    <a:cubicBezTo>
                      <a:pt x="236220" y="80010"/>
                      <a:pt x="254000" y="128270"/>
                      <a:pt x="259080" y="154940"/>
                    </a:cubicBezTo>
                    <a:cubicBezTo>
                      <a:pt x="262890" y="172720"/>
                      <a:pt x="257810" y="189230"/>
                      <a:pt x="252730" y="204470"/>
                    </a:cubicBezTo>
                    <a:cubicBezTo>
                      <a:pt x="247650" y="220980"/>
                      <a:pt x="240030" y="241300"/>
                      <a:pt x="226060" y="251460"/>
                    </a:cubicBezTo>
                    <a:cubicBezTo>
                      <a:pt x="209550" y="264160"/>
                      <a:pt x="176530" y="271780"/>
                      <a:pt x="157480" y="267970"/>
                    </a:cubicBezTo>
                    <a:cubicBezTo>
                      <a:pt x="139700" y="264160"/>
                      <a:pt x="121920" y="250190"/>
                      <a:pt x="113030" y="236220"/>
                    </a:cubicBezTo>
                    <a:cubicBezTo>
                      <a:pt x="104140" y="222250"/>
                      <a:pt x="101600" y="182880"/>
                      <a:pt x="101600" y="182880"/>
                    </a:cubicBezTo>
                  </a:path>
                </a:pathLst>
              </a:custGeom>
              <a:solidFill>
                <a:srgbClr val="38706B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127"/>
            <p:cNvGrpSpPr>
              <a:grpSpLocks/>
            </p:cNvGrpSpPr>
            <p:nvPr/>
          </p:nvGrpSpPr>
          <p:grpSpPr>
            <a:xfrm>
              <a:off x="8528685" y="3735705"/>
              <a:ext cx="241935" cy="301942"/>
              <a:chOff x="0" y="0"/>
              <a:chExt cx="322580" cy="402590"/>
            </a:xfrm>
          </p:grpSpPr>
          <p:sp>
            <p:nvSpPr>
              <p:cNvPr id="128" name="Freeform 128"/>
              <p:cNvSpPr>
                <a:spLocks/>
              </p:cNvSpPr>
              <p:nvPr/>
            </p:nvSpPr>
            <p:spPr>
              <a:xfrm>
                <a:off x="48260" y="49530"/>
                <a:ext cx="2286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304800">
                    <a:moveTo>
                      <a:pt x="132080" y="22860"/>
                    </a:moveTo>
                    <a:cubicBezTo>
                      <a:pt x="218440" y="181610"/>
                      <a:pt x="228600" y="223520"/>
                      <a:pt x="219710" y="250190"/>
                    </a:cubicBezTo>
                    <a:cubicBezTo>
                      <a:pt x="212090" y="271780"/>
                      <a:pt x="186690" y="293370"/>
                      <a:pt x="167640" y="299720"/>
                    </a:cubicBezTo>
                    <a:cubicBezTo>
                      <a:pt x="152400" y="304800"/>
                      <a:pt x="132080" y="302260"/>
                      <a:pt x="118110" y="295910"/>
                    </a:cubicBezTo>
                    <a:cubicBezTo>
                      <a:pt x="104140" y="289560"/>
                      <a:pt x="88900" y="279400"/>
                      <a:pt x="81280" y="264160"/>
                    </a:cubicBezTo>
                    <a:cubicBezTo>
                      <a:pt x="72390" y="246380"/>
                      <a:pt x="69850" y="212090"/>
                      <a:pt x="78740" y="193040"/>
                    </a:cubicBezTo>
                    <a:cubicBezTo>
                      <a:pt x="87630" y="173990"/>
                      <a:pt x="116840" y="154940"/>
                      <a:pt x="135890" y="149860"/>
                    </a:cubicBezTo>
                    <a:cubicBezTo>
                      <a:pt x="152400" y="146050"/>
                      <a:pt x="170180" y="149860"/>
                      <a:pt x="184150" y="158750"/>
                    </a:cubicBezTo>
                    <a:cubicBezTo>
                      <a:pt x="200660" y="170180"/>
                      <a:pt x="220980" y="196850"/>
                      <a:pt x="223520" y="218440"/>
                    </a:cubicBezTo>
                    <a:cubicBezTo>
                      <a:pt x="226060" y="238760"/>
                      <a:pt x="210820" y="270510"/>
                      <a:pt x="196850" y="284480"/>
                    </a:cubicBezTo>
                    <a:cubicBezTo>
                      <a:pt x="185420" y="295910"/>
                      <a:pt x="167640" y="302260"/>
                      <a:pt x="151130" y="302260"/>
                    </a:cubicBezTo>
                    <a:cubicBezTo>
                      <a:pt x="130810" y="300990"/>
                      <a:pt x="102870" y="290830"/>
                      <a:pt x="86360" y="271780"/>
                    </a:cubicBezTo>
                    <a:cubicBezTo>
                      <a:pt x="63500" y="246380"/>
                      <a:pt x="60960" y="185420"/>
                      <a:pt x="44450" y="151130"/>
                    </a:cubicBezTo>
                    <a:cubicBezTo>
                      <a:pt x="31750" y="124460"/>
                      <a:pt x="6350" y="102870"/>
                      <a:pt x="2540" y="82550"/>
                    </a:cubicBezTo>
                    <a:cubicBezTo>
                      <a:pt x="0" y="68580"/>
                      <a:pt x="2540" y="57150"/>
                      <a:pt x="8890" y="45720"/>
                    </a:cubicBezTo>
                    <a:cubicBezTo>
                      <a:pt x="16510" y="31750"/>
                      <a:pt x="33020" y="15240"/>
                      <a:pt x="46990" y="7620"/>
                    </a:cubicBezTo>
                    <a:cubicBezTo>
                      <a:pt x="58420" y="1270"/>
                      <a:pt x="71120" y="0"/>
                      <a:pt x="83820" y="1270"/>
                    </a:cubicBezTo>
                    <a:cubicBezTo>
                      <a:pt x="99060" y="3810"/>
                      <a:pt x="132080" y="22860"/>
                      <a:pt x="132080" y="22860"/>
                    </a:cubicBezTo>
                  </a:path>
                </a:pathLst>
              </a:custGeom>
              <a:solidFill>
                <a:srgbClr val="38706B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129"/>
            <p:cNvGrpSpPr>
              <a:grpSpLocks/>
            </p:cNvGrpSpPr>
            <p:nvPr/>
          </p:nvGrpSpPr>
          <p:grpSpPr>
            <a:xfrm>
              <a:off x="8318182" y="3562350"/>
              <a:ext cx="200025" cy="194310"/>
              <a:chOff x="0" y="0"/>
              <a:chExt cx="266700" cy="259080"/>
            </a:xfrm>
          </p:grpSpPr>
          <p:sp>
            <p:nvSpPr>
              <p:cNvPr id="130" name="Freeform 130"/>
              <p:cNvSpPr>
                <a:spLocks/>
              </p:cNvSpPr>
              <p:nvPr/>
            </p:nvSpPr>
            <p:spPr>
              <a:xfrm>
                <a:off x="49530" y="45720"/>
                <a:ext cx="170180" cy="163830"/>
              </a:xfrm>
              <a:custGeom>
                <a:avLst/>
                <a:gdLst/>
                <a:ahLst/>
                <a:cxnLst/>
                <a:rect l="l" t="t" r="r" b="b"/>
                <a:pathLst>
                  <a:path w="170180" h="163830">
                    <a:moveTo>
                      <a:pt x="124460" y="147320"/>
                    </a:moveTo>
                    <a:cubicBezTo>
                      <a:pt x="46990" y="158750"/>
                      <a:pt x="30480" y="148590"/>
                      <a:pt x="20320" y="137160"/>
                    </a:cubicBezTo>
                    <a:cubicBezTo>
                      <a:pt x="10160" y="125730"/>
                      <a:pt x="1270" y="109220"/>
                      <a:pt x="1270" y="92710"/>
                    </a:cubicBezTo>
                    <a:cubicBezTo>
                      <a:pt x="1270" y="72390"/>
                      <a:pt x="12700" y="39370"/>
                      <a:pt x="29210" y="26670"/>
                    </a:cubicBezTo>
                    <a:cubicBezTo>
                      <a:pt x="45720" y="13970"/>
                      <a:pt x="78740" y="7620"/>
                      <a:pt x="99060" y="13970"/>
                    </a:cubicBezTo>
                    <a:cubicBezTo>
                      <a:pt x="119380" y="20320"/>
                      <a:pt x="143510" y="43180"/>
                      <a:pt x="149860" y="63500"/>
                    </a:cubicBezTo>
                    <a:cubicBezTo>
                      <a:pt x="156210" y="83820"/>
                      <a:pt x="149860" y="118110"/>
                      <a:pt x="137160" y="134620"/>
                    </a:cubicBezTo>
                    <a:cubicBezTo>
                      <a:pt x="124460" y="151130"/>
                      <a:pt x="92710" y="163830"/>
                      <a:pt x="71120" y="162560"/>
                    </a:cubicBezTo>
                    <a:cubicBezTo>
                      <a:pt x="50800" y="161290"/>
                      <a:pt x="21590" y="142240"/>
                      <a:pt x="11430" y="124460"/>
                    </a:cubicBezTo>
                    <a:cubicBezTo>
                      <a:pt x="1270" y="106680"/>
                      <a:pt x="0" y="72390"/>
                      <a:pt x="8890" y="53340"/>
                    </a:cubicBezTo>
                    <a:cubicBezTo>
                      <a:pt x="19050" y="33020"/>
                      <a:pt x="52070" y="10160"/>
                      <a:pt x="73660" y="5080"/>
                    </a:cubicBezTo>
                    <a:cubicBezTo>
                      <a:pt x="91440" y="0"/>
                      <a:pt x="113030" y="6350"/>
                      <a:pt x="127000" y="12700"/>
                    </a:cubicBezTo>
                    <a:cubicBezTo>
                      <a:pt x="138430" y="17780"/>
                      <a:pt x="147320" y="26670"/>
                      <a:pt x="153670" y="38100"/>
                    </a:cubicBezTo>
                    <a:cubicBezTo>
                      <a:pt x="161290" y="52070"/>
                      <a:pt x="170180" y="73660"/>
                      <a:pt x="166370" y="90170"/>
                    </a:cubicBezTo>
                    <a:cubicBezTo>
                      <a:pt x="162560" y="109220"/>
                      <a:pt x="124460" y="147320"/>
                      <a:pt x="124460" y="147320"/>
                    </a:cubicBezTo>
                  </a:path>
                </a:pathLst>
              </a:custGeom>
              <a:solidFill>
                <a:srgbClr val="38706B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131"/>
            <p:cNvGrpSpPr>
              <a:grpSpLocks/>
            </p:cNvGrpSpPr>
            <p:nvPr/>
          </p:nvGrpSpPr>
          <p:grpSpPr>
            <a:xfrm>
              <a:off x="8324850" y="3517583"/>
              <a:ext cx="549593" cy="407670"/>
              <a:chOff x="0" y="0"/>
              <a:chExt cx="732790" cy="543560"/>
            </a:xfrm>
          </p:grpSpPr>
          <p:sp>
            <p:nvSpPr>
              <p:cNvPr id="132" name="Freeform 132"/>
              <p:cNvSpPr>
                <a:spLocks/>
              </p:cNvSpPr>
              <p:nvPr/>
            </p:nvSpPr>
            <p:spPr>
              <a:xfrm>
                <a:off x="41910" y="45720"/>
                <a:ext cx="641350" cy="44958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449580">
                    <a:moveTo>
                      <a:pt x="12700" y="123190"/>
                    </a:moveTo>
                    <a:cubicBezTo>
                      <a:pt x="137160" y="0"/>
                      <a:pt x="168910" y="3810"/>
                      <a:pt x="196850" y="5080"/>
                    </a:cubicBezTo>
                    <a:cubicBezTo>
                      <a:pt x="224790" y="6350"/>
                      <a:pt x="247650" y="11430"/>
                      <a:pt x="280670" y="17780"/>
                    </a:cubicBezTo>
                    <a:cubicBezTo>
                      <a:pt x="327660" y="27940"/>
                      <a:pt x="454660" y="55880"/>
                      <a:pt x="453390" y="62230"/>
                    </a:cubicBezTo>
                    <a:cubicBezTo>
                      <a:pt x="453390" y="67310"/>
                      <a:pt x="367030" y="67310"/>
                      <a:pt x="367030" y="64770"/>
                    </a:cubicBezTo>
                    <a:cubicBezTo>
                      <a:pt x="367030" y="62230"/>
                      <a:pt x="430530" y="40640"/>
                      <a:pt x="459740" y="45720"/>
                    </a:cubicBezTo>
                    <a:cubicBezTo>
                      <a:pt x="490220" y="50800"/>
                      <a:pt x="525780" y="74930"/>
                      <a:pt x="548640" y="97790"/>
                    </a:cubicBezTo>
                    <a:cubicBezTo>
                      <a:pt x="570230" y="119380"/>
                      <a:pt x="582930" y="152400"/>
                      <a:pt x="594360" y="180340"/>
                    </a:cubicBezTo>
                    <a:cubicBezTo>
                      <a:pt x="605790" y="208280"/>
                      <a:pt x="622300" y="251460"/>
                      <a:pt x="618490" y="266700"/>
                    </a:cubicBezTo>
                    <a:cubicBezTo>
                      <a:pt x="617220" y="273050"/>
                      <a:pt x="608330" y="273050"/>
                      <a:pt x="607060" y="279400"/>
                    </a:cubicBezTo>
                    <a:cubicBezTo>
                      <a:pt x="605790" y="292100"/>
                      <a:pt x="638810" y="321310"/>
                      <a:pt x="640080" y="341630"/>
                    </a:cubicBezTo>
                    <a:cubicBezTo>
                      <a:pt x="641350" y="359410"/>
                      <a:pt x="629920" y="379730"/>
                      <a:pt x="621030" y="392430"/>
                    </a:cubicBezTo>
                    <a:cubicBezTo>
                      <a:pt x="613410" y="402590"/>
                      <a:pt x="604520" y="410210"/>
                      <a:pt x="591820" y="414020"/>
                    </a:cubicBezTo>
                    <a:cubicBezTo>
                      <a:pt x="574040" y="419100"/>
                      <a:pt x="521970" y="402590"/>
                      <a:pt x="520700" y="405130"/>
                    </a:cubicBezTo>
                    <a:cubicBezTo>
                      <a:pt x="519430" y="407670"/>
                      <a:pt x="599440" y="426720"/>
                      <a:pt x="599440" y="434340"/>
                    </a:cubicBezTo>
                    <a:cubicBezTo>
                      <a:pt x="599440" y="439420"/>
                      <a:pt x="568960" y="449580"/>
                      <a:pt x="552450" y="447040"/>
                    </a:cubicBezTo>
                    <a:cubicBezTo>
                      <a:pt x="533400" y="444500"/>
                      <a:pt x="501650" y="426720"/>
                      <a:pt x="491490" y="408940"/>
                    </a:cubicBezTo>
                    <a:cubicBezTo>
                      <a:pt x="481330" y="391160"/>
                      <a:pt x="481330" y="355600"/>
                      <a:pt x="487680" y="337820"/>
                    </a:cubicBezTo>
                    <a:cubicBezTo>
                      <a:pt x="492760" y="322580"/>
                      <a:pt x="506730" y="311150"/>
                      <a:pt x="520700" y="303530"/>
                    </a:cubicBezTo>
                    <a:cubicBezTo>
                      <a:pt x="534670" y="295910"/>
                      <a:pt x="552450" y="292100"/>
                      <a:pt x="568960" y="295910"/>
                    </a:cubicBezTo>
                    <a:cubicBezTo>
                      <a:pt x="588010" y="300990"/>
                      <a:pt x="617220" y="320040"/>
                      <a:pt x="626110" y="339090"/>
                    </a:cubicBezTo>
                    <a:cubicBezTo>
                      <a:pt x="635000" y="358140"/>
                      <a:pt x="632460" y="392430"/>
                      <a:pt x="621030" y="410210"/>
                    </a:cubicBezTo>
                    <a:cubicBezTo>
                      <a:pt x="609600" y="427990"/>
                      <a:pt x="580390" y="445770"/>
                      <a:pt x="560070" y="447040"/>
                    </a:cubicBezTo>
                    <a:cubicBezTo>
                      <a:pt x="538480" y="448310"/>
                      <a:pt x="508000" y="433070"/>
                      <a:pt x="495300" y="416560"/>
                    </a:cubicBezTo>
                    <a:cubicBezTo>
                      <a:pt x="482600" y="400050"/>
                      <a:pt x="478790" y="364490"/>
                      <a:pt x="483870" y="345440"/>
                    </a:cubicBezTo>
                    <a:cubicBezTo>
                      <a:pt x="487680" y="330200"/>
                      <a:pt x="499110" y="317500"/>
                      <a:pt x="514350" y="307340"/>
                    </a:cubicBezTo>
                    <a:cubicBezTo>
                      <a:pt x="535940" y="293370"/>
                      <a:pt x="586740" y="274320"/>
                      <a:pt x="607060" y="279400"/>
                    </a:cubicBezTo>
                    <a:cubicBezTo>
                      <a:pt x="619760" y="283210"/>
                      <a:pt x="626110" y="294640"/>
                      <a:pt x="631190" y="306070"/>
                    </a:cubicBezTo>
                    <a:cubicBezTo>
                      <a:pt x="637540" y="320040"/>
                      <a:pt x="641350" y="344170"/>
                      <a:pt x="637540" y="360680"/>
                    </a:cubicBezTo>
                    <a:cubicBezTo>
                      <a:pt x="633730" y="377190"/>
                      <a:pt x="618490" y="396240"/>
                      <a:pt x="607060" y="405130"/>
                    </a:cubicBezTo>
                    <a:cubicBezTo>
                      <a:pt x="596900" y="412750"/>
                      <a:pt x="586740" y="416560"/>
                      <a:pt x="574040" y="417830"/>
                    </a:cubicBezTo>
                    <a:cubicBezTo>
                      <a:pt x="558800" y="419100"/>
                      <a:pt x="535940" y="416560"/>
                      <a:pt x="520700" y="405130"/>
                    </a:cubicBezTo>
                    <a:cubicBezTo>
                      <a:pt x="501650" y="389890"/>
                      <a:pt x="487680" y="349250"/>
                      <a:pt x="478790" y="318770"/>
                    </a:cubicBezTo>
                    <a:cubicBezTo>
                      <a:pt x="469900" y="289560"/>
                      <a:pt x="481330" y="251460"/>
                      <a:pt x="468630" y="227330"/>
                    </a:cubicBezTo>
                    <a:cubicBezTo>
                      <a:pt x="457200" y="205740"/>
                      <a:pt x="433070" y="186690"/>
                      <a:pt x="408940" y="177800"/>
                    </a:cubicBezTo>
                    <a:cubicBezTo>
                      <a:pt x="382270" y="168910"/>
                      <a:pt x="345440" y="182880"/>
                      <a:pt x="316230" y="179070"/>
                    </a:cubicBezTo>
                    <a:cubicBezTo>
                      <a:pt x="290830" y="175260"/>
                      <a:pt x="269240" y="158750"/>
                      <a:pt x="243840" y="157480"/>
                    </a:cubicBezTo>
                    <a:cubicBezTo>
                      <a:pt x="217170" y="154940"/>
                      <a:pt x="184150" y="156210"/>
                      <a:pt x="162560" y="168910"/>
                    </a:cubicBezTo>
                    <a:cubicBezTo>
                      <a:pt x="142240" y="180340"/>
                      <a:pt x="134620" y="215900"/>
                      <a:pt x="116840" y="227330"/>
                    </a:cubicBezTo>
                    <a:cubicBezTo>
                      <a:pt x="101600" y="236220"/>
                      <a:pt x="81280" y="241300"/>
                      <a:pt x="64770" y="237490"/>
                    </a:cubicBezTo>
                    <a:cubicBezTo>
                      <a:pt x="45720" y="232410"/>
                      <a:pt x="17780" y="213360"/>
                      <a:pt x="8890" y="194310"/>
                    </a:cubicBezTo>
                    <a:cubicBezTo>
                      <a:pt x="0" y="175260"/>
                      <a:pt x="12700" y="123190"/>
                      <a:pt x="12700" y="123190"/>
                    </a:cubicBezTo>
                  </a:path>
                </a:pathLst>
              </a:custGeom>
              <a:solidFill>
                <a:srgbClr val="38706B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" name="Group 133"/>
            <p:cNvGrpSpPr>
              <a:grpSpLocks/>
            </p:cNvGrpSpPr>
            <p:nvPr/>
          </p:nvGrpSpPr>
          <p:grpSpPr>
            <a:xfrm>
              <a:off x="8317230" y="3578542"/>
              <a:ext cx="548640" cy="415290"/>
              <a:chOff x="0" y="0"/>
              <a:chExt cx="731520" cy="553720"/>
            </a:xfrm>
          </p:grpSpPr>
          <p:sp>
            <p:nvSpPr>
              <p:cNvPr id="134" name="Freeform 134"/>
              <p:cNvSpPr>
                <a:spLocks/>
              </p:cNvSpPr>
              <p:nvPr/>
            </p:nvSpPr>
            <p:spPr>
              <a:xfrm>
                <a:off x="45720" y="49530"/>
                <a:ext cx="638810" cy="455930"/>
              </a:xfrm>
              <a:custGeom>
                <a:avLst/>
                <a:gdLst/>
                <a:ahLst/>
                <a:cxnLst/>
                <a:rect l="l" t="t" r="r" b="b"/>
                <a:pathLst>
                  <a:path w="638810" h="455930">
                    <a:moveTo>
                      <a:pt x="199390" y="111760"/>
                    </a:moveTo>
                    <a:cubicBezTo>
                      <a:pt x="104140" y="223520"/>
                      <a:pt x="88900" y="224790"/>
                      <a:pt x="73660" y="222250"/>
                    </a:cubicBezTo>
                    <a:cubicBezTo>
                      <a:pt x="57150" y="219710"/>
                      <a:pt x="36830" y="209550"/>
                      <a:pt x="25400" y="199390"/>
                    </a:cubicBezTo>
                    <a:cubicBezTo>
                      <a:pt x="16510" y="190500"/>
                      <a:pt x="11430" y="179070"/>
                      <a:pt x="7620" y="167640"/>
                    </a:cubicBezTo>
                    <a:cubicBezTo>
                      <a:pt x="3810" y="156210"/>
                      <a:pt x="2540" y="143510"/>
                      <a:pt x="5080" y="130810"/>
                    </a:cubicBezTo>
                    <a:cubicBezTo>
                      <a:pt x="8890" y="115570"/>
                      <a:pt x="25400" y="93980"/>
                      <a:pt x="34290" y="85090"/>
                    </a:cubicBezTo>
                    <a:cubicBezTo>
                      <a:pt x="39370" y="80010"/>
                      <a:pt x="43180" y="76200"/>
                      <a:pt x="50800" y="76200"/>
                    </a:cubicBezTo>
                    <a:cubicBezTo>
                      <a:pt x="68580" y="74930"/>
                      <a:pt x="116840" y="93980"/>
                      <a:pt x="135890" y="110490"/>
                    </a:cubicBezTo>
                    <a:cubicBezTo>
                      <a:pt x="152400" y="124460"/>
                      <a:pt x="165100" y="144780"/>
                      <a:pt x="166370" y="163830"/>
                    </a:cubicBezTo>
                    <a:cubicBezTo>
                      <a:pt x="167640" y="184150"/>
                      <a:pt x="152400" y="215900"/>
                      <a:pt x="137160" y="228600"/>
                    </a:cubicBezTo>
                    <a:cubicBezTo>
                      <a:pt x="124460" y="240030"/>
                      <a:pt x="100330" y="243840"/>
                      <a:pt x="85090" y="243840"/>
                    </a:cubicBezTo>
                    <a:cubicBezTo>
                      <a:pt x="72390" y="243840"/>
                      <a:pt x="59690" y="241300"/>
                      <a:pt x="49530" y="232410"/>
                    </a:cubicBezTo>
                    <a:cubicBezTo>
                      <a:pt x="35560" y="220980"/>
                      <a:pt x="15240" y="191770"/>
                      <a:pt x="13970" y="170180"/>
                    </a:cubicBezTo>
                    <a:cubicBezTo>
                      <a:pt x="12700" y="147320"/>
                      <a:pt x="33020" y="121920"/>
                      <a:pt x="48260" y="100330"/>
                    </a:cubicBezTo>
                    <a:cubicBezTo>
                      <a:pt x="64770" y="76200"/>
                      <a:pt x="88900" y="50800"/>
                      <a:pt x="114300" y="34290"/>
                    </a:cubicBezTo>
                    <a:cubicBezTo>
                      <a:pt x="138430" y="19050"/>
                      <a:pt x="165100" y="6350"/>
                      <a:pt x="193040" y="3810"/>
                    </a:cubicBezTo>
                    <a:cubicBezTo>
                      <a:pt x="224790" y="1270"/>
                      <a:pt x="257810" y="12700"/>
                      <a:pt x="294640" y="22860"/>
                    </a:cubicBezTo>
                    <a:cubicBezTo>
                      <a:pt x="340360" y="35560"/>
                      <a:pt x="405130" y="58420"/>
                      <a:pt x="444500" y="81280"/>
                    </a:cubicBezTo>
                    <a:cubicBezTo>
                      <a:pt x="472440" y="97790"/>
                      <a:pt x="491490" y="113030"/>
                      <a:pt x="511810" y="134620"/>
                    </a:cubicBezTo>
                    <a:cubicBezTo>
                      <a:pt x="533400" y="157480"/>
                      <a:pt x="552450" y="185420"/>
                      <a:pt x="570230" y="217170"/>
                    </a:cubicBezTo>
                    <a:cubicBezTo>
                      <a:pt x="591820" y="255270"/>
                      <a:pt x="624840" y="311150"/>
                      <a:pt x="631190" y="349250"/>
                    </a:cubicBezTo>
                    <a:cubicBezTo>
                      <a:pt x="635000" y="375920"/>
                      <a:pt x="635000" y="402590"/>
                      <a:pt x="622300" y="420370"/>
                    </a:cubicBezTo>
                    <a:cubicBezTo>
                      <a:pt x="609600" y="438150"/>
                      <a:pt x="580390" y="453390"/>
                      <a:pt x="558800" y="453390"/>
                    </a:cubicBezTo>
                    <a:cubicBezTo>
                      <a:pt x="538480" y="453390"/>
                      <a:pt x="508000" y="436880"/>
                      <a:pt x="496570" y="419100"/>
                    </a:cubicBezTo>
                    <a:cubicBezTo>
                      <a:pt x="485140" y="401320"/>
                      <a:pt x="481330" y="367030"/>
                      <a:pt x="488950" y="347980"/>
                    </a:cubicBezTo>
                    <a:cubicBezTo>
                      <a:pt x="496570" y="328930"/>
                      <a:pt x="524510" y="306070"/>
                      <a:pt x="544830" y="302260"/>
                    </a:cubicBezTo>
                    <a:cubicBezTo>
                      <a:pt x="565150" y="298450"/>
                      <a:pt x="598170" y="307340"/>
                      <a:pt x="613410" y="322580"/>
                    </a:cubicBezTo>
                    <a:cubicBezTo>
                      <a:pt x="628650" y="337820"/>
                      <a:pt x="638810" y="369570"/>
                      <a:pt x="635000" y="389890"/>
                    </a:cubicBezTo>
                    <a:cubicBezTo>
                      <a:pt x="631190" y="410210"/>
                      <a:pt x="609600" y="438150"/>
                      <a:pt x="590550" y="447040"/>
                    </a:cubicBezTo>
                    <a:cubicBezTo>
                      <a:pt x="571500" y="455930"/>
                      <a:pt x="537210" y="450850"/>
                      <a:pt x="519430" y="441960"/>
                    </a:cubicBezTo>
                    <a:cubicBezTo>
                      <a:pt x="505460" y="434340"/>
                      <a:pt x="497840" y="420370"/>
                      <a:pt x="488950" y="403860"/>
                    </a:cubicBezTo>
                    <a:cubicBezTo>
                      <a:pt x="474980" y="378460"/>
                      <a:pt x="469900" y="327660"/>
                      <a:pt x="454660" y="295910"/>
                    </a:cubicBezTo>
                    <a:cubicBezTo>
                      <a:pt x="441960" y="267970"/>
                      <a:pt x="427990" y="234950"/>
                      <a:pt x="406400" y="219710"/>
                    </a:cubicBezTo>
                    <a:cubicBezTo>
                      <a:pt x="386080" y="205740"/>
                      <a:pt x="354330" y="213360"/>
                      <a:pt x="330200" y="204470"/>
                    </a:cubicBezTo>
                    <a:cubicBezTo>
                      <a:pt x="304800" y="195580"/>
                      <a:pt x="283210" y="171450"/>
                      <a:pt x="256540" y="165100"/>
                    </a:cubicBezTo>
                    <a:cubicBezTo>
                      <a:pt x="228600" y="157480"/>
                      <a:pt x="186690" y="151130"/>
                      <a:pt x="166370" y="163830"/>
                    </a:cubicBezTo>
                    <a:cubicBezTo>
                      <a:pt x="148590" y="175260"/>
                      <a:pt x="152400" y="215900"/>
                      <a:pt x="137160" y="228600"/>
                    </a:cubicBezTo>
                    <a:cubicBezTo>
                      <a:pt x="124460" y="240030"/>
                      <a:pt x="100330" y="243840"/>
                      <a:pt x="85090" y="243840"/>
                    </a:cubicBezTo>
                    <a:cubicBezTo>
                      <a:pt x="72390" y="243840"/>
                      <a:pt x="59690" y="241300"/>
                      <a:pt x="49530" y="232410"/>
                    </a:cubicBezTo>
                    <a:cubicBezTo>
                      <a:pt x="35560" y="220980"/>
                      <a:pt x="8890" y="177800"/>
                      <a:pt x="13970" y="171450"/>
                    </a:cubicBezTo>
                    <a:cubicBezTo>
                      <a:pt x="20320" y="163830"/>
                      <a:pt x="111760" y="210820"/>
                      <a:pt x="110490" y="215900"/>
                    </a:cubicBezTo>
                    <a:cubicBezTo>
                      <a:pt x="109220" y="220980"/>
                      <a:pt x="55880" y="218440"/>
                      <a:pt x="39370" y="210820"/>
                    </a:cubicBezTo>
                    <a:cubicBezTo>
                      <a:pt x="27940" y="205740"/>
                      <a:pt x="20320" y="195580"/>
                      <a:pt x="13970" y="184150"/>
                    </a:cubicBezTo>
                    <a:cubicBezTo>
                      <a:pt x="7620" y="170180"/>
                      <a:pt x="0" y="147320"/>
                      <a:pt x="5080" y="130810"/>
                    </a:cubicBezTo>
                    <a:cubicBezTo>
                      <a:pt x="10160" y="111760"/>
                      <a:pt x="45720" y="73660"/>
                      <a:pt x="50800" y="76200"/>
                    </a:cubicBezTo>
                    <a:cubicBezTo>
                      <a:pt x="55880" y="78740"/>
                      <a:pt x="38100" y="146050"/>
                      <a:pt x="38100" y="146050"/>
                    </a:cubicBezTo>
                    <a:cubicBezTo>
                      <a:pt x="38100" y="146050"/>
                      <a:pt x="41910" y="91440"/>
                      <a:pt x="50800" y="68580"/>
                    </a:cubicBezTo>
                    <a:cubicBezTo>
                      <a:pt x="58420" y="48260"/>
                      <a:pt x="71120" y="26670"/>
                      <a:pt x="86360" y="15240"/>
                    </a:cubicBezTo>
                    <a:cubicBezTo>
                      <a:pt x="100330" y="5080"/>
                      <a:pt x="121920" y="0"/>
                      <a:pt x="138430" y="1270"/>
                    </a:cubicBezTo>
                    <a:cubicBezTo>
                      <a:pt x="154940" y="2540"/>
                      <a:pt x="175260" y="13970"/>
                      <a:pt x="186690" y="25400"/>
                    </a:cubicBezTo>
                    <a:cubicBezTo>
                      <a:pt x="195580" y="34290"/>
                      <a:pt x="201930" y="45720"/>
                      <a:pt x="204470" y="58420"/>
                    </a:cubicBezTo>
                    <a:cubicBezTo>
                      <a:pt x="207010" y="73660"/>
                      <a:pt x="199390" y="111760"/>
                      <a:pt x="199390" y="111760"/>
                    </a:cubicBezTo>
                  </a:path>
                </a:pathLst>
              </a:custGeom>
              <a:solidFill>
                <a:srgbClr val="38706B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" name="Group 135"/>
            <p:cNvGrpSpPr>
              <a:grpSpLocks/>
            </p:cNvGrpSpPr>
            <p:nvPr/>
          </p:nvGrpSpPr>
          <p:grpSpPr>
            <a:xfrm>
              <a:off x="8304847" y="3469005"/>
              <a:ext cx="587693" cy="372428"/>
              <a:chOff x="0" y="0"/>
              <a:chExt cx="783590" cy="496570"/>
            </a:xfrm>
          </p:grpSpPr>
          <p:sp>
            <p:nvSpPr>
              <p:cNvPr id="136" name="Freeform 136"/>
              <p:cNvSpPr>
                <a:spLocks/>
              </p:cNvSpPr>
              <p:nvPr/>
            </p:nvSpPr>
            <p:spPr>
              <a:xfrm>
                <a:off x="49530" y="49530"/>
                <a:ext cx="690880" cy="402590"/>
              </a:xfrm>
              <a:custGeom>
                <a:avLst/>
                <a:gdLst/>
                <a:ahLst/>
                <a:cxnLst/>
                <a:rect l="l" t="t" r="r" b="b"/>
                <a:pathLst>
                  <a:path w="690880" h="402590">
                    <a:moveTo>
                      <a:pt x="1270" y="210820"/>
                    </a:moveTo>
                    <a:cubicBezTo>
                      <a:pt x="90170" y="64770"/>
                      <a:pt x="106680" y="50800"/>
                      <a:pt x="134620" y="38100"/>
                    </a:cubicBezTo>
                    <a:cubicBezTo>
                      <a:pt x="175260" y="19050"/>
                      <a:pt x="255270" y="3810"/>
                      <a:pt x="300990" y="1270"/>
                    </a:cubicBezTo>
                    <a:cubicBezTo>
                      <a:pt x="331470" y="0"/>
                      <a:pt x="354330" y="3810"/>
                      <a:pt x="379730" y="8890"/>
                    </a:cubicBezTo>
                    <a:cubicBezTo>
                      <a:pt x="406400" y="13970"/>
                      <a:pt x="427990" y="12700"/>
                      <a:pt x="457200" y="29210"/>
                    </a:cubicBezTo>
                    <a:cubicBezTo>
                      <a:pt x="509270" y="57150"/>
                      <a:pt x="610870" y="140970"/>
                      <a:pt x="646430" y="201930"/>
                    </a:cubicBezTo>
                    <a:cubicBezTo>
                      <a:pt x="674370" y="247650"/>
                      <a:pt x="690880" y="311150"/>
                      <a:pt x="681990" y="345440"/>
                    </a:cubicBezTo>
                    <a:cubicBezTo>
                      <a:pt x="675640" y="369570"/>
                      <a:pt x="652780" y="389890"/>
                      <a:pt x="632460" y="396240"/>
                    </a:cubicBezTo>
                    <a:cubicBezTo>
                      <a:pt x="612140" y="402590"/>
                      <a:pt x="577850" y="397510"/>
                      <a:pt x="561340" y="384810"/>
                    </a:cubicBezTo>
                    <a:cubicBezTo>
                      <a:pt x="544830" y="372110"/>
                      <a:pt x="530860" y="340360"/>
                      <a:pt x="532130" y="320040"/>
                    </a:cubicBezTo>
                    <a:cubicBezTo>
                      <a:pt x="533400" y="298450"/>
                      <a:pt x="551180" y="270510"/>
                      <a:pt x="568960" y="259080"/>
                    </a:cubicBezTo>
                    <a:cubicBezTo>
                      <a:pt x="586740" y="248920"/>
                      <a:pt x="621030" y="246380"/>
                      <a:pt x="640080" y="255270"/>
                    </a:cubicBezTo>
                    <a:cubicBezTo>
                      <a:pt x="659130" y="264160"/>
                      <a:pt x="678180" y="293370"/>
                      <a:pt x="683260" y="312420"/>
                    </a:cubicBezTo>
                    <a:cubicBezTo>
                      <a:pt x="687070" y="328930"/>
                      <a:pt x="683260" y="346710"/>
                      <a:pt x="675640" y="360680"/>
                    </a:cubicBezTo>
                    <a:cubicBezTo>
                      <a:pt x="668020" y="374650"/>
                      <a:pt x="655320" y="388620"/>
                      <a:pt x="640080" y="393700"/>
                    </a:cubicBezTo>
                    <a:cubicBezTo>
                      <a:pt x="621030" y="400050"/>
                      <a:pt x="586740" y="398780"/>
                      <a:pt x="568960" y="389890"/>
                    </a:cubicBezTo>
                    <a:cubicBezTo>
                      <a:pt x="553720" y="382270"/>
                      <a:pt x="544830" y="368300"/>
                      <a:pt x="537210" y="353060"/>
                    </a:cubicBezTo>
                    <a:cubicBezTo>
                      <a:pt x="528320" y="336550"/>
                      <a:pt x="534670" y="314960"/>
                      <a:pt x="523240" y="293370"/>
                    </a:cubicBezTo>
                    <a:cubicBezTo>
                      <a:pt x="502920" y="255270"/>
                      <a:pt x="438150" y="177800"/>
                      <a:pt x="396240" y="158750"/>
                    </a:cubicBezTo>
                    <a:cubicBezTo>
                      <a:pt x="368300" y="146050"/>
                      <a:pt x="339090" y="152400"/>
                      <a:pt x="311150" y="154940"/>
                    </a:cubicBezTo>
                    <a:cubicBezTo>
                      <a:pt x="283210" y="157480"/>
                      <a:pt x="254000" y="161290"/>
                      <a:pt x="228600" y="172720"/>
                    </a:cubicBezTo>
                    <a:cubicBezTo>
                      <a:pt x="203200" y="182880"/>
                      <a:pt x="175260" y="199390"/>
                      <a:pt x="158750" y="219710"/>
                    </a:cubicBezTo>
                    <a:cubicBezTo>
                      <a:pt x="142240" y="238760"/>
                      <a:pt x="142240" y="275590"/>
                      <a:pt x="127000" y="290830"/>
                    </a:cubicBezTo>
                    <a:cubicBezTo>
                      <a:pt x="114300" y="303530"/>
                      <a:pt x="93980" y="311150"/>
                      <a:pt x="76200" y="311150"/>
                    </a:cubicBezTo>
                    <a:cubicBezTo>
                      <a:pt x="55880" y="309880"/>
                      <a:pt x="25400" y="297180"/>
                      <a:pt x="12700" y="280670"/>
                    </a:cubicBezTo>
                    <a:cubicBezTo>
                      <a:pt x="0" y="264160"/>
                      <a:pt x="1270" y="210820"/>
                      <a:pt x="1270" y="210820"/>
                    </a:cubicBezTo>
                  </a:path>
                </a:pathLst>
              </a:custGeom>
              <a:solidFill>
                <a:srgbClr val="38706B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" name="Group 137"/>
            <p:cNvGrpSpPr>
              <a:grpSpLocks/>
            </p:cNvGrpSpPr>
            <p:nvPr/>
          </p:nvGrpSpPr>
          <p:grpSpPr>
            <a:xfrm>
              <a:off x="8442007" y="3657600"/>
              <a:ext cx="187642" cy="184785"/>
              <a:chOff x="0" y="0"/>
              <a:chExt cx="250190" cy="246380"/>
            </a:xfrm>
          </p:grpSpPr>
          <p:sp>
            <p:nvSpPr>
              <p:cNvPr id="138" name="Freeform 138"/>
              <p:cNvSpPr>
                <a:spLocks/>
              </p:cNvSpPr>
              <p:nvPr/>
            </p:nvSpPr>
            <p:spPr>
              <a:xfrm>
                <a:off x="49530" y="49530"/>
                <a:ext cx="149860" cy="151130"/>
              </a:xfrm>
              <a:custGeom>
                <a:avLst/>
                <a:gdLst/>
                <a:ahLst/>
                <a:cxnLst/>
                <a:rect l="l" t="t" r="r" b="b"/>
                <a:pathLst>
                  <a:path w="149860" h="151130">
                    <a:moveTo>
                      <a:pt x="149860" y="54610"/>
                    </a:moveTo>
                    <a:cubicBezTo>
                      <a:pt x="130810" y="135890"/>
                      <a:pt x="120650" y="142240"/>
                      <a:pt x="107950" y="146050"/>
                    </a:cubicBezTo>
                    <a:cubicBezTo>
                      <a:pt x="90170" y="151130"/>
                      <a:pt x="53340" y="149860"/>
                      <a:pt x="36830" y="142240"/>
                    </a:cubicBezTo>
                    <a:cubicBezTo>
                      <a:pt x="25400" y="137160"/>
                      <a:pt x="17780" y="127000"/>
                      <a:pt x="11430" y="116840"/>
                    </a:cubicBezTo>
                    <a:cubicBezTo>
                      <a:pt x="5080" y="106680"/>
                      <a:pt x="0" y="95250"/>
                      <a:pt x="1270" y="81280"/>
                    </a:cubicBezTo>
                    <a:cubicBezTo>
                      <a:pt x="2540" y="62230"/>
                      <a:pt x="16510" y="29210"/>
                      <a:pt x="29210" y="16510"/>
                    </a:cubicBezTo>
                    <a:cubicBezTo>
                      <a:pt x="38100" y="6350"/>
                      <a:pt x="49530" y="2540"/>
                      <a:pt x="63500" y="1270"/>
                    </a:cubicBezTo>
                    <a:cubicBezTo>
                      <a:pt x="82550" y="0"/>
                      <a:pt x="130810" y="22860"/>
                      <a:pt x="130810" y="22860"/>
                    </a:cubicBezTo>
                  </a:path>
                </a:pathLst>
              </a:custGeom>
              <a:solidFill>
                <a:srgbClr val="38706B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9" name="Group 139"/>
            <p:cNvGrpSpPr>
              <a:grpSpLocks/>
            </p:cNvGrpSpPr>
            <p:nvPr/>
          </p:nvGrpSpPr>
          <p:grpSpPr>
            <a:xfrm>
              <a:off x="8400098" y="3657600"/>
              <a:ext cx="561975" cy="581025"/>
              <a:chOff x="0" y="0"/>
              <a:chExt cx="749300" cy="774700"/>
            </a:xfrm>
          </p:grpSpPr>
          <p:sp>
            <p:nvSpPr>
              <p:cNvPr id="140" name="Freeform 140"/>
              <p:cNvSpPr>
                <a:spLocks/>
              </p:cNvSpPr>
              <p:nvPr/>
            </p:nvSpPr>
            <p:spPr>
              <a:xfrm>
                <a:off x="43180" y="45720"/>
                <a:ext cx="657860" cy="688340"/>
              </a:xfrm>
              <a:custGeom>
                <a:avLst/>
                <a:gdLst/>
                <a:ahLst/>
                <a:cxnLst/>
                <a:rect l="l" t="t" r="r" b="b"/>
                <a:pathLst>
                  <a:path w="657860" h="688340">
                    <a:moveTo>
                      <a:pt x="186690" y="128270"/>
                    </a:moveTo>
                    <a:cubicBezTo>
                      <a:pt x="139700" y="166370"/>
                      <a:pt x="71120" y="135890"/>
                      <a:pt x="68580" y="119380"/>
                    </a:cubicBezTo>
                    <a:cubicBezTo>
                      <a:pt x="66040" y="105410"/>
                      <a:pt x="104140" y="78740"/>
                      <a:pt x="128270" y="69850"/>
                    </a:cubicBezTo>
                    <a:cubicBezTo>
                      <a:pt x="156210" y="59690"/>
                      <a:pt x="204470" y="67310"/>
                      <a:pt x="231140" y="73660"/>
                    </a:cubicBezTo>
                    <a:cubicBezTo>
                      <a:pt x="251460" y="78740"/>
                      <a:pt x="267970" y="87630"/>
                      <a:pt x="279400" y="97790"/>
                    </a:cubicBezTo>
                    <a:cubicBezTo>
                      <a:pt x="288290" y="106680"/>
                      <a:pt x="294640" y="116840"/>
                      <a:pt x="297180" y="129540"/>
                    </a:cubicBezTo>
                    <a:cubicBezTo>
                      <a:pt x="299720" y="147320"/>
                      <a:pt x="295910" y="182880"/>
                      <a:pt x="281940" y="199390"/>
                    </a:cubicBezTo>
                    <a:cubicBezTo>
                      <a:pt x="267970" y="215900"/>
                      <a:pt x="217170" y="228600"/>
                      <a:pt x="215900" y="226060"/>
                    </a:cubicBezTo>
                    <a:cubicBezTo>
                      <a:pt x="214630" y="223520"/>
                      <a:pt x="290830" y="170180"/>
                      <a:pt x="295910" y="175260"/>
                    </a:cubicBezTo>
                    <a:cubicBezTo>
                      <a:pt x="300990" y="180340"/>
                      <a:pt x="262890" y="222250"/>
                      <a:pt x="259080" y="245110"/>
                    </a:cubicBezTo>
                    <a:cubicBezTo>
                      <a:pt x="255270" y="264160"/>
                      <a:pt x="269240" y="284480"/>
                      <a:pt x="266700" y="300990"/>
                    </a:cubicBezTo>
                    <a:cubicBezTo>
                      <a:pt x="264160" y="313690"/>
                      <a:pt x="260350" y="325120"/>
                      <a:pt x="251460" y="334010"/>
                    </a:cubicBezTo>
                    <a:cubicBezTo>
                      <a:pt x="241300" y="345440"/>
                      <a:pt x="222250" y="359410"/>
                      <a:pt x="205740" y="361950"/>
                    </a:cubicBezTo>
                    <a:cubicBezTo>
                      <a:pt x="189230" y="364490"/>
                      <a:pt x="166370" y="361950"/>
                      <a:pt x="152400" y="351790"/>
                    </a:cubicBezTo>
                    <a:cubicBezTo>
                      <a:pt x="135890" y="340360"/>
                      <a:pt x="114300" y="314960"/>
                      <a:pt x="115570" y="290830"/>
                    </a:cubicBezTo>
                    <a:cubicBezTo>
                      <a:pt x="116840" y="250190"/>
                      <a:pt x="185420" y="162560"/>
                      <a:pt x="226060" y="137160"/>
                    </a:cubicBezTo>
                    <a:cubicBezTo>
                      <a:pt x="255270" y="119380"/>
                      <a:pt x="293370" y="114300"/>
                      <a:pt x="318770" y="123190"/>
                    </a:cubicBezTo>
                    <a:cubicBezTo>
                      <a:pt x="342900" y="132080"/>
                      <a:pt x="364490" y="161290"/>
                      <a:pt x="374650" y="185420"/>
                    </a:cubicBezTo>
                    <a:cubicBezTo>
                      <a:pt x="384810" y="208280"/>
                      <a:pt x="382270" y="238760"/>
                      <a:pt x="378460" y="264160"/>
                    </a:cubicBezTo>
                    <a:cubicBezTo>
                      <a:pt x="374650" y="289560"/>
                      <a:pt x="368300" y="323850"/>
                      <a:pt x="349250" y="336550"/>
                    </a:cubicBezTo>
                    <a:cubicBezTo>
                      <a:pt x="328930" y="350520"/>
                      <a:pt x="267970" y="353060"/>
                      <a:pt x="255270" y="337820"/>
                    </a:cubicBezTo>
                    <a:cubicBezTo>
                      <a:pt x="243840" y="323850"/>
                      <a:pt x="260350" y="281940"/>
                      <a:pt x="271780" y="255270"/>
                    </a:cubicBezTo>
                    <a:cubicBezTo>
                      <a:pt x="283210" y="226060"/>
                      <a:pt x="302260" y="182880"/>
                      <a:pt x="326390" y="170180"/>
                    </a:cubicBezTo>
                    <a:cubicBezTo>
                      <a:pt x="347980" y="158750"/>
                      <a:pt x="383540" y="165100"/>
                      <a:pt x="405130" y="175260"/>
                    </a:cubicBezTo>
                    <a:cubicBezTo>
                      <a:pt x="426720" y="185420"/>
                      <a:pt x="445770" y="209550"/>
                      <a:pt x="455930" y="233680"/>
                    </a:cubicBezTo>
                    <a:cubicBezTo>
                      <a:pt x="467360" y="262890"/>
                      <a:pt x="467360" y="312420"/>
                      <a:pt x="459740" y="344170"/>
                    </a:cubicBezTo>
                    <a:cubicBezTo>
                      <a:pt x="453390" y="372110"/>
                      <a:pt x="427990" y="417830"/>
                      <a:pt x="421640" y="416560"/>
                    </a:cubicBezTo>
                    <a:cubicBezTo>
                      <a:pt x="415290" y="415290"/>
                      <a:pt x="416560" y="330200"/>
                      <a:pt x="421640" y="328930"/>
                    </a:cubicBezTo>
                    <a:cubicBezTo>
                      <a:pt x="425450" y="327660"/>
                      <a:pt x="453390" y="384810"/>
                      <a:pt x="447040" y="406400"/>
                    </a:cubicBezTo>
                    <a:cubicBezTo>
                      <a:pt x="440690" y="427990"/>
                      <a:pt x="393700" y="464820"/>
                      <a:pt x="382270" y="459740"/>
                    </a:cubicBezTo>
                    <a:cubicBezTo>
                      <a:pt x="370840" y="454660"/>
                      <a:pt x="373380" y="410210"/>
                      <a:pt x="377190" y="383540"/>
                    </a:cubicBezTo>
                    <a:cubicBezTo>
                      <a:pt x="382270" y="353060"/>
                      <a:pt x="397510" y="306070"/>
                      <a:pt x="416560" y="287020"/>
                    </a:cubicBezTo>
                    <a:cubicBezTo>
                      <a:pt x="429260" y="273050"/>
                      <a:pt x="447040" y="264160"/>
                      <a:pt x="464820" y="264160"/>
                    </a:cubicBezTo>
                    <a:cubicBezTo>
                      <a:pt x="485140" y="264160"/>
                      <a:pt x="513080" y="273050"/>
                      <a:pt x="530860" y="292100"/>
                    </a:cubicBezTo>
                    <a:cubicBezTo>
                      <a:pt x="554990" y="317500"/>
                      <a:pt x="565150" y="383540"/>
                      <a:pt x="574040" y="421640"/>
                    </a:cubicBezTo>
                    <a:cubicBezTo>
                      <a:pt x="580390" y="450850"/>
                      <a:pt x="589280" y="474980"/>
                      <a:pt x="582930" y="500380"/>
                    </a:cubicBezTo>
                    <a:cubicBezTo>
                      <a:pt x="576580" y="528320"/>
                      <a:pt x="554990" y="571500"/>
                      <a:pt x="532130" y="581660"/>
                    </a:cubicBezTo>
                    <a:cubicBezTo>
                      <a:pt x="511810" y="590550"/>
                      <a:pt x="466090" y="585470"/>
                      <a:pt x="457200" y="568960"/>
                    </a:cubicBezTo>
                    <a:cubicBezTo>
                      <a:pt x="443230" y="543560"/>
                      <a:pt x="532130" y="433070"/>
                      <a:pt x="528320" y="401320"/>
                    </a:cubicBezTo>
                    <a:cubicBezTo>
                      <a:pt x="527050" y="387350"/>
                      <a:pt x="508000" y="382270"/>
                      <a:pt x="508000" y="373380"/>
                    </a:cubicBezTo>
                    <a:cubicBezTo>
                      <a:pt x="508000" y="365760"/>
                      <a:pt x="511810" y="358140"/>
                      <a:pt x="519430" y="351790"/>
                    </a:cubicBezTo>
                    <a:cubicBezTo>
                      <a:pt x="532130" y="340360"/>
                      <a:pt x="563880" y="321310"/>
                      <a:pt x="584200" y="322580"/>
                    </a:cubicBezTo>
                    <a:cubicBezTo>
                      <a:pt x="605790" y="323850"/>
                      <a:pt x="635000" y="341630"/>
                      <a:pt x="645160" y="359410"/>
                    </a:cubicBezTo>
                    <a:cubicBezTo>
                      <a:pt x="656590" y="377190"/>
                      <a:pt x="657860" y="411480"/>
                      <a:pt x="648970" y="430530"/>
                    </a:cubicBezTo>
                    <a:cubicBezTo>
                      <a:pt x="640080" y="449580"/>
                      <a:pt x="612140" y="469900"/>
                      <a:pt x="591820" y="473710"/>
                    </a:cubicBezTo>
                    <a:cubicBezTo>
                      <a:pt x="571500" y="477520"/>
                      <a:pt x="538480" y="466090"/>
                      <a:pt x="524510" y="450850"/>
                    </a:cubicBezTo>
                    <a:cubicBezTo>
                      <a:pt x="510540" y="435610"/>
                      <a:pt x="500380" y="401320"/>
                      <a:pt x="505460" y="381000"/>
                    </a:cubicBezTo>
                    <a:cubicBezTo>
                      <a:pt x="510540" y="360680"/>
                      <a:pt x="533400" y="336550"/>
                      <a:pt x="551180" y="327660"/>
                    </a:cubicBezTo>
                    <a:cubicBezTo>
                      <a:pt x="566420" y="320040"/>
                      <a:pt x="585470" y="321310"/>
                      <a:pt x="600710" y="325120"/>
                    </a:cubicBezTo>
                    <a:cubicBezTo>
                      <a:pt x="615950" y="328930"/>
                      <a:pt x="631190" y="339090"/>
                      <a:pt x="640080" y="351790"/>
                    </a:cubicBezTo>
                    <a:cubicBezTo>
                      <a:pt x="648970" y="364490"/>
                      <a:pt x="655320" y="379730"/>
                      <a:pt x="655320" y="398780"/>
                    </a:cubicBezTo>
                    <a:cubicBezTo>
                      <a:pt x="656590" y="427990"/>
                      <a:pt x="628650" y="509270"/>
                      <a:pt x="624840" y="509270"/>
                    </a:cubicBezTo>
                    <a:cubicBezTo>
                      <a:pt x="621030" y="509270"/>
                      <a:pt x="624840" y="426720"/>
                      <a:pt x="626110" y="426720"/>
                    </a:cubicBezTo>
                    <a:cubicBezTo>
                      <a:pt x="627380" y="426720"/>
                      <a:pt x="642620" y="490220"/>
                      <a:pt x="636270" y="520700"/>
                    </a:cubicBezTo>
                    <a:cubicBezTo>
                      <a:pt x="629920" y="552450"/>
                      <a:pt x="604520" y="584200"/>
                      <a:pt x="585470" y="610870"/>
                    </a:cubicBezTo>
                    <a:cubicBezTo>
                      <a:pt x="567690" y="636270"/>
                      <a:pt x="552450" y="669290"/>
                      <a:pt x="527050" y="678180"/>
                    </a:cubicBezTo>
                    <a:cubicBezTo>
                      <a:pt x="499110" y="688340"/>
                      <a:pt x="443230" y="681990"/>
                      <a:pt x="421640" y="660400"/>
                    </a:cubicBezTo>
                    <a:cubicBezTo>
                      <a:pt x="398780" y="637540"/>
                      <a:pt x="400050" y="576580"/>
                      <a:pt x="401320" y="538480"/>
                    </a:cubicBezTo>
                    <a:cubicBezTo>
                      <a:pt x="402590" y="502920"/>
                      <a:pt x="429260" y="469900"/>
                      <a:pt x="427990" y="436880"/>
                    </a:cubicBezTo>
                    <a:cubicBezTo>
                      <a:pt x="426720" y="402590"/>
                      <a:pt x="394970" y="361950"/>
                      <a:pt x="394970" y="336550"/>
                    </a:cubicBezTo>
                    <a:cubicBezTo>
                      <a:pt x="394970" y="321310"/>
                      <a:pt x="397510" y="311150"/>
                      <a:pt x="405130" y="300990"/>
                    </a:cubicBezTo>
                    <a:cubicBezTo>
                      <a:pt x="414020" y="288290"/>
                      <a:pt x="430530" y="273050"/>
                      <a:pt x="447040" y="267970"/>
                    </a:cubicBezTo>
                    <a:cubicBezTo>
                      <a:pt x="463550" y="262890"/>
                      <a:pt x="486410" y="265430"/>
                      <a:pt x="501650" y="270510"/>
                    </a:cubicBezTo>
                    <a:cubicBezTo>
                      <a:pt x="513080" y="274320"/>
                      <a:pt x="523240" y="281940"/>
                      <a:pt x="530860" y="292100"/>
                    </a:cubicBezTo>
                    <a:cubicBezTo>
                      <a:pt x="539750" y="304800"/>
                      <a:pt x="547370" y="321310"/>
                      <a:pt x="547370" y="344170"/>
                    </a:cubicBezTo>
                    <a:cubicBezTo>
                      <a:pt x="547370" y="388620"/>
                      <a:pt x="520700" y="502920"/>
                      <a:pt x="483870" y="537210"/>
                    </a:cubicBezTo>
                    <a:cubicBezTo>
                      <a:pt x="455930" y="562610"/>
                      <a:pt x="403860" y="572770"/>
                      <a:pt x="374650" y="562610"/>
                    </a:cubicBezTo>
                    <a:cubicBezTo>
                      <a:pt x="346710" y="552450"/>
                      <a:pt x="323850" y="509270"/>
                      <a:pt x="312420" y="481330"/>
                    </a:cubicBezTo>
                    <a:cubicBezTo>
                      <a:pt x="302260" y="455930"/>
                      <a:pt x="300990" y="431800"/>
                      <a:pt x="304800" y="403860"/>
                    </a:cubicBezTo>
                    <a:cubicBezTo>
                      <a:pt x="309880" y="369570"/>
                      <a:pt x="322580" y="311150"/>
                      <a:pt x="346710" y="290830"/>
                    </a:cubicBezTo>
                    <a:cubicBezTo>
                      <a:pt x="365760" y="274320"/>
                      <a:pt x="411480" y="265430"/>
                      <a:pt x="421640" y="275590"/>
                    </a:cubicBezTo>
                    <a:cubicBezTo>
                      <a:pt x="431800" y="285750"/>
                      <a:pt x="417830" y="327660"/>
                      <a:pt x="408940" y="353060"/>
                    </a:cubicBezTo>
                    <a:cubicBezTo>
                      <a:pt x="400050" y="381000"/>
                      <a:pt x="387350" y="419100"/>
                      <a:pt x="364490" y="438150"/>
                    </a:cubicBezTo>
                    <a:cubicBezTo>
                      <a:pt x="340360" y="458470"/>
                      <a:pt x="292100" y="474980"/>
                      <a:pt x="265430" y="467360"/>
                    </a:cubicBezTo>
                    <a:cubicBezTo>
                      <a:pt x="240030" y="461010"/>
                      <a:pt x="213360" y="427990"/>
                      <a:pt x="205740" y="402590"/>
                    </a:cubicBezTo>
                    <a:cubicBezTo>
                      <a:pt x="198120" y="378460"/>
                      <a:pt x="209550" y="347980"/>
                      <a:pt x="214630" y="320040"/>
                    </a:cubicBezTo>
                    <a:cubicBezTo>
                      <a:pt x="219710" y="292100"/>
                      <a:pt x="222250" y="237490"/>
                      <a:pt x="234950" y="234950"/>
                    </a:cubicBezTo>
                    <a:cubicBezTo>
                      <a:pt x="246380" y="232410"/>
                      <a:pt x="288290" y="278130"/>
                      <a:pt x="287020" y="297180"/>
                    </a:cubicBezTo>
                    <a:cubicBezTo>
                      <a:pt x="285750" y="317500"/>
                      <a:pt x="226060" y="355600"/>
                      <a:pt x="223520" y="353060"/>
                    </a:cubicBezTo>
                    <a:cubicBezTo>
                      <a:pt x="220980" y="350520"/>
                      <a:pt x="266700" y="280670"/>
                      <a:pt x="267970" y="281940"/>
                    </a:cubicBezTo>
                    <a:cubicBezTo>
                      <a:pt x="269240" y="283210"/>
                      <a:pt x="255270" y="334010"/>
                      <a:pt x="238760" y="346710"/>
                    </a:cubicBezTo>
                    <a:cubicBezTo>
                      <a:pt x="222250" y="359410"/>
                      <a:pt x="187960" y="364490"/>
                      <a:pt x="168910" y="359410"/>
                    </a:cubicBezTo>
                    <a:cubicBezTo>
                      <a:pt x="152400" y="355600"/>
                      <a:pt x="137160" y="341630"/>
                      <a:pt x="127000" y="325120"/>
                    </a:cubicBezTo>
                    <a:cubicBezTo>
                      <a:pt x="114300" y="304800"/>
                      <a:pt x="102870" y="271780"/>
                      <a:pt x="104140" y="242570"/>
                    </a:cubicBezTo>
                    <a:cubicBezTo>
                      <a:pt x="106680" y="209550"/>
                      <a:pt x="125730" y="166370"/>
                      <a:pt x="147320" y="138430"/>
                    </a:cubicBezTo>
                    <a:cubicBezTo>
                      <a:pt x="168910" y="110490"/>
                      <a:pt x="205740" y="76200"/>
                      <a:pt x="231140" y="73660"/>
                    </a:cubicBezTo>
                    <a:cubicBezTo>
                      <a:pt x="248920" y="72390"/>
                      <a:pt x="267970" y="87630"/>
                      <a:pt x="279400" y="97790"/>
                    </a:cubicBezTo>
                    <a:cubicBezTo>
                      <a:pt x="288290" y="106680"/>
                      <a:pt x="294640" y="116840"/>
                      <a:pt x="297180" y="129540"/>
                    </a:cubicBezTo>
                    <a:cubicBezTo>
                      <a:pt x="300990" y="144780"/>
                      <a:pt x="300990" y="168910"/>
                      <a:pt x="292100" y="184150"/>
                    </a:cubicBezTo>
                    <a:cubicBezTo>
                      <a:pt x="281940" y="201930"/>
                      <a:pt x="255270" y="220980"/>
                      <a:pt x="233680" y="226060"/>
                    </a:cubicBezTo>
                    <a:cubicBezTo>
                      <a:pt x="213360" y="231140"/>
                      <a:pt x="191770" y="213360"/>
                      <a:pt x="168910" y="215900"/>
                    </a:cubicBezTo>
                    <a:cubicBezTo>
                      <a:pt x="142240" y="218440"/>
                      <a:pt x="110490" y="251460"/>
                      <a:pt x="85090" y="246380"/>
                    </a:cubicBezTo>
                    <a:cubicBezTo>
                      <a:pt x="57150" y="240030"/>
                      <a:pt x="15240" y="203200"/>
                      <a:pt x="7620" y="173990"/>
                    </a:cubicBezTo>
                    <a:cubicBezTo>
                      <a:pt x="0" y="143510"/>
                      <a:pt x="21590" y="95250"/>
                      <a:pt x="40640" y="66040"/>
                    </a:cubicBezTo>
                    <a:cubicBezTo>
                      <a:pt x="58420" y="39370"/>
                      <a:pt x="90170" y="11430"/>
                      <a:pt x="114300" y="5080"/>
                    </a:cubicBezTo>
                    <a:cubicBezTo>
                      <a:pt x="132080" y="0"/>
                      <a:pt x="153670" y="7620"/>
                      <a:pt x="167640" y="15240"/>
                    </a:cubicBezTo>
                    <a:cubicBezTo>
                      <a:pt x="179070" y="21590"/>
                      <a:pt x="186690" y="30480"/>
                      <a:pt x="193040" y="41910"/>
                    </a:cubicBezTo>
                    <a:cubicBezTo>
                      <a:pt x="199390" y="55880"/>
                      <a:pt x="204470" y="80010"/>
                      <a:pt x="201930" y="95250"/>
                    </a:cubicBezTo>
                    <a:cubicBezTo>
                      <a:pt x="200660" y="107950"/>
                      <a:pt x="186690" y="128270"/>
                      <a:pt x="186690" y="128270"/>
                    </a:cubicBezTo>
                  </a:path>
                </a:pathLst>
              </a:custGeom>
              <a:solidFill>
                <a:srgbClr val="38706B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1" name="Group 141"/>
            <p:cNvGrpSpPr>
              <a:grpSpLocks/>
            </p:cNvGrpSpPr>
            <p:nvPr/>
          </p:nvGrpSpPr>
          <p:grpSpPr>
            <a:xfrm>
              <a:off x="8359140" y="3634740"/>
              <a:ext cx="531495" cy="200978"/>
              <a:chOff x="0" y="0"/>
              <a:chExt cx="708660" cy="267970"/>
            </a:xfrm>
          </p:grpSpPr>
          <p:sp>
            <p:nvSpPr>
              <p:cNvPr id="142" name="Freeform 142"/>
              <p:cNvSpPr>
                <a:spLocks/>
              </p:cNvSpPr>
              <p:nvPr/>
            </p:nvSpPr>
            <p:spPr>
              <a:xfrm>
                <a:off x="48260" y="45720"/>
                <a:ext cx="612140" cy="172720"/>
              </a:xfrm>
              <a:custGeom>
                <a:avLst/>
                <a:gdLst/>
                <a:ahLst/>
                <a:cxnLst/>
                <a:rect l="l" t="t" r="r" b="b"/>
                <a:pathLst>
                  <a:path w="612140" h="172720">
                    <a:moveTo>
                      <a:pt x="17780" y="121920"/>
                    </a:moveTo>
                    <a:cubicBezTo>
                      <a:pt x="140970" y="21590"/>
                      <a:pt x="187960" y="19050"/>
                      <a:pt x="226060" y="16510"/>
                    </a:cubicBezTo>
                    <a:cubicBezTo>
                      <a:pt x="261620" y="15240"/>
                      <a:pt x="294640" y="26670"/>
                      <a:pt x="331470" y="25400"/>
                    </a:cubicBezTo>
                    <a:cubicBezTo>
                      <a:pt x="370840" y="24130"/>
                      <a:pt x="412750" y="0"/>
                      <a:pt x="455930" y="5080"/>
                    </a:cubicBezTo>
                    <a:cubicBezTo>
                      <a:pt x="504190" y="11430"/>
                      <a:pt x="591820" y="48260"/>
                      <a:pt x="605790" y="72390"/>
                    </a:cubicBezTo>
                    <a:cubicBezTo>
                      <a:pt x="612140" y="83820"/>
                      <a:pt x="608330" y="100330"/>
                      <a:pt x="601980" y="106680"/>
                    </a:cubicBezTo>
                    <a:cubicBezTo>
                      <a:pt x="596900" y="113030"/>
                      <a:pt x="572770" y="109220"/>
                      <a:pt x="572770" y="110490"/>
                    </a:cubicBezTo>
                    <a:cubicBezTo>
                      <a:pt x="572770" y="111760"/>
                      <a:pt x="586740" y="114300"/>
                      <a:pt x="586740" y="113030"/>
                    </a:cubicBezTo>
                    <a:cubicBezTo>
                      <a:pt x="586740" y="111760"/>
                      <a:pt x="563880" y="104140"/>
                      <a:pt x="561340" y="96520"/>
                    </a:cubicBezTo>
                    <a:cubicBezTo>
                      <a:pt x="558800" y="88900"/>
                      <a:pt x="563880" y="72390"/>
                      <a:pt x="570230" y="67310"/>
                    </a:cubicBezTo>
                    <a:cubicBezTo>
                      <a:pt x="575310" y="62230"/>
                      <a:pt x="586740" y="60960"/>
                      <a:pt x="593090" y="63500"/>
                    </a:cubicBezTo>
                    <a:cubicBezTo>
                      <a:pt x="599440" y="66040"/>
                      <a:pt x="608330" y="74930"/>
                      <a:pt x="609600" y="81280"/>
                    </a:cubicBezTo>
                    <a:cubicBezTo>
                      <a:pt x="610870" y="87630"/>
                      <a:pt x="608330" y="99060"/>
                      <a:pt x="603250" y="104140"/>
                    </a:cubicBezTo>
                    <a:cubicBezTo>
                      <a:pt x="598170" y="109220"/>
                      <a:pt x="588010" y="114300"/>
                      <a:pt x="581660" y="113030"/>
                    </a:cubicBezTo>
                    <a:cubicBezTo>
                      <a:pt x="574040" y="111760"/>
                      <a:pt x="561340" y="99060"/>
                      <a:pt x="560070" y="91440"/>
                    </a:cubicBezTo>
                    <a:cubicBezTo>
                      <a:pt x="558800" y="82550"/>
                      <a:pt x="567690" y="66040"/>
                      <a:pt x="575310" y="63500"/>
                    </a:cubicBezTo>
                    <a:cubicBezTo>
                      <a:pt x="584200" y="60960"/>
                      <a:pt x="608330" y="74930"/>
                      <a:pt x="609600" y="83820"/>
                    </a:cubicBezTo>
                    <a:cubicBezTo>
                      <a:pt x="610870" y="91440"/>
                      <a:pt x="598170" y="110490"/>
                      <a:pt x="585470" y="113030"/>
                    </a:cubicBezTo>
                    <a:cubicBezTo>
                      <a:pt x="560070" y="119380"/>
                      <a:pt x="501650" y="62230"/>
                      <a:pt x="457200" y="55880"/>
                    </a:cubicBezTo>
                    <a:cubicBezTo>
                      <a:pt x="414020" y="49530"/>
                      <a:pt x="367030" y="74930"/>
                      <a:pt x="325120" y="76200"/>
                    </a:cubicBezTo>
                    <a:cubicBezTo>
                      <a:pt x="287020" y="77470"/>
                      <a:pt x="250190" y="60960"/>
                      <a:pt x="214630" y="63500"/>
                    </a:cubicBezTo>
                    <a:cubicBezTo>
                      <a:pt x="181610" y="66040"/>
                      <a:pt x="146050" y="72390"/>
                      <a:pt x="119380" y="88900"/>
                    </a:cubicBezTo>
                    <a:cubicBezTo>
                      <a:pt x="92710" y="105410"/>
                      <a:pt x="72390" y="149860"/>
                      <a:pt x="54610" y="162560"/>
                    </a:cubicBezTo>
                    <a:cubicBezTo>
                      <a:pt x="44450" y="168910"/>
                      <a:pt x="36830" y="172720"/>
                      <a:pt x="27940" y="171450"/>
                    </a:cubicBezTo>
                    <a:cubicBezTo>
                      <a:pt x="19050" y="170180"/>
                      <a:pt x="5080" y="165100"/>
                      <a:pt x="2540" y="157480"/>
                    </a:cubicBezTo>
                    <a:cubicBezTo>
                      <a:pt x="0" y="148590"/>
                      <a:pt x="17780" y="121920"/>
                      <a:pt x="17780" y="121920"/>
                    </a:cubicBezTo>
                  </a:path>
                </a:pathLst>
              </a:custGeom>
              <a:solidFill>
                <a:srgbClr val="000000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" name="Group 143"/>
            <p:cNvGrpSpPr>
              <a:grpSpLocks/>
            </p:cNvGrpSpPr>
            <p:nvPr/>
          </p:nvGrpSpPr>
          <p:grpSpPr>
            <a:xfrm>
              <a:off x="8305800" y="3460433"/>
              <a:ext cx="581978" cy="345758"/>
              <a:chOff x="0" y="0"/>
              <a:chExt cx="775970" cy="461010"/>
            </a:xfrm>
          </p:grpSpPr>
          <p:sp>
            <p:nvSpPr>
              <p:cNvPr id="144" name="Freeform 144"/>
              <p:cNvSpPr>
                <a:spLocks/>
              </p:cNvSpPr>
              <p:nvPr/>
            </p:nvSpPr>
            <p:spPr>
              <a:xfrm>
                <a:off x="44450" y="46990"/>
                <a:ext cx="690880" cy="373380"/>
              </a:xfrm>
              <a:custGeom>
                <a:avLst/>
                <a:gdLst/>
                <a:ahLst/>
                <a:cxnLst/>
                <a:rect l="l" t="t" r="r" b="b"/>
                <a:pathLst>
                  <a:path w="690880" h="373380">
                    <a:moveTo>
                      <a:pt x="160020" y="314960"/>
                    </a:moveTo>
                    <a:cubicBezTo>
                      <a:pt x="119380" y="369570"/>
                      <a:pt x="85090" y="373380"/>
                      <a:pt x="64770" y="363220"/>
                    </a:cubicBezTo>
                    <a:cubicBezTo>
                      <a:pt x="41910" y="353060"/>
                      <a:pt x="21590" y="317500"/>
                      <a:pt x="11430" y="289560"/>
                    </a:cubicBezTo>
                    <a:cubicBezTo>
                      <a:pt x="1270" y="259080"/>
                      <a:pt x="0" y="220980"/>
                      <a:pt x="6350" y="186690"/>
                    </a:cubicBezTo>
                    <a:cubicBezTo>
                      <a:pt x="13970" y="149860"/>
                      <a:pt x="30480" y="107950"/>
                      <a:pt x="58420" y="80010"/>
                    </a:cubicBezTo>
                    <a:cubicBezTo>
                      <a:pt x="88900" y="49530"/>
                      <a:pt x="146050" y="30480"/>
                      <a:pt x="190500" y="17780"/>
                    </a:cubicBezTo>
                    <a:cubicBezTo>
                      <a:pt x="231140" y="6350"/>
                      <a:pt x="270510" y="5080"/>
                      <a:pt x="313690" y="3810"/>
                    </a:cubicBezTo>
                    <a:cubicBezTo>
                      <a:pt x="361950" y="2540"/>
                      <a:pt x="419100" y="0"/>
                      <a:pt x="466090" y="15240"/>
                    </a:cubicBezTo>
                    <a:cubicBezTo>
                      <a:pt x="513080" y="30480"/>
                      <a:pt x="560070" y="60960"/>
                      <a:pt x="595630" y="95250"/>
                    </a:cubicBezTo>
                    <a:cubicBezTo>
                      <a:pt x="631190" y="129540"/>
                      <a:pt x="669290" y="177800"/>
                      <a:pt x="680720" y="220980"/>
                    </a:cubicBezTo>
                    <a:cubicBezTo>
                      <a:pt x="690880" y="257810"/>
                      <a:pt x="685800" y="312420"/>
                      <a:pt x="673100" y="332740"/>
                    </a:cubicBezTo>
                    <a:cubicBezTo>
                      <a:pt x="665480" y="344170"/>
                      <a:pt x="650240" y="353060"/>
                      <a:pt x="641350" y="351790"/>
                    </a:cubicBezTo>
                    <a:cubicBezTo>
                      <a:pt x="633730" y="350520"/>
                      <a:pt x="626110" y="340360"/>
                      <a:pt x="623570" y="334010"/>
                    </a:cubicBezTo>
                    <a:cubicBezTo>
                      <a:pt x="621030" y="327660"/>
                      <a:pt x="623570" y="316230"/>
                      <a:pt x="627380" y="311150"/>
                    </a:cubicBezTo>
                    <a:cubicBezTo>
                      <a:pt x="631190" y="306070"/>
                      <a:pt x="642620" y="299720"/>
                      <a:pt x="650240" y="300990"/>
                    </a:cubicBezTo>
                    <a:cubicBezTo>
                      <a:pt x="657860" y="302260"/>
                      <a:pt x="671830" y="313690"/>
                      <a:pt x="673100" y="321310"/>
                    </a:cubicBezTo>
                    <a:cubicBezTo>
                      <a:pt x="674370" y="328930"/>
                      <a:pt x="666750" y="346710"/>
                      <a:pt x="659130" y="349250"/>
                    </a:cubicBezTo>
                    <a:cubicBezTo>
                      <a:pt x="651510" y="353060"/>
                      <a:pt x="631190" y="347980"/>
                      <a:pt x="624840" y="337820"/>
                    </a:cubicBezTo>
                    <a:cubicBezTo>
                      <a:pt x="613410" y="321310"/>
                      <a:pt x="637540" y="262890"/>
                      <a:pt x="631190" y="232410"/>
                    </a:cubicBezTo>
                    <a:cubicBezTo>
                      <a:pt x="624840" y="205740"/>
                      <a:pt x="609600" y="182880"/>
                      <a:pt x="591820" y="161290"/>
                    </a:cubicBezTo>
                    <a:cubicBezTo>
                      <a:pt x="572770" y="138430"/>
                      <a:pt x="551180" y="115570"/>
                      <a:pt x="520700" y="99060"/>
                    </a:cubicBezTo>
                    <a:cubicBezTo>
                      <a:pt x="481330" y="77470"/>
                      <a:pt x="417830" y="60960"/>
                      <a:pt x="365760" y="55880"/>
                    </a:cubicBezTo>
                    <a:cubicBezTo>
                      <a:pt x="314960" y="50800"/>
                      <a:pt x="259080" y="53340"/>
                      <a:pt x="212090" y="66040"/>
                    </a:cubicBezTo>
                    <a:cubicBezTo>
                      <a:pt x="167640" y="77470"/>
                      <a:pt x="113030" y="96520"/>
                      <a:pt x="87630" y="124460"/>
                    </a:cubicBezTo>
                    <a:cubicBezTo>
                      <a:pt x="66040" y="147320"/>
                      <a:pt x="58420" y="181610"/>
                      <a:pt x="55880" y="210820"/>
                    </a:cubicBezTo>
                    <a:cubicBezTo>
                      <a:pt x="53340" y="240030"/>
                      <a:pt x="62230" y="285750"/>
                      <a:pt x="74930" y="302260"/>
                    </a:cubicBezTo>
                    <a:cubicBezTo>
                      <a:pt x="82550" y="312420"/>
                      <a:pt x="97790" y="320040"/>
                      <a:pt x="105410" y="317500"/>
                    </a:cubicBezTo>
                    <a:cubicBezTo>
                      <a:pt x="111760" y="314960"/>
                      <a:pt x="111760" y="295910"/>
                      <a:pt x="118110" y="289560"/>
                    </a:cubicBezTo>
                    <a:cubicBezTo>
                      <a:pt x="124460" y="284480"/>
                      <a:pt x="134620" y="279400"/>
                      <a:pt x="140970" y="281940"/>
                    </a:cubicBezTo>
                    <a:cubicBezTo>
                      <a:pt x="148590" y="284480"/>
                      <a:pt x="160020" y="314960"/>
                      <a:pt x="160020" y="314960"/>
                    </a:cubicBezTo>
                  </a:path>
                </a:pathLst>
              </a:custGeom>
              <a:solidFill>
                <a:srgbClr val="000000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5" name="Group 145"/>
            <p:cNvGrpSpPr>
              <a:grpSpLocks/>
            </p:cNvGrpSpPr>
            <p:nvPr/>
          </p:nvGrpSpPr>
          <p:grpSpPr>
            <a:xfrm>
              <a:off x="8411528" y="3661410"/>
              <a:ext cx="561022" cy="610552"/>
              <a:chOff x="0" y="0"/>
              <a:chExt cx="748030" cy="814070"/>
            </a:xfrm>
          </p:grpSpPr>
          <p:sp>
            <p:nvSpPr>
              <p:cNvPr id="146" name="Freeform 146"/>
              <p:cNvSpPr>
                <a:spLocks/>
              </p:cNvSpPr>
              <p:nvPr/>
            </p:nvSpPr>
            <p:spPr>
              <a:xfrm>
                <a:off x="41910" y="48260"/>
                <a:ext cx="656590" cy="718820"/>
              </a:xfrm>
              <a:custGeom>
                <a:avLst/>
                <a:gdLst/>
                <a:ahLst/>
                <a:cxnLst/>
                <a:rect l="l" t="t" r="r" b="b"/>
                <a:pathLst>
                  <a:path w="656590" h="718820">
                    <a:moveTo>
                      <a:pt x="57150" y="60960"/>
                    </a:moveTo>
                    <a:cubicBezTo>
                      <a:pt x="54610" y="147320"/>
                      <a:pt x="45720" y="152400"/>
                      <a:pt x="38100" y="152400"/>
                    </a:cubicBezTo>
                    <a:cubicBezTo>
                      <a:pt x="31750" y="152400"/>
                      <a:pt x="20320" y="147320"/>
                      <a:pt x="16510" y="143510"/>
                    </a:cubicBezTo>
                    <a:cubicBezTo>
                      <a:pt x="13970" y="140970"/>
                      <a:pt x="10160" y="135890"/>
                      <a:pt x="11430" y="133350"/>
                    </a:cubicBezTo>
                    <a:cubicBezTo>
                      <a:pt x="13970" y="127000"/>
                      <a:pt x="59690" y="116840"/>
                      <a:pt x="64770" y="123190"/>
                    </a:cubicBezTo>
                    <a:cubicBezTo>
                      <a:pt x="68580" y="127000"/>
                      <a:pt x="60960" y="146050"/>
                      <a:pt x="54610" y="151130"/>
                    </a:cubicBezTo>
                    <a:cubicBezTo>
                      <a:pt x="49530" y="154940"/>
                      <a:pt x="36830" y="156210"/>
                      <a:pt x="30480" y="153670"/>
                    </a:cubicBezTo>
                    <a:cubicBezTo>
                      <a:pt x="24130" y="151130"/>
                      <a:pt x="16510" y="142240"/>
                      <a:pt x="15240" y="134620"/>
                    </a:cubicBezTo>
                    <a:cubicBezTo>
                      <a:pt x="13970" y="127000"/>
                      <a:pt x="17780" y="115570"/>
                      <a:pt x="24130" y="109220"/>
                    </a:cubicBezTo>
                    <a:cubicBezTo>
                      <a:pt x="33020" y="101600"/>
                      <a:pt x="54610" y="93980"/>
                      <a:pt x="69850" y="100330"/>
                    </a:cubicBezTo>
                    <a:cubicBezTo>
                      <a:pt x="97790" y="110490"/>
                      <a:pt x="139700" y="179070"/>
                      <a:pt x="158750" y="210820"/>
                    </a:cubicBezTo>
                    <a:cubicBezTo>
                      <a:pt x="170180" y="231140"/>
                      <a:pt x="168910" y="246380"/>
                      <a:pt x="180340" y="264160"/>
                    </a:cubicBezTo>
                    <a:cubicBezTo>
                      <a:pt x="195580" y="288290"/>
                      <a:pt x="229870" y="309880"/>
                      <a:pt x="250190" y="337820"/>
                    </a:cubicBezTo>
                    <a:cubicBezTo>
                      <a:pt x="273050" y="368300"/>
                      <a:pt x="280670" y="401320"/>
                      <a:pt x="308610" y="440690"/>
                    </a:cubicBezTo>
                    <a:cubicBezTo>
                      <a:pt x="353060" y="504190"/>
                      <a:pt x="452120" y="646430"/>
                      <a:pt x="502920" y="669290"/>
                    </a:cubicBezTo>
                    <a:cubicBezTo>
                      <a:pt x="525780" y="679450"/>
                      <a:pt x="546100" y="676910"/>
                      <a:pt x="561340" y="668020"/>
                    </a:cubicBezTo>
                    <a:cubicBezTo>
                      <a:pt x="577850" y="659130"/>
                      <a:pt x="590550" y="633730"/>
                      <a:pt x="598170" y="612140"/>
                    </a:cubicBezTo>
                    <a:cubicBezTo>
                      <a:pt x="607060" y="589280"/>
                      <a:pt x="609600" y="565150"/>
                      <a:pt x="607060" y="534670"/>
                    </a:cubicBezTo>
                    <a:cubicBezTo>
                      <a:pt x="603250" y="486410"/>
                      <a:pt x="563880" y="406400"/>
                      <a:pt x="556260" y="355600"/>
                    </a:cubicBezTo>
                    <a:cubicBezTo>
                      <a:pt x="549910" y="317500"/>
                      <a:pt x="562610" y="285750"/>
                      <a:pt x="552450" y="256540"/>
                    </a:cubicBezTo>
                    <a:cubicBezTo>
                      <a:pt x="542290" y="227330"/>
                      <a:pt x="501650" y="204470"/>
                      <a:pt x="496570" y="177800"/>
                    </a:cubicBezTo>
                    <a:cubicBezTo>
                      <a:pt x="492760" y="153670"/>
                      <a:pt x="508000" y="120650"/>
                      <a:pt x="518160" y="101600"/>
                    </a:cubicBezTo>
                    <a:cubicBezTo>
                      <a:pt x="525780" y="87630"/>
                      <a:pt x="544830" y="73660"/>
                      <a:pt x="543560" y="71120"/>
                    </a:cubicBezTo>
                    <a:cubicBezTo>
                      <a:pt x="542290" y="69850"/>
                      <a:pt x="527050" y="85090"/>
                      <a:pt x="519430" y="82550"/>
                    </a:cubicBezTo>
                    <a:cubicBezTo>
                      <a:pt x="506730" y="78740"/>
                      <a:pt x="480060" y="38100"/>
                      <a:pt x="481330" y="24130"/>
                    </a:cubicBezTo>
                    <a:cubicBezTo>
                      <a:pt x="482600" y="15240"/>
                      <a:pt x="492760" y="5080"/>
                      <a:pt x="500380" y="2540"/>
                    </a:cubicBezTo>
                    <a:cubicBezTo>
                      <a:pt x="508000" y="0"/>
                      <a:pt x="528320" y="13970"/>
                      <a:pt x="528320" y="12700"/>
                    </a:cubicBezTo>
                    <a:cubicBezTo>
                      <a:pt x="528320" y="11430"/>
                      <a:pt x="516890" y="3810"/>
                      <a:pt x="516890" y="3810"/>
                    </a:cubicBezTo>
                    <a:cubicBezTo>
                      <a:pt x="516890" y="3810"/>
                      <a:pt x="530860" y="15240"/>
                      <a:pt x="532130" y="22860"/>
                    </a:cubicBezTo>
                    <a:cubicBezTo>
                      <a:pt x="533400" y="29210"/>
                      <a:pt x="530860" y="41910"/>
                      <a:pt x="524510" y="45720"/>
                    </a:cubicBezTo>
                    <a:cubicBezTo>
                      <a:pt x="516890" y="50800"/>
                      <a:pt x="494030" y="50800"/>
                      <a:pt x="487680" y="44450"/>
                    </a:cubicBezTo>
                    <a:cubicBezTo>
                      <a:pt x="481330" y="39370"/>
                      <a:pt x="481330" y="21590"/>
                      <a:pt x="485140" y="13970"/>
                    </a:cubicBezTo>
                    <a:cubicBezTo>
                      <a:pt x="488950" y="7620"/>
                      <a:pt x="499110" y="2540"/>
                      <a:pt x="506730" y="2540"/>
                    </a:cubicBezTo>
                    <a:cubicBezTo>
                      <a:pt x="514350" y="2540"/>
                      <a:pt x="528320" y="12700"/>
                      <a:pt x="530860" y="20320"/>
                    </a:cubicBezTo>
                    <a:cubicBezTo>
                      <a:pt x="533400" y="26670"/>
                      <a:pt x="532130" y="39370"/>
                      <a:pt x="527050" y="43180"/>
                    </a:cubicBezTo>
                    <a:cubicBezTo>
                      <a:pt x="520700" y="48260"/>
                      <a:pt x="492760" y="46990"/>
                      <a:pt x="486410" y="41910"/>
                    </a:cubicBezTo>
                    <a:cubicBezTo>
                      <a:pt x="482600" y="39370"/>
                      <a:pt x="481330" y="34290"/>
                      <a:pt x="481330" y="30480"/>
                    </a:cubicBezTo>
                    <a:cubicBezTo>
                      <a:pt x="481330" y="24130"/>
                      <a:pt x="485140" y="13970"/>
                      <a:pt x="490220" y="8890"/>
                    </a:cubicBezTo>
                    <a:cubicBezTo>
                      <a:pt x="495300" y="3810"/>
                      <a:pt x="504190" y="1270"/>
                      <a:pt x="513080" y="2540"/>
                    </a:cubicBezTo>
                    <a:cubicBezTo>
                      <a:pt x="530860" y="6350"/>
                      <a:pt x="579120" y="38100"/>
                      <a:pt x="585470" y="60960"/>
                    </a:cubicBezTo>
                    <a:cubicBezTo>
                      <a:pt x="590550" y="81280"/>
                      <a:pt x="561340" y="109220"/>
                      <a:pt x="556260" y="130810"/>
                    </a:cubicBezTo>
                    <a:cubicBezTo>
                      <a:pt x="552450" y="149860"/>
                      <a:pt x="547370" y="167640"/>
                      <a:pt x="552450" y="184150"/>
                    </a:cubicBezTo>
                    <a:cubicBezTo>
                      <a:pt x="558800" y="203200"/>
                      <a:pt x="590550" y="213360"/>
                      <a:pt x="599440" y="236220"/>
                    </a:cubicBezTo>
                    <a:cubicBezTo>
                      <a:pt x="610870" y="265430"/>
                      <a:pt x="598170" y="312420"/>
                      <a:pt x="605790" y="347980"/>
                    </a:cubicBezTo>
                    <a:cubicBezTo>
                      <a:pt x="613410" y="382270"/>
                      <a:pt x="638810" y="411480"/>
                      <a:pt x="646430" y="445770"/>
                    </a:cubicBezTo>
                    <a:cubicBezTo>
                      <a:pt x="654050" y="478790"/>
                      <a:pt x="656590" y="516890"/>
                      <a:pt x="655320" y="549910"/>
                    </a:cubicBezTo>
                    <a:cubicBezTo>
                      <a:pt x="654050" y="581660"/>
                      <a:pt x="648970" y="615950"/>
                      <a:pt x="638810" y="642620"/>
                    </a:cubicBezTo>
                    <a:cubicBezTo>
                      <a:pt x="629920" y="664210"/>
                      <a:pt x="621030" y="688340"/>
                      <a:pt x="604520" y="699770"/>
                    </a:cubicBezTo>
                    <a:cubicBezTo>
                      <a:pt x="589280" y="711200"/>
                      <a:pt x="566420" y="713740"/>
                      <a:pt x="546100" y="715010"/>
                    </a:cubicBezTo>
                    <a:cubicBezTo>
                      <a:pt x="525780" y="716280"/>
                      <a:pt x="502920" y="718820"/>
                      <a:pt x="481330" y="709930"/>
                    </a:cubicBezTo>
                    <a:cubicBezTo>
                      <a:pt x="454660" y="698500"/>
                      <a:pt x="434340" y="676910"/>
                      <a:pt x="401320" y="640080"/>
                    </a:cubicBezTo>
                    <a:cubicBezTo>
                      <a:pt x="321310" y="551180"/>
                      <a:pt x="34290" y="190500"/>
                      <a:pt x="41910" y="139700"/>
                    </a:cubicBezTo>
                    <a:cubicBezTo>
                      <a:pt x="43180" y="128270"/>
                      <a:pt x="63500" y="121920"/>
                      <a:pt x="64770" y="123190"/>
                    </a:cubicBezTo>
                    <a:cubicBezTo>
                      <a:pt x="67310" y="124460"/>
                      <a:pt x="57150" y="151130"/>
                      <a:pt x="49530" y="153670"/>
                    </a:cubicBezTo>
                    <a:cubicBezTo>
                      <a:pt x="40640" y="156210"/>
                      <a:pt x="15240" y="139700"/>
                      <a:pt x="15240" y="134620"/>
                    </a:cubicBezTo>
                    <a:cubicBezTo>
                      <a:pt x="16510" y="129540"/>
                      <a:pt x="57150" y="118110"/>
                      <a:pt x="60960" y="121920"/>
                    </a:cubicBezTo>
                    <a:cubicBezTo>
                      <a:pt x="63500" y="125730"/>
                      <a:pt x="52070" y="147320"/>
                      <a:pt x="44450" y="151130"/>
                    </a:cubicBezTo>
                    <a:cubicBezTo>
                      <a:pt x="36830" y="153670"/>
                      <a:pt x="22860" y="151130"/>
                      <a:pt x="16510" y="143510"/>
                    </a:cubicBezTo>
                    <a:cubicBezTo>
                      <a:pt x="5080" y="129540"/>
                      <a:pt x="0" y="66040"/>
                      <a:pt x="8890" y="49530"/>
                    </a:cubicBezTo>
                    <a:cubicBezTo>
                      <a:pt x="13970" y="40640"/>
                      <a:pt x="27940" y="34290"/>
                      <a:pt x="35560" y="35560"/>
                    </a:cubicBezTo>
                    <a:cubicBezTo>
                      <a:pt x="44450" y="36830"/>
                      <a:pt x="57150" y="60960"/>
                      <a:pt x="57150" y="60960"/>
                    </a:cubicBezTo>
                  </a:path>
                </a:pathLst>
              </a:custGeom>
              <a:solidFill>
                <a:srgbClr val="000000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" name="Group 147"/>
            <p:cNvGrpSpPr>
              <a:grpSpLocks/>
            </p:cNvGrpSpPr>
            <p:nvPr/>
          </p:nvGrpSpPr>
          <p:grpSpPr>
            <a:xfrm>
              <a:off x="8201025" y="3729990"/>
              <a:ext cx="355282" cy="1251585"/>
              <a:chOff x="0" y="0"/>
              <a:chExt cx="473710" cy="1668780"/>
            </a:xfrm>
          </p:grpSpPr>
          <p:sp>
            <p:nvSpPr>
              <p:cNvPr id="148" name="Freeform 148"/>
              <p:cNvSpPr>
                <a:spLocks/>
              </p:cNvSpPr>
              <p:nvPr/>
            </p:nvSpPr>
            <p:spPr>
              <a:xfrm>
                <a:off x="49530" y="46990"/>
                <a:ext cx="374650" cy="1572260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1572260">
                    <a:moveTo>
                      <a:pt x="281940" y="54610"/>
                    </a:moveTo>
                    <a:cubicBezTo>
                      <a:pt x="210820" y="60960"/>
                      <a:pt x="204470" y="54610"/>
                      <a:pt x="201930" y="48260"/>
                    </a:cubicBezTo>
                    <a:cubicBezTo>
                      <a:pt x="199390" y="40640"/>
                      <a:pt x="204470" y="21590"/>
                      <a:pt x="209550" y="20320"/>
                    </a:cubicBezTo>
                    <a:cubicBezTo>
                      <a:pt x="215900" y="19050"/>
                      <a:pt x="243840" y="46990"/>
                      <a:pt x="241300" y="52070"/>
                    </a:cubicBezTo>
                    <a:cubicBezTo>
                      <a:pt x="240030" y="57150"/>
                      <a:pt x="218440" y="59690"/>
                      <a:pt x="212090" y="55880"/>
                    </a:cubicBezTo>
                    <a:cubicBezTo>
                      <a:pt x="204470" y="52070"/>
                      <a:pt x="199390" y="31750"/>
                      <a:pt x="200660" y="24130"/>
                    </a:cubicBezTo>
                    <a:cubicBezTo>
                      <a:pt x="201930" y="19050"/>
                      <a:pt x="204470" y="13970"/>
                      <a:pt x="208280" y="13970"/>
                    </a:cubicBezTo>
                    <a:cubicBezTo>
                      <a:pt x="214630" y="13970"/>
                      <a:pt x="233680" y="34290"/>
                      <a:pt x="237490" y="54610"/>
                    </a:cubicBezTo>
                    <a:cubicBezTo>
                      <a:pt x="245110" y="97790"/>
                      <a:pt x="193040" y="223520"/>
                      <a:pt x="167640" y="279400"/>
                    </a:cubicBezTo>
                    <a:cubicBezTo>
                      <a:pt x="151130" y="316230"/>
                      <a:pt x="124460" y="331470"/>
                      <a:pt x="113030" y="364490"/>
                    </a:cubicBezTo>
                    <a:cubicBezTo>
                      <a:pt x="99060" y="403860"/>
                      <a:pt x="106680" y="461010"/>
                      <a:pt x="97790" y="504190"/>
                    </a:cubicBezTo>
                    <a:cubicBezTo>
                      <a:pt x="90170" y="543560"/>
                      <a:pt x="69850" y="577850"/>
                      <a:pt x="64770" y="614680"/>
                    </a:cubicBezTo>
                    <a:cubicBezTo>
                      <a:pt x="59690" y="648970"/>
                      <a:pt x="68580" y="693420"/>
                      <a:pt x="63500" y="718820"/>
                    </a:cubicBezTo>
                    <a:cubicBezTo>
                      <a:pt x="59690" y="734060"/>
                      <a:pt x="49530" y="737870"/>
                      <a:pt x="48260" y="753110"/>
                    </a:cubicBezTo>
                    <a:cubicBezTo>
                      <a:pt x="45720" y="778510"/>
                      <a:pt x="68580" y="817880"/>
                      <a:pt x="72390" y="859790"/>
                    </a:cubicBezTo>
                    <a:cubicBezTo>
                      <a:pt x="77470" y="915670"/>
                      <a:pt x="57150" y="1002030"/>
                      <a:pt x="63500" y="1061720"/>
                    </a:cubicBezTo>
                    <a:cubicBezTo>
                      <a:pt x="68580" y="1108710"/>
                      <a:pt x="90170" y="1149350"/>
                      <a:pt x="95250" y="1188720"/>
                    </a:cubicBezTo>
                    <a:cubicBezTo>
                      <a:pt x="100330" y="1223010"/>
                      <a:pt x="93980" y="1254760"/>
                      <a:pt x="97790" y="1287780"/>
                    </a:cubicBezTo>
                    <a:cubicBezTo>
                      <a:pt x="101600" y="1322070"/>
                      <a:pt x="119380" y="1353820"/>
                      <a:pt x="120650" y="1390650"/>
                    </a:cubicBezTo>
                    <a:cubicBezTo>
                      <a:pt x="123190" y="1430020"/>
                      <a:pt x="115570" y="1485900"/>
                      <a:pt x="105410" y="1517650"/>
                    </a:cubicBezTo>
                    <a:cubicBezTo>
                      <a:pt x="97790" y="1539240"/>
                      <a:pt x="86360" y="1559560"/>
                      <a:pt x="76200" y="1567180"/>
                    </a:cubicBezTo>
                    <a:cubicBezTo>
                      <a:pt x="69850" y="1570990"/>
                      <a:pt x="63500" y="1572260"/>
                      <a:pt x="58420" y="1570990"/>
                    </a:cubicBezTo>
                    <a:cubicBezTo>
                      <a:pt x="50800" y="1568450"/>
                      <a:pt x="39370" y="1558290"/>
                      <a:pt x="38100" y="1550670"/>
                    </a:cubicBezTo>
                    <a:cubicBezTo>
                      <a:pt x="36830" y="1543050"/>
                      <a:pt x="44450" y="1524000"/>
                      <a:pt x="49530" y="1524000"/>
                    </a:cubicBezTo>
                    <a:cubicBezTo>
                      <a:pt x="55880" y="1524000"/>
                      <a:pt x="78740" y="1559560"/>
                      <a:pt x="74930" y="1564640"/>
                    </a:cubicBezTo>
                    <a:cubicBezTo>
                      <a:pt x="72390" y="1568450"/>
                      <a:pt x="52070" y="1568450"/>
                      <a:pt x="45720" y="1563370"/>
                    </a:cubicBezTo>
                    <a:cubicBezTo>
                      <a:pt x="39370" y="1558290"/>
                      <a:pt x="35560" y="1544320"/>
                      <a:pt x="39370" y="1530350"/>
                    </a:cubicBezTo>
                    <a:cubicBezTo>
                      <a:pt x="52070" y="1488440"/>
                      <a:pt x="212090" y="1383030"/>
                      <a:pt x="248920" y="1325880"/>
                    </a:cubicBezTo>
                    <a:cubicBezTo>
                      <a:pt x="269240" y="1294130"/>
                      <a:pt x="270510" y="1272540"/>
                      <a:pt x="278130" y="1239520"/>
                    </a:cubicBezTo>
                    <a:cubicBezTo>
                      <a:pt x="288290" y="1197610"/>
                      <a:pt x="299720" y="1151890"/>
                      <a:pt x="300990" y="1094740"/>
                    </a:cubicBezTo>
                    <a:cubicBezTo>
                      <a:pt x="303530" y="1010920"/>
                      <a:pt x="281940" y="847090"/>
                      <a:pt x="267970" y="782320"/>
                    </a:cubicBezTo>
                    <a:cubicBezTo>
                      <a:pt x="261620" y="753110"/>
                      <a:pt x="251460" y="742950"/>
                      <a:pt x="247650" y="718820"/>
                    </a:cubicBezTo>
                    <a:cubicBezTo>
                      <a:pt x="242570" y="688340"/>
                      <a:pt x="240030" y="642620"/>
                      <a:pt x="245110" y="612140"/>
                    </a:cubicBezTo>
                    <a:cubicBezTo>
                      <a:pt x="248920" y="588010"/>
                      <a:pt x="261620" y="575310"/>
                      <a:pt x="267970" y="547370"/>
                    </a:cubicBezTo>
                    <a:cubicBezTo>
                      <a:pt x="279400" y="501650"/>
                      <a:pt x="274320" y="383540"/>
                      <a:pt x="294640" y="360680"/>
                    </a:cubicBezTo>
                    <a:cubicBezTo>
                      <a:pt x="303530" y="350520"/>
                      <a:pt x="317500" y="347980"/>
                      <a:pt x="327660" y="351790"/>
                    </a:cubicBezTo>
                    <a:cubicBezTo>
                      <a:pt x="344170" y="358140"/>
                      <a:pt x="373380" y="400050"/>
                      <a:pt x="373380" y="417830"/>
                    </a:cubicBezTo>
                    <a:cubicBezTo>
                      <a:pt x="373380" y="427990"/>
                      <a:pt x="364490" y="440690"/>
                      <a:pt x="356870" y="444500"/>
                    </a:cubicBezTo>
                    <a:cubicBezTo>
                      <a:pt x="350520" y="447040"/>
                      <a:pt x="337820" y="445770"/>
                      <a:pt x="332740" y="440690"/>
                    </a:cubicBezTo>
                    <a:cubicBezTo>
                      <a:pt x="326390" y="434340"/>
                      <a:pt x="323850" y="411480"/>
                      <a:pt x="327660" y="403860"/>
                    </a:cubicBezTo>
                    <a:cubicBezTo>
                      <a:pt x="331470" y="397510"/>
                      <a:pt x="342900" y="394970"/>
                      <a:pt x="349250" y="394970"/>
                    </a:cubicBezTo>
                    <a:cubicBezTo>
                      <a:pt x="356870" y="394970"/>
                      <a:pt x="365760" y="401320"/>
                      <a:pt x="369570" y="407670"/>
                    </a:cubicBezTo>
                    <a:cubicBezTo>
                      <a:pt x="373380" y="414020"/>
                      <a:pt x="374650" y="425450"/>
                      <a:pt x="370840" y="431800"/>
                    </a:cubicBezTo>
                    <a:cubicBezTo>
                      <a:pt x="367030" y="439420"/>
                      <a:pt x="353060" y="448310"/>
                      <a:pt x="342900" y="445770"/>
                    </a:cubicBezTo>
                    <a:cubicBezTo>
                      <a:pt x="326390" y="441960"/>
                      <a:pt x="289560" y="388620"/>
                      <a:pt x="290830" y="372110"/>
                    </a:cubicBezTo>
                    <a:cubicBezTo>
                      <a:pt x="292100" y="361950"/>
                      <a:pt x="307340" y="349250"/>
                      <a:pt x="316230" y="349250"/>
                    </a:cubicBezTo>
                    <a:cubicBezTo>
                      <a:pt x="325120" y="349250"/>
                      <a:pt x="337820" y="359410"/>
                      <a:pt x="341630" y="372110"/>
                    </a:cubicBezTo>
                    <a:cubicBezTo>
                      <a:pt x="349250" y="394970"/>
                      <a:pt x="318770" y="450850"/>
                      <a:pt x="314960" y="487680"/>
                    </a:cubicBezTo>
                    <a:cubicBezTo>
                      <a:pt x="311150" y="519430"/>
                      <a:pt x="321310" y="556260"/>
                      <a:pt x="314960" y="579120"/>
                    </a:cubicBezTo>
                    <a:cubicBezTo>
                      <a:pt x="311150" y="593090"/>
                      <a:pt x="299720" y="598170"/>
                      <a:pt x="295910" y="612140"/>
                    </a:cubicBezTo>
                    <a:cubicBezTo>
                      <a:pt x="290830" y="629920"/>
                      <a:pt x="293370" y="654050"/>
                      <a:pt x="295910" y="676910"/>
                    </a:cubicBezTo>
                    <a:cubicBezTo>
                      <a:pt x="299720" y="704850"/>
                      <a:pt x="312420" y="730250"/>
                      <a:pt x="318770" y="769620"/>
                    </a:cubicBezTo>
                    <a:cubicBezTo>
                      <a:pt x="328930" y="838200"/>
                      <a:pt x="327660" y="1003300"/>
                      <a:pt x="339090" y="1051560"/>
                    </a:cubicBezTo>
                    <a:cubicBezTo>
                      <a:pt x="342900" y="1069340"/>
                      <a:pt x="351790" y="1070610"/>
                      <a:pt x="353060" y="1087120"/>
                    </a:cubicBezTo>
                    <a:cubicBezTo>
                      <a:pt x="356870" y="1120140"/>
                      <a:pt x="340360" y="1192530"/>
                      <a:pt x="328930" y="1238250"/>
                    </a:cubicBezTo>
                    <a:cubicBezTo>
                      <a:pt x="318770" y="1278890"/>
                      <a:pt x="314960" y="1309370"/>
                      <a:pt x="289560" y="1350010"/>
                    </a:cubicBezTo>
                    <a:cubicBezTo>
                      <a:pt x="248920" y="1414780"/>
                      <a:pt x="107950" y="1546860"/>
                      <a:pt x="74930" y="1564640"/>
                    </a:cubicBezTo>
                    <a:cubicBezTo>
                      <a:pt x="67310" y="1569720"/>
                      <a:pt x="62230" y="1569720"/>
                      <a:pt x="57150" y="1568450"/>
                    </a:cubicBezTo>
                    <a:cubicBezTo>
                      <a:pt x="49530" y="1565910"/>
                      <a:pt x="38100" y="1555750"/>
                      <a:pt x="36830" y="1548130"/>
                    </a:cubicBezTo>
                    <a:cubicBezTo>
                      <a:pt x="35560" y="1540510"/>
                      <a:pt x="43180" y="1521460"/>
                      <a:pt x="48260" y="1521460"/>
                    </a:cubicBezTo>
                    <a:cubicBezTo>
                      <a:pt x="54610" y="1521460"/>
                      <a:pt x="80010" y="1560830"/>
                      <a:pt x="76200" y="1567180"/>
                    </a:cubicBezTo>
                    <a:cubicBezTo>
                      <a:pt x="73660" y="1572260"/>
                      <a:pt x="59690" y="1572260"/>
                      <a:pt x="53340" y="1569720"/>
                    </a:cubicBezTo>
                    <a:cubicBezTo>
                      <a:pt x="46990" y="1567180"/>
                      <a:pt x="39370" y="1558290"/>
                      <a:pt x="38100" y="1550670"/>
                    </a:cubicBezTo>
                    <a:cubicBezTo>
                      <a:pt x="36830" y="1537970"/>
                      <a:pt x="59690" y="1518920"/>
                      <a:pt x="63500" y="1501140"/>
                    </a:cubicBezTo>
                    <a:cubicBezTo>
                      <a:pt x="67310" y="1482090"/>
                      <a:pt x="55880" y="1454150"/>
                      <a:pt x="59690" y="1437640"/>
                    </a:cubicBezTo>
                    <a:cubicBezTo>
                      <a:pt x="62230" y="1424940"/>
                      <a:pt x="72390" y="1423670"/>
                      <a:pt x="74930" y="1407160"/>
                    </a:cubicBezTo>
                    <a:cubicBezTo>
                      <a:pt x="82550" y="1355090"/>
                      <a:pt x="19050" y="1158240"/>
                      <a:pt x="12700" y="1061720"/>
                    </a:cubicBezTo>
                    <a:cubicBezTo>
                      <a:pt x="8890" y="993140"/>
                      <a:pt x="25400" y="941070"/>
                      <a:pt x="22860" y="886460"/>
                    </a:cubicBezTo>
                    <a:cubicBezTo>
                      <a:pt x="20320" y="838200"/>
                      <a:pt x="2540" y="795020"/>
                      <a:pt x="1270" y="750570"/>
                    </a:cubicBezTo>
                    <a:cubicBezTo>
                      <a:pt x="0" y="706120"/>
                      <a:pt x="7620" y="660400"/>
                      <a:pt x="15240" y="618490"/>
                    </a:cubicBezTo>
                    <a:cubicBezTo>
                      <a:pt x="22860" y="577850"/>
                      <a:pt x="39370" y="542290"/>
                      <a:pt x="46990" y="501650"/>
                    </a:cubicBezTo>
                    <a:cubicBezTo>
                      <a:pt x="55880" y="457200"/>
                      <a:pt x="48260" y="406400"/>
                      <a:pt x="62230" y="361950"/>
                    </a:cubicBezTo>
                    <a:cubicBezTo>
                      <a:pt x="76200" y="318770"/>
                      <a:pt x="109220" y="285750"/>
                      <a:pt x="129540" y="238760"/>
                    </a:cubicBezTo>
                    <a:cubicBezTo>
                      <a:pt x="153670" y="181610"/>
                      <a:pt x="171450" y="67310"/>
                      <a:pt x="190500" y="38100"/>
                    </a:cubicBezTo>
                    <a:cubicBezTo>
                      <a:pt x="196850" y="27940"/>
                      <a:pt x="203200" y="21590"/>
                      <a:pt x="210820" y="21590"/>
                    </a:cubicBezTo>
                    <a:cubicBezTo>
                      <a:pt x="219710" y="21590"/>
                      <a:pt x="243840" y="48260"/>
                      <a:pt x="241300" y="52070"/>
                    </a:cubicBezTo>
                    <a:cubicBezTo>
                      <a:pt x="240030" y="55880"/>
                      <a:pt x="208280" y="54610"/>
                      <a:pt x="203200" y="48260"/>
                    </a:cubicBezTo>
                    <a:cubicBezTo>
                      <a:pt x="198120" y="41910"/>
                      <a:pt x="203200" y="15240"/>
                      <a:pt x="208280" y="13970"/>
                    </a:cubicBezTo>
                    <a:cubicBezTo>
                      <a:pt x="214630" y="12700"/>
                      <a:pt x="243840" y="50800"/>
                      <a:pt x="242570" y="58420"/>
                    </a:cubicBezTo>
                    <a:cubicBezTo>
                      <a:pt x="241300" y="62230"/>
                      <a:pt x="236220" y="63500"/>
                      <a:pt x="232410" y="63500"/>
                    </a:cubicBezTo>
                    <a:cubicBezTo>
                      <a:pt x="226060" y="63500"/>
                      <a:pt x="208280" y="59690"/>
                      <a:pt x="204470" y="53340"/>
                    </a:cubicBezTo>
                    <a:cubicBezTo>
                      <a:pt x="200660" y="46990"/>
                      <a:pt x="199390" y="31750"/>
                      <a:pt x="205740" y="24130"/>
                    </a:cubicBezTo>
                    <a:cubicBezTo>
                      <a:pt x="215900" y="11430"/>
                      <a:pt x="264160" y="0"/>
                      <a:pt x="281940" y="3810"/>
                    </a:cubicBezTo>
                    <a:cubicBezTo>
                      <a:pt x="293370" y="6350"/>
                      <a:pt x="307340" y="19050"/>
                      <a:pt x="307340" y="26670"/>
                    </a:cubicBezTo>
                    <a:cubicBezTo>
                      <a:pt x="307340" y="35560"/>
                      <a:pt x="281940" y="54610"/>
                      <a:pt x="281940" y="54610"/>
                    </a:cubicBezTo>
                  </a:path>
                </a:pathLst>
              </a:custGeom>
              <a:solidFill>
                <a:srgbClr val="000000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" name="Group 149"/>
            <p:cNvGrpSpPr>
              <a:grpSpLocks/>
            </p:cNvGrpSpPr>
            <p:nvPr/>
          </p:nvGrpSpPr>
          <p:grpSpPr>
            <a:xfrm>
              <a:off x="8296275" y="3721417"/>
              <a:ext cx="119062" cy="115252"/>
              <a:chOff x="0" y="0"/>
              <a:chExt cx="158750" cy="153670"/>
            </a:xfrm>
          </p:grpSpPr>
          <p:sp>
            <p:nvSpPr>
              <p:cNvPr id="150" name="Freeform 150"/>
              <p:cNvSpPr>
                <a:spLocks/>
              </p:cNvSpPr>
              <p:nvPr/>
            </p:nvSpPr>
            <p:spPr>
              <a:xfrm>
                <a:off x="49530" y="49530"/>
                <a:ext cx="6096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54610">
                    <a:moveTo>
                      <a:pt x="33020" y="1270"/>
                    </a:moveTo>
                    <a:cubicBezTo>
                      <a:pt x="60960" y="26670"/>
                      <a:pt x="58420" y="38100"/>
                      <a:pt x="53340" y="43180"/>
                    </a:cubicBezTo>
                    <a:cubicBezTo>
                      <a:pt x="48260" y="48260"/>
                      <a:pt x="38100" y="53340"/>
                      <a:pt x="30480" y="52070"/>
                    </a:cubicBezTo>
                    <a:cubicBezTo>
                      <a:pt x="24130" y="50800"/>
                      <a:pt x="13970" y="44450"/>
                      <a:pt x="11430" y="38100"/>
                    </a:cubicBezTo>
                    <a:cubicBezTo>
                      <a:pt x="8890" y="31750"/>
                      <a:pt x="8890" y="21590"/>
                      <a:pt x="11430" y="15240"/>
                    </a:cubicBezTo>
                    <a:cubicBezTo>
                      <a:pt x="13970" y="8890"/>
                      <a:pt x="24130" y="2540"/>
                      <a:pt x="30480" y="1270"/>
                    </a:cubicBezTo>
                    <a:cubicBezTo>
                      <a:pt x="38100" y="0"/>
                      <a:pt x="48260" y="5080"/>
                      <a:pt x="53340" y="10160"/>
                    </a:cubicBezTo>
                    <a:cubicBezTo>
                      <a:pt x="58420" y="15240"/>
                      <a:pt x="60960" y="26670"/>
                      <a:pt x="58420" y="33020"/>
                    </a:cubicBezTo>
                    <a:cubicBezTo>
                      <a:pt x="54610" y="41910"/>
                      <a:pt x="36830" y="54610"/>
                      <a:pt x="26670" y="53340"/>
                    </a:cubicBezTo>
                    <a:cubicBezTo>
                      <a:pt x="17780" y="52070"/>
                      <a:pt x="2540" y="39370"/>
                      <a:pt x="1270" y="30480"/>
                    </a:cubicBezTo>
                    <a:cubicBezTo>
                      <a:pt x="0" y="21590"/>
                      <a:pt x="20320" y="1270"/>
                      <a:pt x="20320" y="1270"/>
                    </a:cubicBezTo>
                  </a:path>
                </a:pathLst>
              </a:custGeom>
              <a:solidFill>
                <a:srgbClr val="000000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1" name="Group 151"/>
            <p:cNvGrpSpPr>
              <a:grpSpLocks/>
            </p:cNvGrpSpPr>
            <p:nvPr/>
          </p:nvGrpSpPr>
          <p:grpSpPr>
            <a:xfrm>
              <a:off x="8002905" y="3686175"/>
              <a:ext cx="442912" cy="1307782"/>
              <a:chOff x="0" y="0"/>
              <a:chExt cx="590550" cy="1743710"/>
            </a:xfrm>
          </p:grpSpPr>
          <p:sp>
            <p:nvSpPr>
              <p:cNvPr id="152" name="Freeform 152"/>
              <p:cNvSpPr>
                <a:spLocks/>
              </p:cNvSpPr>
              <p:nvPr/>
            </p:nvSpPr>
            <p:spPr>
              <a:xfrm>
                <a:off x="50800" y="46990"/>
                <a:ext cx="488950" cy="164846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8460">
                    <a:moveTo>
                      <a:pt x="471170" y="64770"/>
                    </a:moveTo>
                    <a:cubicBezTo>
                      <a:pt x="434340" y="71120"/>
                      <a:pt x="422910" y="59690"/>
                      <a:pt x="408940" y="55880"/>
                    </a:cubicBezTo>
                    <a:cubicBezTo>
                      <a:pt x="391160" y="52070"/>
                      <a:pt x="361950" y="52070"/>
                      <a:pt x="344170" y="54610"/>
                    </a:cubicBezTo>
                    <a:cubicBezTo>
                      <a:pt x="331470" y="57150"/>
                      <a:pt x="323850" y="59690"/>
                      <a:pt x="311150" y="66040"/>
                    </a:cubicBezTo>
                    <a:cubicBezTo>
                      <a:pt x="293370" y="74930"/>
                      <a:pt x="274320" y="86360"/>
                      <a:pt x="251460" y="105410"/>
                    </a:cubicBezTo>
                    <a:cubicBezTo>
                      <a:pt x="213360" y="138430"/>
                      <a:pt x="148590" y="196850"/>
                      <a:pt x="118110" y="257810"/>
                    </a:cubicBezTo>
                    <a:cubicBezTo>
                      <a:pt x="85090" y="322580"/>
                      <a:pt x="73660" y="421640"/>
                      <a:pt x="69850" y="487680"/>
                    </a:cubicBezTo>
                    <a:cubicBezTo>
                      <a:pt x="67310" y="535940"/>
                      <a:pt x="85090" y="577850"/>
                      <a:pt x="81280" y="615950"/>
                    </a:cubicBezTo>
                    <a:cubicBezTo>
                      <a:pt x="78740" y="646430"/>
                      <a:pt x="63500" y="664210"/>
                      <a:pt x="59690" y="695960"/>
                    </a:cubicBezTo>
                    <a:cubicBezTo>
                      <a:pt x="53340" y="740410"/>
                      <a:pt x="66040" y="822960"/>
                      <a:pt x="58420" y="857250"/>
                    </a:cubicBezTo>
                    <a:cubicBezTo>
                      <a:pt x="54610" y="873760"/>
                      <a:pt x="41910" y="882650"/>
                      <a:pt x="43180" y="892810"/>
                    </a:cubicBezTo>
                    <a:cubicBezTo>
                      <a:pt x="44450" y="901700"/>
                      <a:pt x="53340" y="901700"/>
                      <a:pt x="57150" y="914400"/>
                    </a:cubicBezTo>
                    <a:cubicBezTo>
                      <a:pt x="73660" y="960120"/>
                      <a:pt x="76200" y="1174750"/>
                      <a:pt x="92710" y="1264920"/>
                    </a:cubicBezTo>
                    <a:cubicBezTo>
                      <a:pt x="104140" y="1323340"/>
                      <a:pt x="127000" y="1365250"/>
                      <a:pt x="132080" y="1407160"/>
                    </a:cubicBezTo>
                    <a:cubicBezTo>
                      <a:pt x="135890" y="1440180"/>
                      <a:pt x="132080" y="1466850"/>
                      <a:pt x="128270" y="1497330"/>
                    </a:cubicBezTo>
                    <a:cubicBezTo>
                      <a:pt x="124460" y="1529080"/>
                      <a:pt x="116840" y="1565910"/>
                      <a:pt x="106680" y="1591310"/>
                    </a:cubicBezTo>
                    <a:cubicBezTo>
                      <a:pt x="99060" y="1610360"/>
                      <a:pt x="91440" y="1630680"/>
                      <a:pt x="80010" y="1638300"/>
                    </a:cubicBezTo>
                    <a:cubicBezTo>
                      <a:pt x="71120" y="1644650"/>
                      <a:pt x="52070" y="1644650"/>
                      <a:pt x="45720" y="1639570"/>
                    </a:cubicBezTo>
                    <a:cubicBezTo>
                      <a:pt x="39370" y="1634490"/>
                      <a:pt x="34290" y="1615440"/>
                      <a:pt x="38100" y="1611630"/>
                    </a:cubicBezTo>
                    <a:cubicBezTo>
                      <a:pt x="43180" y="1606550"/>
                      <a:pt x="88900" y="1623060"/>
                      <a:pt x="88900" y="1629410"/>
                    </a:cubicBezTo>
                    <a:cubicBezTo>
                      <a:pt x="88900" y="1634490"/>
                      <a:pt x="62230" y="1648460"/>
                      <a:pt x="54610" y="1644650"/>
                    </a:cubicBezTo>
                    <a:cubicBezTo>
                      <a:pt x="46990" y="1642110"/>
                      <a:pt x="39370" y="1623060"/>
                      <a:pt x="41910" y="1612900"/>
                    </a:cubicBezTo>
                    <a:cubicBezTo>
                      <a:pt x="45720" y="1597660"/>
                      <a:pt x="77470" y="1577340"/>
                      <a:pt x="97790" y="1567180"/>
                    </a:cubicBezTo>
                    <a:cubicBezTo>
                      <a:pt x="116840" y="1557020"/>
                      <a:pt x="142240" y="1565910"/>
                      <a:pt x="161290" y="1551940"/>
                    </a:cubicBezTo>
                    <a:cubicBezTo>
                      <a:pt x="187960" y="1532890"/>
                      <a:pt x="203200" y="1474470"/>
                      <a:pt x="227330" y="1442720"/>
                    </a:cubicBezTo>
                    <a:cubicBezTo>
                      <a:pt x="248920" y="1414780"/>
                      <a:pt x="274320" y="1386840"/>
                      <a:pt x="295910" y="1369060"/>
                    </a:cubicBezTo>
                    <a:cubicBezTo>
                      <a:pt x="311150" y="1357630"/>
                      <a:pt x="326390" y="1341120"/>
                      <a:pt x="337820" y="1343660"/>
                    </a:cubicBezTo>
                    <a:cubicBezTo>
                      <a:pt x="347980" y="1346200"/>
                      <a:pt x="359410" y="1365250"/>
                      <a:pt x="359410" y="1374140"/>
                    </a:cubicBezTo>
                    <a:cubicBezTo>
                      <a:pt x="359410" y="1381760"/>
                      <a:pt x="350520" y="1390650"/>
                      <a:pt x="344170" y="1393190"/>
                    </a:cubicBezTo>
                    <a:cubicBezTo>
                      <a:pt x="337820" y="1395730"/>
                      <a:pt x="325120" y="1395730"/>
                      <a:pt x="320040" y="1390650"/>
                    </a:cubicBezTo>
                    <a:cubicBezTo>
                      <a:pt x="313690" y="1384300"/>
                      <a:pt x="308610" y="1361440"/>
                      <a:pt x="313690" y="1353820"/>
                    </a:cubicBezTo>
                    <a:cubicBezTo>
                      <a:pt x="317500" y="1347470"/>
                      <a:pt x="335280" y="1341120"/>
                      <a:pt x="342900" y="1344930"/>
                    </a:cubicBezTo>
                    <a:cubicBezTo>
                      <a:pt x="350520" y="1348740"/>
                      <a:pt x="359410" y="1367790"/>
                      <a:pt x="356870" y="1379220"/>
                    </a:cubicBezTo>
                    <a:cubicBezTo>
                      <a:pt x="353060" y="1397000"/>
                      <a:pt x="312420" y="1409700"/>
                      <a:pt x="294640" y="1433830"/>
                    </a:cubicBezTo>
                    <a:cubicBezTo>
                      <a:pt x="271780" y="1463040"/>
                      <a:pt x="259080" y="1520190"/>
                      <a:pt x="237490" y="1548130"/>
                    </a:cubicBezTo>
                    <a:cubicBezTo>
                      <a:pt x="222250" y="1568450"/>
                      <a:pt x="208280" y="1581150"/>
                      <a:pt x="189230" y="1591310"/>
                    </a:cubicBezTo>
                    <a:cubicBezTo>
                      <a:pt x="167640" y="1602740"/>
                      <a:pt x="134620" y="1601470"/>
                      <a:pt x="114300" y="1611630"/>
                    </a:cubicBezTo>
                    <a:cubicBezTo>
                      <a:pt x="97790" y="1620520"/>
                      <a:pt x="85090" y="1643380"/>
                      <a:pt x="72390" y="1645920"/>
                    </a:cubicBezTo>
                    <a:cubicBezTo>
                      <a:pt x="62230" y="1647190"/>
                      <a:pt x="49530" y="1642110"/>
                      <a:pt x="44450" y="1635760"/>
                    </a:cubicBezTo>
                    <a:cubicBezTo>
                      <a:pt x="40640" y="1630680"/>
                      <a:pt x="38100" y="1615440"/>
                      <a:pt x="41910" y="1612900"/>
                    </a:cubicBezTo>
                    <a:cubicBezTo>
                      <a:pt x="46990" y="1609090"/>
                      <a:pt x="85090" y="1621790"/>
                      <a:pt x="86360" y="1628140"/>
                    </a:cubicBezTo>
                    <a:cubicBezTo>
                      <a:pt x="87630" y="1633220"/>
                      <a:pt x="76200" y="1643380"/>
                      <a:pt x="68580" y="1644650"/>
                    </a:cubicBezTo>
                    <a:cubicBezTo>
                      <a:pt x="59690" y="1645920"/>
                      <a:pt x="41910" y="1639570"/>
                      <a:pt x="38100" y="1629410"/>
                    </a:cubicBezTo>
                    <a:cubicBezTo>
                      <a:pt x="30480" y="1610360"/>
                      <a:pt x="69850" y="1555750"/>
                      <a:pt x="77470" y="1518920"/>
                    </a:cubicBezTo>
                    <a:cubicBezTo>
                      <a:pt x="85090" y="1485900"/>
                      <a:pt x="90170" y="1456690"/>
                      <a:pt x="86360" y="1421130"/>
                    </a:cubicBezTo>
                    <a:cubicBezTo>
                      <a:pt x="82550" y="1374140"/>
                      <a:pt x="54610" y="1322070"/>
                      <a:pt x="41910" y="1264920"/>
                    </a:cubicBezTo>
                    <a:cubicBezTo>
                      <a:pt x="27940" y="1198880"/>
                      <a:pt x="13970" y="1113790"/>
                      <a:pt x="7620" y="1046480"/>
                    </a:cubicBezTo>
                    <a:cubicBezTo>
                      <a:pt x="1270" y="988060"/>
                      <a:pt x="0" y="939800"/>
                      <a:pt x="0" y="881380"/>
                    </a:cubicBezTo>
                    <a:cubicBezTo>
                      <a:pt x="0" y="816610"/>
                      <a:pt x="1270" y="723900"/>
                      <a:pt x="10160" y="675640"/>
                    </a:cubicBezTo>
                    <a:cubicBezTo>
                      <a:pt x="15240" y="647700"/>
                      <a:pt x="27940" y="638810"/>
                      <a:pt x="31750" y="612140"/>
                    </a:cubicBezTo>
                    <a:cubicBezTo>
                      <a:pt x="36830" y="572770"/>
                      <a:pt x="17780" y="513080"/>
                      <a:pt x="22860" y="457200"/>
                    </a:cubicBezTo>
                    <a:cubicBezTo>
                      <a:pt x="27940" y="391160"/>
                      <a:pt x="52070" y="294640"/>
                      <a:pt x="69850" y="245110"/>
                    </a:cubicBezTo>
                    <a:cubicBezTo>
                      <a:pt x="81280" y="215900"/>
                      <a:pt x="86360" y="203200"/>
                      <a:pt x="105410" y="177800"/>
                    </a:cubicBezTo>
                    <a:cubicBezTo>
                      <a:pt x="138430" y="134620"/>
                      <a:pt x="226060" y="53340"/>
                      <a:pt x="273050" y="26670"/>
                    </a:cubicBezTo>
                    <a:cubicBezTo>
                      <a:pt x="299720" y="11430"/>
                      <a:pt x="321310" y="7620"/>
                      <a:pt x="344170" y="3810"/>
                    </a:cubicBezTo>
                    <a:cubicBezTo>
                      <a:pt x="364490" y="1270"/>
                      <a:pt x="387350" y="0"/>
                      <a:pt x="405130" y="5080"/>
                    </a:cubicBezTo>
                    <a:cubicBezTo>
                      <a:pt x="419100" y="8890"/>
                      <a:pt x="429260" y="22860"/>
                      <a:pt x="440690" y="24130"/>
                    </a:cubicBezTo>
                    <a:cubicBezTo>
                      <a:pt x="449580" y="25400"/>
                      <a:pt x="459740" y="13970"/>
                      <a:pt x="467360" y="16510"/>
                    </a:cubicBezTo>
                    <a:cubicBezTo>
                      <a:pt x="476250" y="19050"/>
                      <a:pt x="488950" y="33020"/>
                      <a:pt x="488950" y="41910"/>
                    </a:cubicBezTo>
                    <a:cubicBezTo>
                      <a:pt x="488950" y="49530"/>
                      <a:pt x="471170" y="64770"/>
                      <a:pt x="471170" y="64770"/>
                    </a:cubicBezTo>
                  </a:path>
                </a:pathLst>
              </a:custGeom>
              <a:solidFill>
                <a:srgbClr val="000000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" name="Group 153"/>
            <p:cNvGrpSpPr>
              <a:grpSpLocks/>
            </p:cNvGrpSpPr>
            <p:nvPr/>
          </p:nvGrpSpPr>
          <p:grpSpPr>
            <a:xfrm>
              <a:off x="8410575" y="4040505"/>
              <a:ext cx="118110" cy="116205"/>
              <a:chOff x="0" y="0"/>
              <a:chExt cx="157480" cy="154940"/>
            </a:xfrm>
          </p:grpSpPr>
          <p:sp>
            <p:nvSpPr>
              <p:cNvPr id="154" name="Freeform 154"/>
              <p:cNvSpPr>
                <a:spLocks/>
              </p:cNvSpPr>
              <p:nvPr/>
            </p:nvSpPr>
            <p:spPr>
              <a:xfrm>
                <a:off x="50800" y="48260"/>
                <a:ext cx="5715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60960">
                    <a:moveTo>
                      <a:pt x="12700" y="7620"/>
                    </a:moveTo>
                    <a:cubicBezTo>
                      <a:pt x="54610" y="12700"/>
                      <a:pt x="57150" y="25400"/>
                      <a:pt x="55880" y="31750"/>
                    </a:cubicBezTo>
                    <a:cubicBezTo>
                      <a:pt x="54610" y="38100"/>
                      <a:pt x="45720" y="46990"/>
                      <a:pt x="39370" y="49530"/>
                    </a:cubicBezTo>
                    <a:cubicBezTo>
                      <a:pt x="33020" y="52070"/>
                      <a:pt x="21590" y="50800"/>
                      <a:pt x="16510" y="46990"/>
                    </a:cubicBezTo>
                    <a:cubicBezTo>
                      <a:pt x="10160" y="43180"/>
                      <a:pt x="5080" y="33020"/>
                      <a:pt x="5080" y="25400"/>
                    </a:cubicBezTo>
                    <a:cubicBezTo>
                      <a:pt x="5080" y="19050"/>
                      <a:pt x="11430" y="8890"/>
                      <a:pt x="17780" y="5080"/>
                    </a:cubicBezTo>
                    <a:cubicBezTo>
                      <a:pt x="24130" y="1270"/>
                      <a:pt x="34290" y="0"/>
                      <a:pt x="40640" y="2540"/>
                    </a:cubicBezTo>
                    <a:cubicBezTo>
                      <a:pt x="46990" y="5080"/>
                      <a:pt x="54610" y="13970"/>
                      <a:pt x="55880" y="21590"/>
                    </a:cubicBezTo>
                    <a:cubicBezTo>
                      <a:pt x="57150" y="29210"/>
                      <a:pt x="52070" y="43180"/>
                      <a:pt x="45720" y="49530"/>
                    </a:cubicBezTo>
                    <a:cubicBezTo>
                      <a:pt x="38100" y="55880"/>
                      <a:pt x="17780" y="60960"/>
                      <a:pt x="10160" y="55880"/>
                    </a:cubicBezTo>
                    <a:cubicBezTo>
                      <a:pt x="2540" y="50800"/>
                      <a:pt x="0" y="21590"/>
                      <a:pt x="0" y="21590"/>
                    </a:cubicBezTo>
                  </a:path>
                </a:pathLst>
              </a:custGeom>
              <a:solidFill>
                <a:srgbClr val="000000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" name="Group 155"/>
            <p:cNvGrpSpPr>
              <a:grpSpLocks/>
            </p:cNvGrpSpPr>
            <p:nvPr/>
          </p:nvGrpSpPr>
          <p:grpSpPr>
            <a:xfrm>
              <a:off x="8422957" y="4023360"/>
              <a:ext cx="902970" cy="1264920"/>
              <a:chOff x="0" y="0"/>
              <a:chExt cx="1203960" cy="1686560"/>
            </a:xfrm>
          </p:grpSpPr>
          <p:sp>
            <p:nvSpPr>
              <p:cNvPr id="156" name="Freeform 156"/>
              <p:cNvSpPr>
                <a:spLocks/>
              </p:cNvSpPr>
              <p:nvPr/>
            </p:nvSpPr>
            <p:spPr>
              <a:xfrm>
                <a:off x="45720" y="50800"/>
                <a:ext cx="1112520" cy="1595120"/>
              </a:xfrm>
              <a:custGeom>
                <a:avLst/>
                <a:gdLst/>
                <a:ahLst/>
                <a:cxnLst/>
                <a:rect l="l" t="t" r="r" b="b"/>
                <a:pathLst>
                  <a:path w="1112520" h="1595120">
                    <a:moveTo>
                      <a:pt x="10160" y="20320"/>
                    </a:moveTo>
                    <a:cubicBezTo>
                      <a:pt x="77470" y="0"/>
                      <a:pt x="99060" y="15240"/>
                      <a:pt x="114300" y="24130"/>
                    </a:cubicBezTo>
                    <a:cubicBezTo>
                      <a:pt x="125730" y="30480"/>
                      <a:pt x="135890" y="34290"/>
                      <a:pt x="144780" y="44450"/>
                    </a:cubicBezTo>
                    <a:cubicBezTo>
                      <a:pt x="158750" y="59690"/>
                      <a:pt x="162560" y="92710"/>
                      <a:pt x="181610" y="115570"/>
                    </a:cubicBezTo>
                    <a:cubicBezTo>
                      <a:pt x="205740" y="144780"/>
                      <a:pt x="276860" y="175260"/>
                      <a:pt x="289560" y="199390"/>
                    </a:cubicBezTo>
                    <a:cubicBezTo>
                      <a:pt x="295910" y="210820"/>
                      <a:pt x="288290" y="218440"/>
                      <a:pt x="292100" y="232410"/>
                    </a:cubicBezTo>
                    <a:cubicBezTo>
                      <a:pt x="300990" y="260350"/>
                      <a:pt x="336550" y="295910"/>
                      <a:pt x="360680" y="351790"/>
                    </a:cubicBezTo>
                    <a:cubicBezTo>
                      <a:pt x="407670" y="461010"/>
                      <a:pt x="457200" y="753110"/>
                      <a:pt x="514350" y="862330"/>
                    </a:cubicBezTo>
                    <a:cubicBezTo>
                      <a:pt x="546100" y="922020"/>
                      <a:pt x="596900" y="949960"/>
                      <a:pt x="614680" y="988060"/>
                    </a:cubicBezTo>
                    <a:cubicBezTo>
                      <a:pt x="627380" y="1013460"/>
                      <a:pt x="622300" y="1032510"/>
                      <a:pt x="631190" y="1059180"/>
                    </a:cubicBezTo>
                    <a:cubicBezTo>
                      <a:pt x="645160" y="1098550"/>
                      <a:pt x="668020" y="1163320"/>
                      <a:pt x="695960" y="1197610"/>
                    </a:cubicBezTo>
                    <a:cubicBezTo>
                      <a:pt x="717550" y="1225550"/>
                      <a:pt x="749300" y="1234440"/>
                      <a:pt x="773430" y="1258570"/>
                    </a:cubicBezTo>
                    <a:cubicBezTo>
                      <a:pt x="798830" y="1283970"/>
                      <a:pt x="822960" y="1330960"/>
                      <a:pt x="844550" y="1347470"/>
                    </a:cubicBezTo>
                    <a:cubicBezTo>
                      <a:pt x="857250" y="1357630"/>
                      <a:pt x="868680" y="1352550"/>
                      <a:pt x="880110" y="1363980"/>
                    </a:cubicBezTo>
                    <a:cubicBezTo>
                      <a:pt x="901700" y="1385570"/>
                      <a:pt x="914400" y="1457960"/>
                      <a:pt x="937260" y="1487170"/>
                    </a:cubicBezTo>
                    <a:cubicBezTo>
                      <a:pt x="955040" y="1508760"/>
                      <a:pt x="979170" y="1526540"/>
                      <a:pt x="996950" y="1534160"/>
                    </a:cubicBezTo>
                    <a:cubicBezTo>
                      <a:pt x="1008380" y="1539240"/>
                      <a:pt x="1019810" y="1541780"/>
                      <a:pt x="1028700" y="1539240"/>
                    </a:cubicBezTo>
                    <a:cubicBezTo>
                      <a:pt x="1038860" y="1535430"/>
                      <a:pt x="1050290" y="1522730"/>
                      <a:pt x="1055370" y="1512570"/>
                    </a:cubicBezTo>
                    <a:cubicBezTo>
                      <a:pt x="1059180" y="1502410"/>
                      <a:pt x="1057910" y="1494790"/>
                      <a:pt x="1056640" y="1479550"/>
                    </a:cubicBezTo>
                    <a:cubicBezTo>
                      <a:pt x="1052830" y="1440180"/>
                      <a:pt x="1033780" y="1316990"/>
                      <a:pt x="1007110" y="1270000"/>
                    </a:cubicBezTo>
                    <a:cubicBezTo>
                      <a:pt x="989330" y="1239520"/>
                      <a:pt x="965200" y="1221740"/>
                      <a:pt x="942340" y="1205230"/>
                    </a:cubicBezTo>
                    <a:cubicBezTo>
                      <a:pt x="922020" y="1189990"/>
                      <a:pt x="897890" y="1187450"/>
                      <a:pt x="877570" y="1170940"/>
                    </a:cubicBezTo>
                    <a:cubicBezTo>
                      <a:pt x="852170" y="1151890"/>
                      <a:pt x="820420" y="1121410"/>
                      <a:pt x="806450" y="1093470"/>
                    </a:cubicBezTo>
                    <a:cubicBezTo>
                      <a:pt x="795020" y="1070610"/>
                      <a:pt x="801370" y="1047750"/>
                      <a:pt x="792480" y="1021080"/>
                    </a:cubicBezTo>
                    <a:cubicBezTo>
                      <a:pt x="781050" y="986790"/>
                      <a:pt x="749300" y="943610"/>
                      <a:pt x="735330" y="905510"/>
                    </a:cubicBezTo>
                    <a:cubicBezTo>
                      <a:pt x="722630" y="872490"/>
                      <a:pt x="716280" y="845820"/>
                      <a:pt x="709930" y="808990"/>
                    </a:cubicBezTo>
                    <a:cubicBezTo>
                      <a:pt x="702310" y="762000"/>
                      <a:pt x="708660" y="688340"/>
                      <a:pt x="697230" y="646430"/>
                    </a:cubicBezTo>
                    <a:cubicBezTo>
                      <a:pt x="689610" y="618490"/>
                      <a:pt x="676910" y="609600"/>
                      <a:pt x="666750" y="580390"/>
                    </a:cubicBezTo>
                    <a:cubicBezTo>
                      <a:pt x="648970" y="530860"/>
                      <a:pt x="632460" y="417830"/>
                      <a:pt x="612140" y="368300"/>
                    </a:cubicBezTo>
                    <a:cubicBezTo>
                      <a:pt x="600710" y="340360"/>
                      <a:pt x="591820" y="321310"/>
                      <a:pt x="576580" y="304800"/>
                    </a:cubicBezTo>
                    <a:cubicBezTo>
                      <a:pt x="563880" y="289560"/>
                      <a:pt x="544830" y="284480"/>
                      <a:pt x="529590" y="269240"/>
                    </a:cubicBezTo>
                    <a:cubicBezTo>
                      <a:pt x="510540" y="250190"/>
                      <a:pt x="477520" y="214630"/>
                      <a:pt x="476250" y="196850"/>
                    </a:cubicBezTo>
                    <a:cubicBezTo>
                      <a:pt x="474980" y="187960"/>
                      <a:pt x="481330" y="179070"/>
                      <a:pt x="487680" y="175260"/>
                    </a:cubicBezTo>
                    <a:cubicBezTo>
                      <a:pt x="495300" y="171450"/>
                      <a:pt x="511810" y="172720"/>
                      <a:pt x="518160" y="177800"/>
                    </a:cubicBezTo>
                    <a:cubicBezTo>
                      <a:pt x="523240" y="181610"/>
                      <a:pt x="527050" y="193040"/>
                      <a:pt x="525780" y="200660"/>
                    </a:cubicBezTo>
                    <a:cubicBezTo>
                      <a:pt x="524510" y="207010"/>
                      <a:pt x="519430" y="217170"/>
                      <a:pt x="513080" y="219710"/>
                    </a:cubicBezTo>
                    <a:cubicBezTo>
                      <a:pt x="505460" y="222250"/>
                      <a:pt x="481330" y="214630"/>
                      <a:pt x="477520" y="207010"/>
                    </a:cubicBezTo>
                    <a:cubicBezTo>
                      <a:pt x="473710" y="200660"/>
                      <a:pt x="478790" y="182880"/>
                      <a:pt x="485140" y="177800"/>
                    </a:cubicBezTo>
                    <a:cubicBezTo>
                      <a:pt x="491490" y="172720"/>
                      <a:pt x="504190" y="171450"/>
                      <a:pt x="515620" y="176530"/>
                    </a:cubicBezTo>
                    <a:cubicBezTo>
                      <a:pt x="543560" y="187960"/>
                      <a:pt x="605790" y="261620"/>
                      <a:pt x="629920" y="294640"/>
                    </a:cubicBezTo>
                    <a:cubicBezTo>
                      <a:pt x="643890" y="313690"/>
                      <a:pt x="647700" y="322580"/>
                      <a:pt x="656590" y="346710"/>
                    </a:cubicBezTo>
                    <a:cubicBezTo>
                      <a:pt x="673100" y="393700"/>
                      <a:pt x="688340" y="523240"/>
                      <a:pt x="707390" y="560070"/>
                    </a:cubicBezTo>
                    <a:cubicBezTo>
                      <a:pt x="715010" y="575310"/>
                      <a:pt x="725170" y="574040"/>
                      <a:pt x="732790" y="588010"/>
                    </a:cubicBezTo>
                    <a:cubicBezTo>
                      <a:pt x="745490" y="613410"/>
                      <a:pt x="756920" y="679450"/>
                      <a:pt x="758190" y="713740"/>
                    </a:cubicBezTo>
                    <a:cubicBezTo>
                      <a:pt x="758190" y="737870"/>
                      <a:pt x="748030" y="750570"/>
                      <a:pt x="749300" y="773430"/>
                    </a:cubicBezTo>
                    <a:cubicBezTo>
                      <a:pt x="751840" y="806450"/>
                      <a:pt x="768350" y="848360"/>
                      <a:pt x="783590" y="891540"/>
                    </a:cubicBezTo>
                    <a:cubicBezTo>
                      <a:pt x="803910" y="947420"/>
                      <a:pt x="824230" y="1027430"/>
                      <a:pt x="863600" y="1080770"/>
                    </a:cubicBezTo>
                    <a:cubicBezTo>
                      <a:pt x="901700" y="1132840"/>
                      <a:pt x="980440" y="1170940"/>
                      <a:pt x="1014730" y="1206500"/>
                    </a:cubicBezTo>
                    <a:cubicBezTo>
                      <a:pt x="1035050" y="1228090"/>
                      <a:pt x="1045210" y="1236980"/>
                      <a:pt x="1057910" y="1262380"/>
                    </a:cubicBezTo>
                    <a:cubicBezTo>
                      <a:pt x="1079500" y="1305560"/>
                      <a:pt x="1102360" y="1407160"/>
                      <a:pt x="1107440" y="1455420"/>
                    </a:cubicBezTo>
                    <a:cubicBezTo>
                      <a:pt x="1109980" y="1483360"/>
                      <a:pt x="1112520" y="1501140"/>
                      <a:pt x="1104900" y="1521460"/>
                    </a:cubicBezTo>
                    <a:cubicBezTo>
                      <a:pt x="1097280" y="1544320"/>
                      <a:pt x="1079500" y="1574800"/>
                      <a:pt x="1059180" y="1584960"/>
                    </a:cubicBezTo>
                    <a:cubicBezTo>
                      <a:pt x="1038860" y="1595120"/>
                      <a:pt x="1003300" y="1591310"/>
                      <a:pt x="984250" y="1584960"/>
                    </a:cubicBezTo>
                    <a:cubicBezTo>
                      <a:pt x="970280" y="1581150"/>
                      <a:pt x="962660" y="1572260"/>
                      <a:pt x="951230" y="1562100"/>
                    </a:cubicBezTo>
                    <a:cubicBezTo>
                      <a:pt x="934720" y="1549400"/>
                      <a:pt x="913130" y="1531620"/>
                      <a:pt x="897890" y="1510030"/>
                    </a:cubicBezTo>
                    <a:cubicBezTo>
                      <a:pt x="881380" y="1485900"/>
                      <a:pt x="876300" y="1447800"/>
                      <a:pt x="858520" y="1419860"/>
                    </a:cubicBezTo>
                    <a:cubicBezTo>
                      <a:pt x="839470" y="1390650"/>
                      <a:pt x="810260" y="1361440"/>
                      <a:pt x="783590" y="1337310"/>
                    </a:cubicBezTo>
                    <a:cubicBezTo>
                      <a:pt x="756920" y="1314450"/>
                      <a:pt x="718820" y="1296670"/>
                      <a:pt x="698500" y="1276350"/>
                    </a:cubicBezTo>
                    <a:cubicBezTo>
                      <a:pt x="683260" y="1261110"/>
                      <a:pt x="678180" y="1249680"/>
                      <a:pt x="665480" y="1230630"/>
                    </a:cubicBezTo>
                    <a:cubicBezTo>
                      <a:pt x="645160" y="1198880"/>
                      <a:pt x="605790" y="1143000"/>
                      <a:pt x="589280" y="1101090"/>
                    </a:cubicBezTo>
                    <a:cubicBezTo>
                      <a:pt x="575310" y="1066800"/>
                      <a:pt x="582930" y="1033780"/>
                      <a:pt x="567690" y="1002030"/>
                    </a:cubicBezTo>
                    <a:cubicBezTo>
                      <a:pt x="548640" y="963930"/>
                      <a:pt x="505460" y="946150"/>
                      <a:pt x="474980" y="891540"/>
                    </a:cubicBezTo>
                    <a:cubicBezTo>
                      <a:pt x="415290" y="783590"/>
                      <a:pt x="353060" y="481330"/>
                      <a:pt x="304800" y="358140"/>
                    </a:cubicBezTo>
                    <a:cubicBezTo>
                      <a:pt x="278130" y="290830"/>
                      <a:pt x="265430" y="242570"/>
                      <a:pt x="233680" y="204470"/>
                    </a:cubicBezTo>
                    <a:cubicBezTo>
                      <a:pt x="208280" y="172720"/>
                      <a:pt x="163830" y="162560"/>
                      <a:pt x="142240" y="137160"/>
                    </a:cubicBezTo>
                    <a:cubicBezTo>
                      <a:pt x="125730" y="118110"/>
                      <a:pt x="124460" y="88900"/>
                      <a:pt x="109220" y="73660"/>
                    </a:cubicBezTo>
                    <a:cubicBezTo>
                      <a:pt x="95250" y="60960"/>
                      <a:pt x="73660" y="49530"/>
                      <a:pt x="58420" y="49530"/>
                    </a:cubicBezTo>
                    <a:cubicBezTo>
                      <a:pt x="46990" y="49530"/>
                      <a:pt x="36830" y="64770"/>
                      <a:pt x="26670" y="66040"/>
                    </a:cubicBezTo>
                    <a:cubicBezTo>
                      <a:pt x="19050" y="66040"/>
                      <a:pt x="8890" y="63500"/>
                      <a:pt x="5080" y="58420"/>
                    </a:cubicBezTo>
                    <a:cubicBezTo>
                      <a:pt x="0" y="50800"/>
                      <a:pt x="10160" y="20320"/>
                      <a:pt x="10160" y="20320"/>
                    </a:cubicBezTo>
                  </a:path>
                </a:pathLst>
              </a:custGeom>
              <a:solidFill>
                <a:srgbClr val="000000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7" name="TextBox 6">
            <a:extLst>
              <a:ext uri="{FF2B5EF4-FFF2-40B4-BE49-F238E27FC236}">
                <a16:creationId xmlns:a16="http://schemas.microsoft.com/office/drawing/2014/main" id="{2310D14E-96B1-C902-45A1-E355A3DB20FC}"/>
              </a:ext>
            </a:extLst>
          </p:cNvPr>
          <p:cNvSpPr txBox="1"/>
          <p:nvPr/>
        </p:nvSpPr>
        <p:spPr>
          <a:xfrm>
            <a:off x="2824052" y="172692"/>
            <a:ext cx="13101748" cy="1594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ongenial" panose="02000503040000020004" pitchFamily="2" charset="0"/>
              </a:rPr>
              <a:t>Flowering Plant Seeds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333824F-F615-2D26-06B7-A653475B00B6}"/>
              </a:ext>
            </a:extLst>
          </p:cNvPr>
          <p:cNvSpPr txBox="1"/>
          <p:nvPr/>
        </p:nvSpPr>
        <p:spPr>
          <a:xfrm>
            <a:off x="7387469" y="8912713"/>
            <a:ext cx="9144000" cy="1034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 panose="020B0604020202020204" charset="0"/>
              </a:rPr>
              <a:t>Monocots- 1 cotyledon, or seed leaf</a:t>
            </a:r>
          </a:p>
          <a:p>
            <a:pPr marL="0" marR="0" lvl="0" indent="0" algn="ctr" defTabSz="914400" rtl="0" eaLnBrk="1" fontAlgn="auto" latinLnBrk="0" hangingPunct="1">
              <a:lnSpc>
                <a:spcPts val="37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 panose="020B0604020202020204" charset="0"/>
              </a:rPr>
              <a:t>Dicots- 2 cotyledons or seed leaves</a:t>
            </a:r>
          </a:p>
        </p:txBody>
      </p:sp>
      <p:sp>
        <p:nvSpPr>
          <p:cNvPr id="159" name="TextBox 12">
            <a:extLst>
              <a:ext uri="{FF2B5EF4-FFF2-40B4-BE49-F238E27FC236}">
                <a16:creationId xmlns:a16="http://schemas.microsoft.com/office/drawing/2014/main" id="{DEDD8A19-3B4E-F82C-7156-2E52E7299366}"/>
              </a:ext>
            </a:extLst>
          </p:cNvPr>
          <p:cNvSpPr txBox="1"/>
          <p:nvPr/>
        </p:nvSpPr>
        <p:spPr>
          <a:xfrm>
            <a:off x="706051" y="9046602"/>
            <a:ext cx="7092781" cy="942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Canva Sans Bold" panose="020B0604020202020204" charset="0"/>
              </a:rPr>
              <a:t>Angiosperms- flowering plants, divided into two categories monocots, dicots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401570" y="310682"/>
            <a:ext cx="3303885" cy="1594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600" dirty="0">
                <a:solidFill>
                  <a:srgbClr val="000000"/>
                </a:solidFill>
                <a:latin typeface="Congenial" panose="02000503040000020004" pitchFamily="2" charset="0"/>
              </a:rPr>
              <a:t>Fruits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65623" y="1777720"/>
            <a:ext cx="15529182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nva Sans Bold" panose="020B0604020202020204" charset="0"/>
              </a:rPr>
              <a:t>Fruits- freshy substance that surrounds the seeds.  It protects the seeds and attract animals to eat them, aiding in seed dispersal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FCFC792-4C7C-5996-5F05-146A3B55C8AF}"/>
              </a:ext>
            </a:extLst>
          </p:cNvPr>
          <p:cNvGrpSpPr/>
          <p:nvPr/>
        </p:nvGrpSpPr>
        <p:grpSpPr>
          <a:xfrm>
            <a:off x="4495800" y="3162300"/>
            <a:ext cx="10134600" cy="6814018"/>
            <a:chOff x="4587718" y="3826708"/>
            <a:chExt cx="9112564" cy="6190259"/>
          </a:xfrm>
        </p:grpSpPr>
        <p:sp>
          <p:nvSpPr>
            <p:cNvPr id="2" name="Freeform 2"/>
            <p:cNvSpPr/>
            <p:nvPr/>
          </p:nvSpPr>
          <p:spPr>
            <a:xfrm>
              <a:off x="4587718" y="3826708"/>
              <a:ext cx="9112564" cy="6190259"/>
            </a:xfrm>
            <a:custGeom>
              <a:avLst/>
              <a:gdLst/>
              <a:ahLst/>
              <a:cxnLst/>
              <a:rect l="l" t="t" r="r" b="b"/>
              <a:pathLst>
                <a:path w="9112564" h="6190259">
                  <a:moveTo>
                    <a:pt x="0" y="0"/>
                  </a:moveTo>
                  <a:lnTo>
                    <a:pt x="9112564" y="0"/>
                  </a:lnTo>
                  <a:lnTo>
                    <a:pt x="9112564" y="6190259"/>
                  </a:lnTo>
                  <a:lnTo>
                    <a:pt x="0" y="619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8710612" y="4550092"/>
              <a:ext cx="602932" cy="458153"/>
              <a:chOff x="0" y="0"/>
              <a:chExt cx="803910" cy="61087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8260" y="50800"/>
                <a:ext cx="708660" cy="520700"/>
              </a:xfrm>
              <a:custGeom>
                <a:avLst/>
                <a:gdLst/>
                <a:ahLst/>
                <a:cxnLst/>
                <a:rect l="l" t="t" r="r" b="b"/>
                <a:pathLst>
                  <a:path w="708660" h="520700">
                    <a:moveTo>
                      <a:pt x="78740" y="0"/>
                    </a:moveTo>
                    <a:cubicBezTo>
                      <a:pt x="223520" y="24130"/>
                      <a:pt x="397510" y="147320"/>
                      <a:pt x="476250" y="219710"/>
                    </a:cubicBezTo>
                    <a:cubicBezTo>
                      <a:pt x="532130" y="270510"/>
                      <a:pt x="604520" y="344170"/>
                      <a:pt x="598170" y="369570"/>
                    </a:cubicBezTo>
                    <a:cubicBezTo>
                      <a:pt x="595630" y="382270"/>
                      <a:pt x="557530" y="392430"/>
                      <a:pt x="554990" y="388620"/>
                    </a:cubicBezTo>
                    <a:cubicBezTo>
                      <a:pt x="552450" y="384810"/>
                      <a:pt x="581660" y="340360"/>
                      <a:pt x="600710" y="332740"/>
                    </a:cubicBezTo>
                    <a:cubicBezTo>
                      <a:pt x="619760" y="325120"/>
                      <a:pt x="654050" y="330200"/>
                      <a:pt x="671830" y="339090"/>
                    </a:cubicBezTo>
                    <a:cubicBezTo>
                      <a:pt x="685800" y="346710"/>
                      <a:pt x="698500" y="361950"/>
                      <a:pt x="702310" y="377190"/>
                    </a:cubicBezTo>
                    <a:cubicBezTo>
                      <a:pt x="707390" y="396240"/>
                      <a:pt x="704850" y="431800"/>
                      <a:pt x="692150" y="448310"/>
                    </a:cubicBezTo>
                    <a:cubicBezTo>
                      <a:pt x="679450" y="464820"/>
                      <a:pt x="648970" y="480060"/>
                      <a:pt x="627380" y="478790"/>
                    </a:cubicBezTo>
                    <a:cubicBezTo>
                      <a:pt x="605790" y="477520"/>
                      <a:pt x="576580" y="461010"/>
                      <a:pt x="565150" y="443230"/>
                    </a:cubicBezTo>
                    <a:cubicBezTo>
                      <a:pt x="553720" y="425450"/>
                      <a:pt x="551180" y="391160"/>
                      <a:pt x="560070" y="372110"/>
                    </a:cubicBezTo>
                    <a:cubicBezTo>
                      <a:pt x="568960" y="353060"/>
                      <a:pt x="595630" y="331470"/>
                      <a:pt x="615950" y="327660"/>
                    </a:cubicBezTo>
                    <a:cubicBezTo>
                      <a:pt x="636270" y="323850"/>
                      <a:pt x="669290" y="334010"/>
                      <a:pt x="684530" y="349250"/>
                    </a:cubicBezTo>
                    <a:cubicBezTo>
                      <a:pt x="699770" y="364490"/>
                      <a:pt x="708660" y="393700"/>
                      <a:pt x="704850" y="417830"/>
                    </a:cubicBezTo>
                    <a:cubicBezTo>
                      <a:pt x="699770" y="447040"/>
                      <a:pt x="670560" y="497840"/>
                      <a:pt x="641350" y="509270"/>
                    </a:cubicBezTo>
                    <a:cubicBezTo>
                      <a:pt x="609600" y="520700"/>
                      <a:pt x="547370" y="497840"/>
                      <a:pt x="516890" y="476250"/>
                    </a:cubicBezTo>
                    <a:cubicBezTo>
                      <a:pt x="488950" y="455930"/>
                      <a:pt x="482600" y="416560"/>
                      <a:pt x="459740" y="389890"/>
                    </a:cubicBezTo>
                    <a:cubicBezTo>
                      <a:pt x="436880" y="361950"/>
                      <a:pt x="407670" y="327660"/>
                      <a:pt x="378460" y="309880"/>
                    </a:cubicBezTo>
                    <a:cubicBezTo>
                      <a:pt x="353060" y="294640"/>
                      <a:pt x="322580" y="297180"/>
                      <a:pt x="295910" y="284480"/>
                    </a:cubicBezTo>
                    <a:cubicBezTo>
                      <a:pt x="266700" y="270510"/>
                      <a:pt x="236220" y="247650"/>
                      <a:pt x="210820" y="224790"/>
                    </a:cubicBezTo>
                    <a:cubicBezTo>
                      <a:pt x="185420" y="203200"/>
                      <a:pt x="167640" y="162560"/>
                      <a:pt x="140970" y="151130"/>
                    </a:cubicBezTo>
                    <a:cubicBezTo>
                      <a:pt x="116840" y="140970"/>
                      <a:pt x="81280" y="154940"/>
                      <a:pt x="60960" y="149860"/>
                    </a:cubicBezTo>
                    <a:cubicBezTo>
                      <a:pt x="46990" y="146050"/>
                      <a:pt x="36830" y="142240"/>
                      <a:pt x="27940" y="133350"/>
                    </a:cubicBezTo>
                    <a:cubicBezTo>
                      <a:pt x="16510" y="121920"/>
                      <a:pt x="5080" y="100330"/>
                      <a:pt x="2540" y="85090"/>
                    </a:cubicBezTo>
                    <a:cubicBezTo>
                      <a:pt x="0" y="72390"/>
                      <a:pt x="3810" y="59690"/>
                      <a:pt x="7620" y="48260"/>
                    </a:cubicBezTo>
                    <a:cubicBezTo>
                      <a:pt x="11430" y="36830"/>
                      <a:pt x="17780" y="26670"/>
                      <a:pt x="27940" y="19050"/>
                    </a:cubicBezTo>
                    <a:cubicBezTo>
                      <a:pt x="40640" y="10160"/>
                      <a:pt x="78740" y="0"/>
                      <a:pt x="78740" y="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8933498" y="4485322"/>
              <a:ext cx="184785" cy="189548"/>
              <a:chOff x="0" y="0"/>
              <a:chExt cx="246380" cy="25273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4450" y="49530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154940">
                    <a:moveTo>
                      <a:pt x="148590" y="53340"/>
                    </a:moveTo>
                    <a:cubicBezTo>
                      <a:pt x="146050" y="107950"/>
                      <a:pt x="123190" y="137160"/>
                      <a:pt x="107950" y="146050"/>
                    </a:cubicBezTo>
                    <a:cubicBezTo>
                      <a:pt x="96520" y="152400"/>
                      <a:pt x="85090" y="154940"/>
                      <a:pt x="72390" y="152400"/>
                    </a:cubicBezTo>
                    <a:cubicBezTo>
                      <a:pt x="54610" y="148590"/>
                      <a:pt x="22860" y="133350"/>
                      <a:pt x="11430" y="115570"/>
                    </a:cubicBezTo>
                    <a:cubicBezTo>
                      <a:pt x="0" y="97790"/>
                      <a:pt x="1270" y="62230"/>
                      <a:pt x="6350" y="44450"/>
                    </a:cubicBezTo>
                    <a:cubicBezTo>
                      <a:pt x="10160" y="31750"/>
                      <a:pt x="20320" y="24130"/>
                      <a:pt x="29210" y="16510"/>
                    </a:cubicBezTo>
                    <a:cubicBezTo>
                      <a:pt x="38100" y="8890"/>
                      <a:pt x="49530" y="2540"/>
                      <a:pt x="62230" y="1270"/>
                    </a:cubicBezTo>
                    <a:cubicBezTo>
                      <a:pt x="81280" y="0"/>
                      <a:pt x="130810" y="22860"/>
                      <a:pt x="130810" y="2286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8225790" y="4198620"/>
              <a:ext cx="416243" cy="415290"/>
              <a:chOff x="0" y="0"/>
              <a:chExt cx="554990" cy="55372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8260" y="44450"/>
                <a:ext cx="449580" cy="46101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61010">
                    <a:moveTo>
                      <a:pt x="448310" y="162560"/>
                    </a:moveTo>
                    <a:cubicBezTo>
                      <a:pt x="449580" y="307340"/>
                      <a:pt x="431800" y="344170"/>
                      <a:pt x="410210" y="372110"/>
                    </a:cubicBezTo>
                    <a:cubicBezTo>
                      <a:pt x="388620" y="400050"/>
                      <a:pt x="355600" y="425450"/>
                      <a:pt x="323850" y="439420"/>
                    </a:cubicBezTo>
                    <a:cubicBezTo>
                      <a:pt x="292100" y="453390"/>
                      <a:pt x="252730" y="461010"/>
                      <a:pt x="217170" y="458470"/>
                    </a:cubicBezTo>
                    <a:cubicBezTo>
                      <a:pt x="181610" y="455930"/>
                      <a:pt x="142240" y="444500"/>
                      <a:pt x="111760" y="426720"/>
                    </a:cubicBezTo>
                    <a:cubicBezTo>
                      <a:pt x="81280" y="408940"/>
                      <a:pt x="52070" y="379730"/>
                      <a:pt x="34290" y="349250"/>
                    </a:cubicBezTo>
                    <a:cubicBezTo>
                      <a:pt x="16510" y="318770"/>
                      <a:pt x="5080" y="280670"/>
                      <a:pt x="2540" y="245110"/>
                    </a:cubicBezTo>
                    <a:cubicBezTo>
                      <a:pt x="0" y="209550"/>
                      <a:pt x="7620" y="168910"/>
                      <a:pt x="21590" y="137160"/>
                    </a:cubicBezTo>
                    <a:cubicBezTo>
                      <a:pt x="35560" y="104140"/>
                      <a:pt x="62230" y="72390"/>
                      <a:pt x="90170" y="50800"/>
                    </a:cubicBezTo>
                    <a:cubicBezTo>
                      <a:pt x="118110" y="29210"/>
                      <a:pt x="154940" y="12700"/>
                      <a:pt x="189230" y="6350"/>
                    </a:cubicBezTo>
                    <a:cubicBezTo>
                      <a:pt x="223520" y="0"/>
                      <a:pt x="264160" y="2540"/>
                      <a:pt x="298450" y="12700"/>
                    </a:cubicBezTo>
                    <a:cubicBezTo>
                      <a:pt x="332740" y="22860"/>
                      <a:pt x="392430" y="68580"/>
                      <a:pt x="392430" y="6858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8225790" y="4198620"/>
              <a:ext cx="416243" cy="415290"/>
              <a:chOff x="0" y="0"/>
              <a:chExt cx="554990" cy="55372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8260" y="44450"/>
                <a:ext cx="449580" cy="46101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61010">
                    <a:moveTo>
                      <a:pt x="448310" y="162560"/>
                    </a:moveTo>
                    <a:cubicBezTo>
                      <a:pt x="449580" y="307340"/>
                      <a:pt x="431800" y="344170"/>
                      <a:pt x="410210" y="372110"/>
                    </a:cubicBezTo>
                    <a:cubicBezTo>
                      <a:pt x="388620" y="400050"/>
                      <a:pt x="355600" y="425450"/>
                      <a:pt x="323850" y="439420"/>
                    </a:cubicBezTo>
                    <a:cubicBezTo>
                      <a:pt x="292100" y="453390"/>
                      <a:pt x="252730" y="461010"/>
                      <a:pt x="217170" y="458470"/>
                    </a:cubicBezTo>
                    <a:cubicBezTo>
                      <a:pt x="181610" y="455930"/>
                      <a:pt x="142240" y="444500"/>
                      <a:pt x="111760" y="426720"/>
                    </a:cubicBezTo>
                    <a:cubicBezTo>
                      <a:pt x="81280" y="408940"/>
                      <a:pt x="52070" y="379730"/>
                      <a:pt x="34290" y="349250"/>
                    </a:cubicBezTo>
                    <a:cubicBezTo>
                      <a:pt x="16510" y="318770"/>
                      <a:pt x="5080" y="280670"/>
                      <a:pt x="2540" y="245110"/>
                    </a:cubicBezTo>
                    <a:cubicBezTo>
                      <a:pt x="0" y="209550"/>
                      <a:pt x="7620" y="168910"/>
                      <a:pt x="21590" y="137160"/>
                    </a:cubicBezTo>
                    <a:cubicBezTo>
                      <a:pt x="35560" y="104140"/>
                      <a:pt x="62230" y="72390"/>
                      <a:pt x="90170" y="50800"/>
                    </a:cubicBezTo>
                    <a:cubicBezTo>
                      <a:pt x="118110" y="29210"/>
                      <a:pt x="154940" y="12700"/>
                      <a:pt x="189230" y="6350"/>
                    </a:cubicBezTo>
                    <a:cubicBezTo>
                      <a:pt x="223520" y="0"/>
                      <a:pt x="264160" y="2540"/>
                      <a:pt x="298450" y="12700"/>
                    </a:cubicBezTo>
                    <a:cubicBezTo>
                      <a:pt x="332740" y="22860"/>
                      <a:pt x="392430" y="68580"/>
                      <a:pt x="392430" y="6858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8531543" y="4263390"/>
              <a:ext cx="415290" cy="416243"/>
              <a:chOff x="0" y="0"/>
              <a:chExt cx="553720" cy="5549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48260" y="44450"/>
                <a:ext cx="448310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448310" h="462280">
                    <a:moveTo>
                      <a:pt x="448310" y="163830"/>
                    </a:moveTo>
                    <a:cubicBezTo>
                      <a:pt x="448310" y="307340"/>
                      <a:pt x="431800" y="344170"/>
                      <a:pt x="410210" y="372110"/>
                    </a:cubicBezTo>
                    <a:cubicBezTo>
                      <a:pt x="388620" y="400050"/>
                      <a:pt x="356870" y="426720"/>
                      <a:pt x="323850" y="440690"/>
                    </a:cubicBezTo>
                    <a:cubicBezTo>
                      <a:pt x="292100" y="454660"/>
                      <a:pt x="251460" y="462280"/>
                      <a:pt x="215900" y="459740"/>
                    </a:cubicBezTo>
                    <a:cubicBezTo>
                      <a:pt x="180340" y="457200"/>
                      <a:pt x="142240" y="444500"/>
                      <a:pt x="111760" y="426720"/>
                    </a:cubicBezTo>
                    <a:cubicBezTo>
                      <a:pt x="81280" y="408940"/>
                      <a:pt x="52070" y="381000"/>
                      <a:pt x="34290" y="350520"/>
                    </a:cubicBezTo>
                    <a:cubicBezTo>
                      <a:pt x="16510" y="320040"/>
                      <a:pt x="5080" y="280670"/>
                      <a:pt x="2540" y="245110"/>
                    </a:cubicBezTo>
                    <a:cubicBezTo>
                      <a:pt x="0" y="209550"/>
                      <a:pt x="7620" y="170180"/>
                      <a:pt x="21590" y="138430"/>
                    </a:cubicBezTo>
                    <a:cubicBezTo>
                      <a:pt x="35560" y="106680"/>
                      <a:pt x="60960" y="73660"/>
                      <a:pt x="88900" y="52070"/>
                    </a:cubicBezTo>
                    <a:cubicBezTo>
                      <a:pt x="116840" y="30480"/>
                      <a:pt x="153670" y="12700"/>
                      <a:pt x="189230" y="6350"/>
                    </a:cubicBezTo>
                    <a:cubicBezTo>
                      <a:pt x="223520" y="0"/>
                      <a:pt x="264160" y="3810"/>
                      <a:pt x="298450" y="13970"/>
                    </a:cubicBezTo>
                    <a:cubicBezTo>
                      <a:pt x="332740" y="24130"/>
                      <a:pt x="392430" y="69850"/>
                      <a:pt x="392430" y="6985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531543" y="4263390"/>
              <a:ext cx="415290" cy="416243"/>
              <a:chOff x="0" y="0"/>
              <a:chExt cx="553720" cy="5549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48260" y="44450"/>
                <a:ext cx="448310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448310" h="462280">
                    <a:moveTo>
                      <a:pt x="448310" y="163830"/>
                    </a:moveTo>
                    <a:cubicBezTo>
                      <a:pt x="448310" y="307340"/>
                      <a:pt x="431800" y="344170"/>
                      <a:pt x="410210" y="372110"/>
                    </a:cubicBezTo>
                    <a:cubicBezTo>
                      <a:pt x="388620" y="400050"/>
                      <a:pt x="356870" y="426720"/>
                      <a:pt x="323850" y="440690"/>
                    </a:cubicBezTo>
                    <a:cubicBezTo>
                      <a:pt x="292100" y="454660"/>
                      <a:pt x="251460" y="462280"/>
                      <a:pt x="215900" y="459740"/>
                    </a:cubicBezTo>
                    <a:cubicBezTo>
                      <a:pt x="180340" y="457200"/>
                      <a:pt x="142240" y="444500"/>
                      <a:pt x="111760" y="426720"/>
                    </a:cubicBezTo>
                    <a:cubicBezTo>
                      <a:pt x="81280" y="408940"/>
                      <a:pt x="52070" y="381000"/>
                      <a:pt x="34290" y="350520"/>
                    </a:cubicBezTo>
                    <a:cubicBezTo>
                      <a:pt x="16510" y="320040"/>
                      <a:pt x="5080" y="280670"/>
                      <a:pt x="2540" y="245110"/>
                    </a:cubicBezTo>
                    <a:cubicBezTo>
                      <a:pt x="0" y="209550"/>
                      <a:pt x="7620" y="170180"/>
                      <a:pt x="21590" y="138430"/>
                    </a:cubicBezTo>
                    <a:cubicBezTo>
                      <a:pt x="35560" y="106680"/>
                      <a:pt x="60960" y="73660"/>
                      <a:pt x="88900" y="52070"/>
                    </a:cubicBezTo>
                    <a:cubicBezTo>
                      <a:pt x="116840" y="30480"/>
                      <a:pt x="153670" y="12700"/>
                      <a:pt x="189230" y="6350"/>
                    </a:cubicBezTo>
                    <a:cubicBezTo>
                      <a:pt x="223520" y="0"/>
                      <a:pt x="264160" y="3810"/>
                      <a:pt x="298450" y="13970"/>
                    </a:cubicBezTo>
                    <a:cubicBezTo>
                      <a:pt x="332740" y="24130"/>
                      <a:pt x="392430" y="69850"/>
                      <a:pt x="392430" y="6985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8356282" y="4307205"/>
              <a:ext cx="416243" cy="416243"/>
              <a:chOff x="0" y="0"/>
              <a:chExt cx="554990" cy="5549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48260" y="44450"/>
                <a:ext cx="449580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62280">
                    <a:moveTo>
                      <a:pt x="449580" y="163830"/>
                    </a:moveTo>
                    <a:cubicBezTo>
                      <a:pt x="449580" y="307340"/>
                      <a:pt x="433070" y="344170"/>
                      <a:pt x="411480" y="372110"/>
                    </a:cubicBezTo>
                    <a:cubicBezTo>
                      <a:pt x="389890" y="400050"/>
                      <a:pt x="356870" y="424180"/>
                      <a:pt x="325120" y="439420"/>
                    </a:cubicBezTo>
                    <a:cubicBezTo>
                      <a:pt x="292100" y="454660"/>
                      <a:pt x="252730" y="462280"/>
                      <a:pt x="217170" y="459740"/>
                    </a:cubicBezTo>
                    <a:cubicBezTo>
                      <a:pt x="181610" y="457200"/>
                      <a:pt x="143510" y="444500"/>
                      <a:pt x="113030" y="426720"/>
                    </a:cubicBezTo>
                    <a:cubicBezTo>
                      <a:pt x="82550" y="407670"/>
                      <a:pt x="54610" y="379730"/>
                      <a:pt x="35560" y="349250"/>
                    </a:cubicBezTo>
                    <a:cubicBezTo>
                      <a:pt x="17780" y="318770"/>
                      <a:pt x="5080" y="280670"/>
                      <a:pt x="2540" y="245110"/>
                    </a:cubicBezTo>
                    <a:cubicBezTo>
                      <a:pt x="0" y="209550"/>
                      <a:pt x="7620" y="168910"/>
                      <a:pt x="22860" y="137160"/>
                    </a:cubicBezTo>
                    <a:cubicBezTo>
                      <a:pt x="38100" y="105410"/>
                      <a:pt x="62230" y="73660"/>
                      <a:pt x="90170" y="52070"/>
                    </a:cubicBezTo>
                    <a:cubicBezTo>
                      <a:pt x="118110" y="30480"/>
                      <a:pt x="154940" y="12700"/>
                      <a:pt x="190500" y="6350"/>
                    </a:cubicBezTo>
                    <a:cubicBezTo>
                      <a:pt x="224790" y="0"/>
                      <a:pt x="265430" y="2540"/>
                      <a:pt x="299720" y="12700"/>
                    </a:cubicBezTo>
                    <a:cubicBezTo>
                      <a:pt x="332740" y="22860"/>
                      <a:pt x="392430" y="69850"/>
                      <a:pt x="392430" y="6985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8727757" y="4372928"/>
              <a:ext cx="416243" cy="416243"/>
              <a:chOff x="0" y="0"/>
              <a:chExt cx="554990" cy="5549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48260" y="44450"/>
                <a:ext cx="449580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62280">
                    <a:moveTo>
                      <a:pt x="448310" y="162560"/>
                    </a:moveTo>
                    <a:cubicBezTo>
                      <a:pt x="449580" y="307340"/>
                      <a:pt x="431800" y="344170"/>
                      <a:pt x="410210" y="372110"/>
                    </a:cubicBezTo>
                    <a:cubicBezTo>
                      <a:pt x="388620" y="400050"/>
                      <a:pt x="355600" y="425450"/>
                      <a:pt x="323850" y="439420"/>
                    </a:cubicBezTo>
                    <a:cubicBezTo>
                      <a:pt x="292100" y="453390"/>
                      <a:pt x="252730" y="462280"/>
                      <a:pt x="217170" y="459740"/>
                    </a:cubicBezTo>
                    <a:cubicBezTo>
                      <a:pt x="181610" y="457200"/>
                      <a:pt x="142240" y="445770"/>
                      <a:pt x="111760" y="426720"/>
                    </a:cubicBezTo>
                    <a:cubicBezTo>
                      <a:pt x="81280" y="408940"/>
                      <a:pt x="52070" y="379730"/>
                      <a:pt x="34290" y="349250"/>
                    </a:cubicBezTo>
                    <a:cubicBezTo>
                      <a:pt x="16510" y="318770"/>
                      <a:pt x="5080" y="280670"/>
                      <a:pt x="2540" y="245110"/>
                    </a:cubicBezTo>
                    <a:cubicBezTo>
                      <a:pt x="0" y="209550"/>
                      <a:pt x="7620" y="168910"/>
                      <a:pt x="21590" y="137160"/>
                    </a:cubicBezTo>
                    <a:cubicBezTo>
                      <a:pt x="35560" y="104140"/>
                      <a:pt x="62230" y="72390"/>
                      <a:pt x="90170" y="50800"/>
                    </a:cubicBezTo>
                    <a:cubicBezTo>
                      <a:pt x="118110" y="29210"/>
                      <a:pt x="154940" y="12700"/>
                      <a:pt x="189230" y="6350"/>
                    </a:cubicBezTo>
                    <a:cubicBezTo>
                      <a:pt x="223520" y="0"/>
                      <a:pt x="264160" y="2540"/>
                      <a:pt x="298450" y="12700"/>
                    </a:cubicBezTo>
                    <a:cubicBezTo>
                      <a:pt x="332740" y="22860"/>
                      <a:pt x="392430" y="69850"/>
                      <a:pt x="392430" y="6985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9404032" y="4416742"/>
              <a:ext cx="416243" cy="415290"/>
              <a:chOff x="0" y="0"/>
              <a:chExt cx="554990" cy="55372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48260" y="44450"/>
                <a:ext cx="449580" cy="46101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61010">
                    <a:moveTo>
                      <a:pt x="449580" y="162560"/>
                    </a:moveTo>
                    <a:cubicBezTo>
                      <a:pt x="449580" y="307340"/>
                      <a:pt x="431800" y="344170"/>
                      <a:pt x="410210" y="372110"/>
                    </a:cubicBezTo>
                    <a:cubicBezTo>
                      <a:pt x="388620" y="400050"/>
                      <a:pt x="356870" y="425450"/>
                      <a:pt x="325120" y="439420"/>
                    </a:cubicBezTo>
                    <a:cubicBezTo>
                      <a:pt x="293370" y="453390"/>
                      <a:pt x="252730" y="461010"/>
                      <a:pt x="217170" y="458470"/>
                    </a:cubicBezTo>
                    <a:cubicBezTo>
                      <a:pt x="181610" y="455930"/>
                      <a:pt x="143510" y="444500"/>
                      <a:pt x="113030" y="426720"/>
                    </a:cubicBezTo>
                    <a:cubicBezTo>
                      <a:pt x="82550" y="408940"/>
                      <a:pt x="54610" y="379730"/>
                      <a:pt x="35560" y="349250"/>
                    </a:cubicBezTo>
                    <a:cubicBezTo>
                      <a:pt x="17780" y="318770"/>
                      <a:pt x="5080" y="280670"/>
                      <a:pt x="2540" y="245110"/>
                    </a:cubicBezTo>
                    <a:cubicBezTo>
                      <a:pt x="0" y="209550"/>
                      <a:pt x="7620" y="170180"/>
                      <a:pt x="22860" y="137160"/>
                    </a:cubicBezTo>
                    <a:cubicBezTo>
                      <a:pt x="38100" y="105410"/>
                      <a:pt x="62230" y="72390"/>
                      <a:pt x="90170" y="50800"/>
                    </a:cubicBezTo>
                    <a:cubicBezTo>
                      <a:pt x="118110" y="29210"/>
                      <a:pt x="154940" y="12700"/>
                      <a:pt x="189230" y="6350"/>
                    </a:cubicBezTo>
                    <a:cubicBezTo>
                      <a:pt x="223520" y="0"/>
                      <a:pt x="264160" y="2540"/>
                      <a:pt x="298450" y="12700"/>
                    </a:cubicBezTo>
                    <a:cubicBezTo>
                      <a:pt x="332740" y="22860"/>
                      <a:pt x="392430" y="69850"/>
                      <a:pt x="392430" y="6985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9273540" y="4547235"/>
              <a:ext cx="415290" cy="416243"/>
              <a:chOff x="0" y="0"/>
              <a:chExt cx="553720" cy="55499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48260" y="44450"/>
                <a:ext cx="448310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448310" h="462280">
                    <a:moveTo>
                      <a:pt x="448310" y="163830"/>
                    </a:moveTo>
                    <a:cubicBezTo>
                      <a:pt x="448310" y="307340"/>
                      <a:pt x="431800" y="344170"/>
                      <a:pt x="410210" y="372110"/>
                    </a:cubicBezTo>
                    <a:cubicBezTo>
                      <a:pt x="388620" y="400050"/>
                      <a:pt x="355600" y="424180"/>
                      <a:pt x="323850" y="439420"/>
                    </a:cubicBezTo>
                    <a:cubicBezTo>
                      <a:pt x="290830" y="454660"/>
                      <a:pt x="251460" y="462280"/>
                      <a:pt x="215900" y="459740"/>
                    </a:cubicBezTo>
                    <a:cubicBezTo>
                      <a:pt x="180340" y="457200"/>
                      <a:pt x="142240" y="444500"/>
                      <a:pt x="111760" y="426720"/>
                    </a:cubicBezTo>
                    <a:cubicBezTo>
                      <a:pt x="81280" y="407670"/>
                      <a:pt x="52070" y="379730"/>
                      <a:pt x="34290" y="349250"/>
                    </a:cubicBezTo>
                    <a:cubicBezTo>
                      <a:pt x="16510" y="318770"/>
                      <a:pt x="5080" y="280670"/>
                      <a:pt x="2540" y="245110"/>
                    </a:cubicBezTo>
                    <a:cubicBezTo>
                      <a:pt x="0" y="209550"/>
                      <a:pt x="7620" y="168910"/>
                      <a:pt x="21590" y="137160"/>
                    </a:cubicBezTo>
                    <a:cubicBezTo>
                      <a:pt x="35560" y="105410"/>
                      <a:pt x="60960" y="73660"/>
                      <a:pt x="88900" y="52070"/>
                    </a:cubicBezTo>
                    <a:cubicBezTo>
                      <a:pt x="116840" y="30480"/>
                      <a:pt x="153670" y="12700"/>
                      <a:pt x="189230" y="6350"/>
                    </a:cubicBezTo>
                    <a:cubicBezTo>
                      <a:pt x="223520" y="0"/>
                      <a:pt x="264160" y="2540"/>
                      <a:pt x="298450" y="12700"/>
                    </a:cubicBezTo>
                    <a:cubicBezTo>
                      <a:pt x="332740" y="22860"/>
                      <a:pt x="392430" y="69850"/>
                      <a:pt x="392430" y="6985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9447848" y="4198620"/>
              <a:ext cx="416243" cy="415290"/>
              <a:chOff x="0" y="0"/>
              <a:chExt cx="554990" cy="55372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48260" y="44450"/>
                <a:ext cx="449580" cy="46101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61010">
                    <a:moveTo>
                      <a:pt x="448310" y="162560"/>
                    </a:moveTo>
                    <a:cubicBezTo>
                      <a:pt x="449580" y="307340"/>
                      <a:pt x="431800" y="344170"/>
                      <a:pt x="410210" y="372110"/>
                    </a:cubicBezTo>
                    <a:cubicBezTo>
                      <a:pt x="388620" y="400050"/>
                      <a:pt x="355600" y="425450"/>
                      <a:pt x="323850" y="439420"/>
                    </a:cubicBezTo>
                    <a:cubicBezTo>
                      <a:pt x="292100" y="453390"/>
                      <a:pt x="252730" y="461010"/>
                      <a:pt x="217170" y="458470"/>
                    </a:cubicBezTo>
                    <a:cubicBezTo>
                      <a:pt x="181610" y="455930"/>
                      <a:pt x="142240" y="444500"/>
                      <a:pt x="111760" y="426720"/>
                    </a:cubicBezTo>
                    <a:cubicBezTo>
                      <a:pt x="81280" y="408940"/>
                      <a:pt x="53340" y="379730"/>
                      <a:pt x="35560" y="349250"/>
                    </a:cubicBezTo>
                    <a:cubicBezTo>
                      <a:pt x="17780" y="318770"/>
                      <a:pt x="5080" y="280670"/>
                      <a:pt x="2540" y="245110"/>
                    </a:cubicBezTo>
                    <a:cubicBezTo>
                      <a:pt x="0" y="209550"/>
                      <a:pt x="7620" y="168910"/>
                      <a:pt x="21590" y="137160"/>
                    </a:cubicBezTo>
                    <a:cubicBezTo>
                      <a:pt x="35560" y="104140"/>
                      <a:pt x="62230" y="72390"/>
                      <a:pt x="90170" y="50800"/>
                    </a:cubicBezTo>
                    <a:cubicBezTo>
                      <a:pt x="118110" y="29210"/>
                      <a:pt x="154940" y="12700"/>
                      <a:pt x="189230" y="6350"/>
                    </a:cubicBezTo>
                    <a:cubicBezTo>
                      <a:pt x="223520" y="0"/>
                      <a:pt x="264160" y="2540"/>
                      <a:pt x="298450" y="12700"/>
                    </a:cubicBezTo>
                    <a:cubicBezTo>
                      <a:pt x="332740" y="22860"/>
                      <a:pt x="392430" y="68580"/>
                      <a:pt x="392430" y="6858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9665970" y="4067175"/>
              <a:ext cx="416243" cy="416243"/>
              <a:chOff x="0" y="0"/>
              <a:chExt cx="554990" cy="55499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48260" y="44450"/>
                <a:ext cx="449580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62280">
                    <a:moveTo>
                      <a:pt x="449580" y="163830"/>
                    </a:moveTo>
                    <a:cubicBezTo>
                      <a:pt x="449580" y="307340"/>
                      <a:pt x="431800" y="344170"/>
                      <a:pt x="410210" y="372110"/>
                    </a:cubicBezTo>
                    <a:cubicBezTo>
                      <a:pt x="388620" y="400050"/>
                      <a:pt x="356870" y="424180"/>
                      <a:pt x="325120" y="439420"/>
                    </a:cubicBezTo>
                    <a:cubicBezTo>
                      <a:pt x="293370" y="454660"/>
                      <a:pt x="252730" y="462280"/>
                      <a:pt x="217170" y="459740"/>
                    </a:cubicBezTo>
                    <a:cubicBezTo>
                      <a:pt x="181610" y="457200"/>
                      <a:pt x="143510" y="444500"/>
                      <a:pt x="113030" y="426720"/>
                    </a:cubicBezTo>
                    <a:cubicBezTo>
                      <a:pt x="82550" y="407670"/>
                      <a:pt x="54610" y="379730"/>
                      <a:pt x="35560" y="349250"/>
                    </a:cubicBezTo>
                    <a:cubicBezTo>
                      <a:pt x="17780" y="318770"/>
                      <a:pt x="5080" y="280670"/>
                      <a:pt x="2540" y="245110"/>
                    </a:cubicBezTo>
                    <a:cubicBezTo>
                      <a:pt x="0" y="209550"/>
                      <a:pt x="7620" y="170180"/>
                      <a:pt x="22860" y="137160"/>
                    </a:cubicBezTo>
                    <a:cubicBezTo>
                      <a:pt x="38100" y="105410"/>
                      <a:pt x="62230" y="72390"/>
                      <a:pt x="90170" y="50800"/>
                    </a:cubicBezTo>
                    <a:cubicBezTo>
                      <a:pt x="118110" y="29210"/>
                      <a:pt x="154940" y="12700"/>
                      <a:pt x="189230" y="6350"/>
                    </a:cubicBezTo>
                    <a:cubicBezTo>
                      <a:pt x="223520" y="0"/>
                      <a:pt x="264160" y="2540"/>
                      <a:pt x="298450" y="12700"/>
                    </a:cubicBezTo>
                    <a:cubicBezTo>
                      <a:pt x="332740" y="22860"/>
                      <a:pt x="392430" y="69850"/>
                      <a:pt x="392430" y="6985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9731693" y="4045267"/>
              <a:ext cx="416243" cy="416243"/>
              <a:chOff x="0" y="0"/>
              <a:chExt cx="554990" cy="55499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48260" y="44450"/>
                <a:ext cx="449580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62280">
                    <a:moveTo>
                      <a:pt x="448310" y="163830"/>
                    </a:moveTo>
                    <a:cubicBezTo>
                      <a:pt x="449580" y="307340"/>
                      <a:pt x="431800" y="344170"/>
                      <a:pt x="410210" y="372110"/>
                    </a:cubicBezTo>
                    <a:cubicBezTo>
                      <a:pt x="388620" y="400050"/>
                      <a:pt x="355600" y="425450"/>
                      <a:pt x="323850" y="439420"/>
                    </a:cubicBezTo>
                    <a:cubicBezTo>
                      <a:pt x="292100" y="453390"/>
                      <a:pt x="252730" y="462280"/>
                      <a:pt x="217170" y="459740"/>
                    </a:cubicBezTo>
                    <a:cubicBezTo>
                      <a:pt x="181610" y="457200"/>
                      <a:pt x="142240" y="445770"/>
                      <a:pt x="111760" y="426720"/>
                    </a:cubicBezTo>
                    <a:cubicBezTo>
                      <a:pt x="81280" y="408940"/>
                      <a:pt x="52070" y="379730"/>
                      <a:pt x="34290" y="349250"/>
                    </a:cubicBezTo>
                    <a:cubicBezTo>
                      <a:pt x="16510" y="318770"/>
                      <a:pt x="5080" y="280670"/>
                      <a:pt x="2540" y="245110"/>
                    </a:cubicBezTo>
                    <a:cubicBezTo>
                      <a:pt x="0" y="209550"/>
                      <a:pt x="7620" y="168910"/>
                      <a:pt x="21590" y="137160"/>
                    </a:cubicBezTo>
                    <a:cubicBezTo>
                      <a:pt x="35560" y="105410"/>
                      <a:pt x="60960" y="73660"/>
                      <a:pt x="88900" y="52070"/>
                    </a:cubicBezTo>
                    <a:cubicBezTo>
                      <a:pt x="116840" y="30480"/>
                      <a:pt x="153670" y="12700"/>
                      <a:pt x="189230" y="6350"/>
                    </a:cubicBezTo>
                    <a:cubicBezTo>
                      <a:pt x="223520" y="0"/>
                      <a:pt x="264160" y="2540"/>
                      <a:pt x="298450" y="12700"/>
                    </a:cubicBezTo>
                    <a:cubicBezTo>
                      <a:pt x="332740" y="22860"/>
                      <a:pt x="392430" y="69850"/>
                      <a:pt x="392430" y="6985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9644062" y="4285297"/>
              <a:ext cx="416243" cy="416243"/>
              <a:chOff x="0" y="0"/>
              <a:chExt cx="554990" cy="55499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48260" y="44450"/>
                <a:ext cx="449580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62280">
                    <a:moveTo>
                      <a:pt x="449580" y="163830"/>
                    </a:moveTo>
                    <a:cubicBezTo>
                      <a:pt x="449580" y="307340"/>
                      <a:pt x="433070" y="344170"/>
                      <a:pt x="411480" y="372110"/>
                    </a:cubicBezTo>
                    <a:cubicBezTo>
                      <a:pt x="389890" y="400050"/>
                      <a:pt x="356870" y="424180"/>
                      <a:pt x="325120" y="439420"/>
                    </a:cubicBezTo>
                    <a:cubicBezTo>
                      <a:pt x="292100" y="454660"/>
                      <a:pt x="252730" y="462280"/>
                      <a:pt x="217170" y="459740"/>
                    </a:cubicBezTo>
                    <a:cubicBezTo>
                      <a:pt x="181610" y="457200"/>
                      <a:pt x="143510" y="444500"/>
                      <a:pt x="113030" y="426720"/>
                    </a:cubicBezTo>
                    <a:cubicBezTo>
                      <a:pt x="82550" y="407670"/>
                      <a:pt x="54610" y="379730"/>
                      <a:pt x="35560" y="349250"/>
                    </a:cubicBezTo>
                    <a:cubicBezTo>
                      <a:pt x="17780" y="318770"/>
                      <a:pt x="5080" y="280670"/>
                      <a:pt x="2540" y="245110"/>
                    </a:cubicBezTo>
                    <a:cubicBezTo>
                      <a:pt x="0" y="209550"/>
                      <a:pt x="7620" y="168910"/>
                      <a:pt x="22860" y="137160"/>
                    </a:cubicBezTo>
                    <a:cubicBezTo>
                      <a:pt x="38100" y="105410"/>
                      <a:pt x="62230" y="73660"/>
                      <a:pt x="90170" y="52070"/>
                    </a:cubicBezTo>
                    <a:cubicBezTo>
                      <a:pt x="118110" y="30480"/>
                      <a:pt x="154940" y="12700"/>
                      <a:pt x="189230" y="6350"/>
                    </a:cubicBezTo>
                    <a:cubicBezTo>
                      <a:pt x="223520" y="0"/>
                      <a:pt x="264160" y="2540"/>
                      <a:pt x="298450" y="12700"/>
                    </a:cubicBezTo>
                    <a:cubicBezTo>
                      <a:pt x="332740" y="22860"/>
                      <a:pt x="392430" y="69850"/>
                      <a:pt x="392430" y="6985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9491662" y="4460558"/>
              <a:ext cx="415290" cy="415290"/>
              <a:chOff x="0" y="0"/>
              <a:chExt cx="553720" cy="55372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48260" y="44450"/>
                <a:ext cx="448310" cy="461010"/>
              </a:xfrm>
              <a:custGeom>
                <a:avLst/>
                <a:gdLst/>
                <a:ahLst/>
                <a:cxnLst/>
                <a:rect l="l" t="t" r="r" b="b"/>
                <a:pathLst>
                  <a:path w="448310" h="461010">
                    <a:moveTo>
                      <a:pt x="448310" y="162560"/>
                    </a:moveTo>
                    <a:cubicBezTo>
                      <a:pt x="448310" y="307340"/>
                      <a:pt x="431800" y="344170"/>
                      <a:pt x="410210" y="372110"/>
                    </a:cubicBezTo>
                    <a:cubicBezTo>
                      <a:pt x="388620" y="400050"/>
                      <a:pt x="355600" y="425450"/>
                      <a:pt x="323850" y="439420"/>
                    </a:cubicBezTo>
                    <a:cubicBezTo>
                      <a:pt x="292100" y="453390"/>
                      <a:pt x="252730" y="461010"/>
                      <a:pt x="217170" y="458470"/>
                    </a:cubicBezTo>
                    <a:cubicBezTo>
                      <a:pt x="181610" y="455930"/>
                      <a:pt x="142240" y="444500"/>
                      <a:pt x="111760" y="426720"/>
                    </a:cubicBezTo>
                    <a:cubicBezTo>
                      <a:pt x="81280" y="408940"/>
                      <a:pt x="52070" y="379730"/>
                      <a:pt x="34290" y="349250"/>
                    </a:cubicBezTo>
                    <a:cubicBezTo>
                      <a:pt x="16510" y="318770"/>
                      <a:pt x="5080" y="279400"/>
                      <a:pt x="2540" y="243840"/>
                    </a:cubicBezTo>
                    <a:cubicBezTo>
                      <a:pt x="0" y="208280"/>
                      <a:pt x="7620" y="168910"/>
                      <a:pt x="21590" y="137160"/>
                    </a:cubicBezTo>
                    <a:cubicBezTo>
                      <a:pt x="35560" y="105410"/>
                      <a:pt x="60960" y="72390"/>
                      <a:pt x="88900" y="50800"/>
                    </a:cubicBezTo>
                    <a:cubicBezTo>
                      <a:pt x="116840" y="29210"/>
                      <a:pt x="153670" y="12700"/>
                      <a:pt x="189230" y="6350"/>
                    </a:cubicBezTo>
                    <a:cubicBezTo>
                      <a:pt x="223520" y="0"/>
                      <a:pt x="264160" y="2540"/>
                      <a:pt x="298450" y="12700"/>
                    </a:cubicBezTo>
                    <a:cubicBezTo>
                      <a:pt x="332740" y="22860"/>
                      <a:pt x="392430" y="68580"/>
                      <a:pt x="392430" y="6858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9338310" y="4678680"/>
              <a:ext cx="416243" cy="415290"/>
              <a:chOff x="0" y="0"/>
              <a:chExt cx="554990" cy="55372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48260" y="44450"/>
                <a:ext cx="449580" cy="46101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61010">
                    <a:moveTo>
                      <a:pt x="449580" y="162560"/>
                    </a:moveTo>
                    <a:cubicBezTo>
                      <a:pt x="449580" y="307340"/>
                      <a:pt x="433070" y="344170"/>
                      <a:pt x="411480" y="372110"/>
                    </a:cubicBezTo>
                    <a:cubicBezTo>
                      <a:pt x="389890" y="400050"/>
                      <a:pt x="356870" y="425450"/>
                      <a:pt x="325120" y="439420"/>
                    </a:cubicBezTo>
                    <a:cubicBezTo>
                      <a:pt x="292100" y="453390"/>
                      <a:pt x="252730" y="461010"/>
                      <a:pt x="217170" y="458470"/>
                    </a:cubicBezTo>
                    <a:cubicBezTo>
                      <a:pt x="181610" y="455930"/>
                      <a:pt x="143510" y="444500"/>
                      <a:pt x="113030" y="426720"/>
                    </a:cubicBezTo>
                    <a:cubicBezTo>
                      <a:pt x="82550" y="408940"/>
                      <a:pt x="54610" y="379730"/>
                      <a:pt x="35560" y="349250"/>
                    </a:cubicBezTo>
                    <a:cubicBezTo>
                      <a:pt x="17780" y="318770"/>
                      <a:pt x="5080" y="280670"/>
                      <a:pt x="2540" y="245110"/>
                    </a:cubicBezTo>
                    <a:cubicBezTo>
                      <a:pt x="0" y="209550"/>
                      <a:pt x="7620" y="170180"/>
                      <a:pt x="22860" y="137160"/>
                    </a:cubicBezTo>
                    <a:cubicBezTo>
                      <a:pt x="38100" y="105410"/>
                      <a:pt x="62230" y="72390"/>
                      <a:pt x="90170" y="50800"/>
                    </a:cubicBezTo>
                    <a:cubicBezTo>
                      <a:pt x="118110" y="29210"/>
                      <a:pt x="154940" y="12700"/>
                      <a:pt x="190500" y="6350"/>
                    </a:cubicBezTo>
                    <a:cubicBezTo>
                      <a:pt x="224790" y="0"/>
                      <a:pt x="265430" y="2540"/>
                      <a:pt x="299720" y="12700"/>
                    </a:cubicBezTo>
                    <a:cubicBezTo>
                      <a:pt x="332740" y="22860"/>
                      <a:pt x="392430" y="68580"/>
                      <a:pt x="392430" y="6858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7701915" y="4351020"/>
              <a:ext cx="416243" cy="416243"/>
              <a:chOff x="0" y="0"/>
              <a:chExt cx="554990" cy="5549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48260" y="44450"/>
                <a:ext cx="449580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62280">
                    <a:moveTo>
                      <a:pt x="448310" y="163830"/>
                    </a:moveTo>
                    <a:cubicBezTo>
                      <a:pt x="449580" y="307340"/>
                      <a:pt x="431800" y="344170"/>
                      <a:pt x="410210" y="372110"/>
                    </a:cubicBezTo>
                    <a:cubicBezTo>
                      <a:pt x="388620" y="400050"/>
                      <a:pt x="356870" y="424180"/>
                      <a:pt x="325120" y="439420"/>
                    </a:cubicBezTo>
                    <a:cubicBezTo>
                      <a:pt x="293370" y="454660"/>
                      <a:pt x="252730" y="462280"/>
                      <a:pt x="217170" y="459740"/>
                    </a:cubicBezTo>
                    <a:cubicBezTo>
                      <a:pt x="181610" y="457200"/>
                      <a:pt x="143510" y="444500"/>
                      <a:pt x="113030" y="426720"/>
                    </a:cubicBezTo>
                    <a:cubicBezTo>
                      <a:pt x="82550" y="407670"/>
                      <a:pt x="54610" y="379730"/>
                      <a:pt x="35560" y="349250"/>
                    </a:cubicBezTo>
                    <a:cubicBezTo>
                      <a:pt x="17780" y="318770"/>
                      <a:pt x="5080" y="280670"/>
                      <a:pt x="2540" y="245110"/>
                    </a:cubicBezTo>
                    <a:cubicBezTo>
                      <a:pt x="0" y="209550"/>
                      <a:pt x="7620" y="170180"/>
                      <a:pt x="22860" y="137160"/>
                    </a:cubicBezTo>
                    <a:cubicBezTo>
                      <a:pt x="38100" y="105410"/>
                      <a:pt x="62230" y="72390"/>
                      <a:pt x="90170" y="50800"/>
                    </a:cubicBezTo>
                    <a:cubicBezTo>
                      <a:pt x="118110" y="29210"/>
                      <a:pt x="154940" y="12700"/>
                      <a:pt x="189230" y="6350"/>
                    </a:cubicBezTo>
                    <a:cubicBezTo>
                      <a:pt x="223520" y="0"/>
                      <a:pt x="264160" y="2540"/>
                      <a:pt x="298450" y="12700"/>
                    </a:cubicBezTo>
                    <a:cubicBezTo>
                      <a:pt x="332740" y="22860"/>
                      <a:pt x="392430" y="69850"/>
                      <a:pt x="392430" y="6985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8431530" y="4921568"/>
              <a:ext cx="184785" cy="184785"/>
              <a:chOff x="0" y="0"/>
              <a:chExt cx="246380" cy="24638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45720" y="49530"/>
                <a:ext cx="14732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7320" h="154940">
                    <a:moveTo>
                      <a:pt x="147320" y="53340"/>
                    </a:moveTo>
                    <a:cubicBezTo>
                      <a:pt x="144780" y="107950"/>
                      <a:pt x="125730" y="137160"/>
                      <a:pt x="106680" y="146050"/>
                    </a:cubicBezTo>
                    <a:cubicBezTo>
                      <a:pt x="87630" y="154940"/>
                      <a:pt x="52070" y="149860"/>
                      <a:pt x="35560" y="142240"/>
                    </a:cubicBezTo>
                    <a:cubicBezTo>
                      <a:pt x="24130" y="137160"/>
                      <a:pt x="15240" y="128270"/>
                      <a:pt x="10160" y="115570"/>
                    </a:cubicBezTo>
                    <a:cubicBezTo>
                      <a:pt x="2540" y="99060"/>
                      <a:pt x="0" y="63500"/>
                      <a:pt x="5080" y="45720"/>
                    </a:cubicBezTo>
                    <a:cubicBezTo>
                      <a:pt x="8890" y="33020"/>
                      <a:pt x="19050" y="24130"/>
                      <a:pt x="27940" y="16510"/>
                    </a:cubicBezTo>
                    <a:cubicBezTo>
                      <a:pt x="36830" y="8890"/>
                      <a:pt x="48260" y="2540"/>
                      <a:pt x="60960" y="1270"/>
                    </a:cubicBezTo>
                    <a:cubicBezTo>
                      <a:pt x="80010" y="0"/>
                      <a:pt x="129540" y="22860"/>
                      <a:pt x="129540" y="2286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7525703" y="4271010"/>
              <a:ext cx="888682" cy="359092"/>
              <a:chOff x="0" y="0"/>
              <a:chExt cx="1184910" cy="47879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48260" y="48260"/>
                <a:ext cx="1088390" cy="382270"/>
              </a:xfrm>
              <a:custGeom>
                <a:avLst/>
                <a:gdLst/>
                <a:ahLst/>
                <a:cxnLst/>
                <a:rect l="l" t="t" r="r" b="b"/>
                <a:pathLst>
                  <a:path w="1088390" h="382270">
                    <a:moveTo>
                      <a:pt x="251460" y="370840"/>
                    </a:moveTo>
                    <a:cubicBezTo>
                      <a:pt x="66040" y="256540"/>
                      <a:pt x="58420" y="265430"/>
                      <a:pt x="49530" y="262890"/>
                    </a:cubicBezTo>
                    <a:cubicBezTo>
                      <a:pt x="39370" y="260350"/>
                      <a:pt x="27940" y="251460"/>
                      <a:pt x="20320" y="240030"/>
                    </a:cubicBezTo>
                    <a:cubicBezTo>
                      <a:pt x="10160" y="224790"/>
                      <a:pt x="0" y="191770"/>
                      <a:pt x="5080" y="171450"/>
                    </a:cubicBezTo>
                    <a:cubicBezTo>
                      <a:pt x="10160" y="151130"/>
                      <a:pt x="24130" y="132080"/>
                      <a:pt x="54610" y="119380"/>
                    </a:cubicBezTo>
                    <a:cubicBezTo>
                      <a:pt x="140970" y="81280"/>
                      <a:pt x="647700" y="110490"/>
                      <a:pt x="647700" y="111760"/>
                    </a:cubicBezTo>
                    <a:cubicBezTo>
                      <a:pt x="647700" y="111760"/>
                      <a:pt x="599440" y="123190"/>
                      <a:pt x="588010" y="114300"/>
                    </a:cubicBezTo>
                    <a:cubicBezTo>
                      <a:pt x="577850" y="105410"/>
                      <a:pt x="577850" y="76200"/>
                      <a:pt x="581660" y="59690"/>
                    </a:cubicBezTo>
                    <a:cubicBezTo>
                      <a:pt x="585470" y="43180"/>
                      <a:pt x="598170" y="24130"/>
                      <a:pt x="612140" y="15240"/>
                    </a:cubicBezTo>
                    <a:cubicBezTo>
                      <a:pt x="626110" y="6350"/>
                      <a:pt x="646430" y="0"/>
                      <a:pt x="664210" y="2540"/>
                    </a:cubicBezTo>
                    <a:cubicBezTo>
                      <a:pt x="684530" y="6350"/>
                      <a:pt x="723900" y="39370"/>
                      <a:pt x="722630" y="41910"/>
                    </a:cubicBezTo>
                    <a:cubicBezTo>
                      <a:pt x="721360" y="44450"/>
                      <a:pt x="633730" y="7620"/>
                      <a:pt x="635000" y="5080"/>
                    </a:cubicBezTo>
                    <a:cubicBezTo>
                      <a:pt x="636270" y="2540"/>
                      <a:pt x="697230" y="8890"/>
                      <a:pt x="721360" y="21590"/>
                    </a:cubicBezTo>
                    <a:cubicBezTo>
                      <a:pt x="744220" y="33020"/>
                      <a:pt x="750570" y="59690"/>
                      <a:pt x="779780" y="73660"/>
                    </a:cubicBezTo>
                    <a:cubicBezTo>
                      <a:pt x="833120" y="99060"/>
                      <a:pt x="984250" y="90170"/>
                      <a:pt x="1033780" y="116840"/>
                    </a:cubicBezTo>
                    <a:cubicBezTo>
                      <a:pt x="1060450" y="130810"/>
                      <a:pt x="1078230" y="148590"/>
                      <a:pt x="1083310" y="168910"/>
                    </a:cubicBezTo>
                    <a:cubicBezTo>
                      <a:pt x="1088390" y="189230"/>
                      <a:pt x="1078230" y="222250"/>
                      <a:pt x="1066800" y="238760"/>
                    </a:cubicBezTo>
                    <a:cubicBezTo>
                      <a:pt x="1056640" y="251460"/>
                      <a:pt x="1041400" y="260350"/>
                      <a:pt x="1024890" y="262890"/>
                    </a:cubicBezTo>
                    <a:cubicBezTo>
                      <a:pt x="1005840" y="265430"/>
                      <a:pt x="971550" y="257810"/>
                      <a:pt x="956310" y="243840"/>
                    </a:cubicBezTo>
                    <a:cubicBezTo>
                      <a:pt x="941070" y="229870"/>
                      <a:pt x="930910" y="195580"/>
                      <a:pt x="934720" y="175260"/>
                    </a:cubicBezTo>
                    <a:cubicBezTo>
                      <a:pt x="938530" y="154940"/>
                      <a:pt x="961390" y="129540"/>
                      <a:pt x="977900" y="119380"/>
                    </a:cubicBezTo>
                    <a:cubicBezTo>
                      <a:pt x="991870" y="111760"/>
                      <a:pt x="1010920" y="110490"/>
                      <a:pt x="1026160" y="114300"/>
                    </a:cubicBezTo>
                    <a:cubicBezTo>
                      <a:pt x="1041400" y="118110"/>
                      <a:pt x="1057910" y="128270"/>
                      <a:pt x="1068070" y="139700"/>
                    </a:cubicBezTo>
                    <a:cubicBezTo>
                      <a:pt x="1078230" y="151130"/>
                      <a:pt x="1085850" y="170180"/>
                      <a:pt x="1085850" y="185420"/>
                    </a:cubicBezTo>
                    <a:cubicBezTo>
                      <a:pt x="1085850" y="200660"/>
                      <a:pt x="1080770" y="219710"/>
                      <a:pt x="1071880" y="232410"/>
                    </a:cubicBezTo>
                    <a:cubicBezTo>
                      <a:pt x="1062990" y="245110"/>
                      <a:pt x="1052830" y="254000"/>
                      <a:pt x="1033780" y="260350"/>
                    </a:cubicBezTo>
                    <a:cubicBezTo>
                      <a:pt x="998220" y="271780"/>
                      <a:pt x="909320" y="264160"/>
                      <a:pt x="862330" y="255270"/>
                    </a:cubicBezTo>
                    <a:cubicBezTo>
                      <a:pt x="826770" y="248920"/>
                      <a:pt x="800100" y="242570"/>
                      <a:pt x="773430" y="226060"/>
                    </a:cubicBezTo>
                    <a:cubicBezTo>
                      <a:pt x="742950" y="207010"/>
                      <a:pt x="723900" y="163830"/>
                      <a:pt x="692150" y="144780"/>
                    </a:cubicBezTo>
                    <a:cubicBezTo>
                      <a:pt x="661670" y="127000"/>
                      <a:pt x="604520" y="130810"/>
                      <a:pt x="588010" y="114300"/>
                    </a:cubicBezTo>
                    <a:cubicBezTo>
                      <a:pt x="579120" y="104140"/>
                      <a:pt x="577850" y="91440"/>
                      <a:pt x="579120" y="78740"/>
                    </a:cubicBezTo>
                    <a:cubicBezTo>
                      <a:pt x="580390" y="63500"/>
                      <a:pt x="585470" y="40640"/>
                      <a:pt x="598170" y="27940"/>
                    </a:cubicBezTo>
                    <a:cubicBezTo>
                      <a:pt x="612140" y="13970"/>
                      <a:pt x="641350" y="1270"/>
                      <a:pt x="664210" y="2540"/>
                    </a:cubicBezTo>
                    <a:cubicBezTo>
                      <a:pt x="692150" y="3810"/>
                      <a:pt x="730250" y="22860"/>
                      <a:pt x="751840" y="46990"/>
                    </a:cubicBezTo>
                    <a:cubicBezTo>
                      <a:pt x="775970" y="73660"/>
                      <a:pt x="802640" y="128270"/>
                      <a:pt x="797560" y="163830"/>
                    </a:cubicBezTo>
                    <a:cubicBezTo>
                      <a:pt x="792480" y="196850"/>
                      <a:pt x="758190" y="236220"/>
                      <a:pt x="730250" y="252730"/>
                    </a:cubicBezTo>
                    <a:cubicBezTo>
                      <a:pt x="706120" y="266700"/>
                      <a:pt x="688340" y="261620"/>
                      <a:pt x="647700" y="264160"/>
                    </a:cubicBezTo>
                    <a:cubicBezTo>
                      <a:pt x="539750" y="271780"/>
                      <a:pt x="129540" y="294640"/>
                      <a:pt x="49530" y="262890"/>
                    </a:cubicBezTo>
                    <a:cubicBezTo>
                      <a:pt x="25400" y="252730"/>
                      <a:pt x="17780" y="238760"/>
                      <a:pt x="10160" y="224790"/>
                    </a:cubicBezTo>
                    <a:cubicBezTo>
                      <a:pt x="3810" y="213360"/>
                      <a:pt x="2540" y="200660"/>
                      <a:pt x="2540" y="189230"/>
                    </a:cubicBezTo>
                    <a:cubicBezTo>
                      <a:pt x="2540" y="177800"/>
                      <a:pt x="6350" y="165100"/>
                      <a:pt x="12700" y="154940"/>
                    </a:cubicBezTo>
                    <a:cubicBezTo>
                      <a:pt x="21590" y="142240"/>
                      <a:pt x="36830" y="125730"/>
                      <a:pt x="54610" y="119380"/>
                    </a:cubicBezTo>
                    <a:cubicBezTo>
                      <a:pt x="76200" y="113030"/>
                      <a:pt x="104140" y="115570"/>
                      <a:pt x="135890" y="125730"/>
                    </a:cubicBezTo>
                    <a:cubicBezTo>
                      <a:pt x="193040" y="144780"/>
                      <a:pt x="327660" y="229870"/>
                      <a:pt x="355600" y="265430"/>
                    </a:cubicBezTo>
                    <a:cubicBezTo>
                      <a:pt x="365760" y="278130"/>
                      <a:pt x="367030" y="287020"/>
                      <a:pt x="367030" y="299720"/>
                    </a:cubicBezTo>
                    <a:cubicBezTo>
                      <a:pt x="367030" y="314960"/>
                      <a:pt x="361950" y="339090"/>
                      <a:pt x="351790" y="351790"/>
                    </a:cubicBezTo>
                    <a:cubicBezTo>
                      <a:pt x="341630" y="365760"/>
                      <a:pt x="321310" y="377190"/>
                      <a:pt x="304800" y="379730"/>
                    </a:cubicBezTo>
                    <a:cubicBezTo>
                      <a:pt x="288290" y="382270"/>
                      <a:pt x="251460" y="370840"/>
                      <a:pt x="251460" y="37084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7746682" y="4260532"/>
              <a:ext cx="1518285" cy="967740"/>
              <a:chOff x="0" y="0"/>
              <a:chExt cx="2024380" cy="129032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43180" y="49530"/>
                <a:ext cx="1931670" cy="1201420"/>
              </a:xfrm>
              <a:custGeom>
                <a:avLst/>
                <a:gdLst/>
                <a:ahLst/>
                <a:cxnLst/>
                <a:rect l="l" t="t" r="r" b="b"/>
                <a:pathLst>
                  <a:path w="1931670" h="1201420">
                    <a:moveTo>
                      <a:pt x="438150" y="257810"/>
                    </a:moveTo>
                    <a:cubicBezTo>
                      <a:pt x="364490" y="106680"/>
                      <a:pt x="360680" y="88900"/>
                      <a:pt x="363220" y="71120"/>
                    </a:cubicBezTo>
                    <a:cubicBezTo>
                      <a:pt x="365760" y="53340"/>
                      <a:pt x="373380" y="34290"/>
                      <a:pt x="387350" y="22860"/>
                    </a:cubicBezTo>
                    <a:cubicBezTo>
                      <a:pt x="402590" y="10160"/>
                      <a:pt x="435610" y="0"/>
                      <a:pt x="455930" y="3810"/>
                    </a:cubicBezTo>
                    <a:cubicBezTo>
                      <a:pt x="476250" y="7620"/>
                      <a:pt x="504190" y="29210"/>
                      <a:pt x="510540" y="49530"/>
                    </a:cubicBezTo>
                    <a:cubicBezTo>
                      <a:pt x="518160" y="72390"/>
                      <a:pt x="501650" y="100330"/>
                      <a:pt x="490220" y="137160"/>
                    </a:cubicBezTo>
                    <a:cubicBezTo>
                      <a:pt x="467360" y="207010"/>
                      <a:pt x="405130" y="359410"/>
                      <a:pt x="367030" y="427990"/>
                    </a:cubicBezTo>
                    <a:cubicBezTo>
                      <a:pt x="344170" y="468630"/>
                      <a:pt x="331470" y="485140"/>
                      <a:pt x="303530" y="518160"/>
                    </a:cubicBezTo>
                    <a:cubicBezTo>
                      <a:pt x="261620" y="566420"/>
                      <a:pt x="175260" y="659130"/>
                      <a:pt x="133350" y="684530"/>
                    </a:cubicBezTo>
                    <a:cubicBezTo>
                      <a:pt x="114300" y="695960"/>
                      <a:pt x="101600" y="699770"/>
                      <a:pt x="86360" y="701040"/>
                    </a:cubicBezTo>
                    <a:cubicBezTo>
                      <a:pt x="73660" y="702310"/>
                      <a:pt x="60960" y="701040"/>
                      <a:pt x="49530" y="694690"/>
                    </a:cubicBezTo>
                    <a:cubicBezTo>
                      <a:pt x="35560" y="687070"/>
                      <a:pt x="19050" y="671830"/>
                      <a:pt x="11430" y="656590"/>
                    </a:cubicBezTo>
                    <a:cubicBezTo>
                      <a:pt x="3810" y="641350"/>
                      <a:pt x="3810" y="617220"/>
                      <a:pt x="7620" y="601980"/>
                    </a:cubicBezTo>
                    <a:cubicBezTo>
                      <a:pt x="10160" y="589280"/>
                      <a:pt x="16510" y="581660"/>
                      <a:pt x="26670" y="571500"/>
                    </a:cubicBezTo>
                    <a:cubicBezTo>
                      <a:pt x="45720" y="552450"/>
                      <a:pt x="91440" y="518160"/>
                      <a:pt x="127000" y="510540"/>
                    </a:cubicBezTo>
                    <a:cubicBezTo>
                      <a:pt x="161290" y="502920"/>
                      <a:pt x="193040" y="510540"/>
                      <a:pt x="236220" y="523240"/>
                    </a:cubicBezTo>
                    <a:cubicBezTo>
                      <a:pt x="304800" y="543560"/>
                      <a:pt x="447040" y="596900"/>
                      <a:pt x="494030" y="646430"/>
                    </a:cubicBezTo>
                    <a:cubicBezTo>
                      <a:pt x="523240" y="676910"/>
                      <a:pt x="532130" y="713740"/>
                      <a:pt x="535940" y="745490"/>
                    </a:cubicBezTo>
                    <a:cubicBezTo>
                      <a:pt x="539750" y="773430"/>
                      <a:pt x="538480" y="803910"/>
                      <a:pt x="524510" y="828040"/>
                    </a:cubicBezTo>
                    <a:cubicBezTo>
                      <a:pt x="509270" y="854710"/>
                      <a:pt x="474980" y="881380"/>
                      <a:pt x="443230" y="891540"/>
                    </a:cubicBezTo>
                    <a:cubicBezTo>
                      <a:pt x="408940" y="902970"/>
                      <a:pt x="351790" y="902970"/>
                      <a:pt x="323850" y="889000"/>
                    </a:cubicBezTo>
                    <a:cubicBezTo>
                      <a:pt x="302260" y="877570"/>
                      <a:pt x="285750" y="852170"/>
                      <a:pt x="281940" y="831850"/>
                    </a:cubicBezTo>
                    <a:cubicBezTo>
                      <a:pt x="278130" y="814070"/>
                      <a:pt x="285750" y="792480"/>
                      <a:pt x="293370" y="778510"/>
                    </a:cubicBezTo>
                    <a:cubicBezTo>
                      <a:pt x="299720" y="767080"/>
                      <a:pt x="306070" y="760730"/>
                      <a:pt x="320040" y="754380"/>
                    </a:cubicBezTo>
                    <a:cubicBezTo>
                      <a:pt x="345440" y="742950"/>
                      <a:pt x="407670" y="740410"/>
                      <a:pt x="444500" y="744220"/>
                    </a:cubicBezTo>
                    <a:cubicBezTo>
                      <a:pt x="476250" y="746760"/>
                      <a:pt x="501650" y="756920"/>
                      <a:pt x="529590" y="768350"/>
                    </a:cubicBezTo>
                    <a:cubicBezTo>
                      <a:pt x="558800" y="781050"/>
                      <a:pt x="584200" y="808990"/>
                      <a:pt x="614680" y="819150"/>
                    </a:cubicBezTo>
                    <a:cubicBezTo>
                      <a:pt x="645160" y="829310"/>
                      <a:pt x="681990" y="819150"/>
                      <a:pt x="713740" y="830580"/>
                    </a:cubicBezTo>
                    <a:cubicBezTo>
                      <a:pt x="748030" y="843280"/>
                      <a:pt x="781050" y="877570"/>
                      <a:pt x="814070" y="892810"/>
                    </a:cubicBezTo>
                    <a:cubicBezTo>
                      <a:pt x="843280" y="906780"/>
                      <a:pt x="882650" y="902970"/>
                      <a:pt x="902970" y="920750"/>
                    </a:cubicBezTo>
                    <a:cubicBezTo>
                      <a:pt x="922020" y="937260"/>
                      <a:pt x="937260" y="963930"/>
                      <a:pt x="938530" y="990600"/>
                    </a:cubicBezTo>
                    <a:cubicBezTo>
                      <a:pt x="939800" y="1022350"/>
                      <a:pt x="924560" y="1076960"/>
                      <a:pt x="899160" y="1097280"/>
                    </a:cubicBezTo>
                    <a:cubicBezTo>
                      <a:pt x="875030" y="1117600"/>
                      <a:pt x="792480" y="1109980"/>
                      <a:pt x="792480" y="1115060"/>
                    </a:cubicBezTo>
                    <a:cubicBezTo>
                      <a:pt x="792480" y="1117600"/>
                      <a:pt x="825500" y="1122680"/>
                      <a:pt x="825500" y="1122680"/>
                    </a:cubicBezTo>
                    <a:cubicBezTo>
                      <a:pt x="825500" y="1122680"/>
                      <a:pt x="786130" y="1123950"/>
                      <a:pt x="772160" y="1113790"/>
                    </a:cubicBezTo>
                    <a:cubicBezTo>
                      <a:pt x="755650" y="1102360"/>
                      <a:pt x="736600" y="1074420"/>
                      <a:pt x="735330" y="1052830"/>
                    </a:cubicBezTo>
                    <a:cubicBezTo>
                      <a:pt x="734060" y="1032510"/>
                      <a:pt x="745490" y="1003300"/>
                      <a:pt x="763270" y="988060"/>
                    </a:cubicBezTo>
                    <a:cubicBezTo>
                      <a:pt x="783590" y="970280"/>
                      <a:pt x="826770" y="969010"/>
                      <a:pt x="858520" y="965200"/>
                    </a:cubicBezTo>
                    <a:cubicBezTo>
                      <a:pt x="891540" y="961390"/>
                      <a:pt x="920750" y="960120"/>
                      <a:pt x="957580" y="965200"/>
                    </a:cubicBezTo>
                    <a:cubicBezTo>
                      <a:pt x="1008380" y="971550"/>
                      <a:pt x="1084580" y="995680"/>
                      <a:pt x="1131570" y="1013460"/>
                    </a:cubicBezTo>
                    <a:cubicBezTo>
                      <a:pt x="1165860" y="1026160"/>
                      <a:pt x="1188720" y="1050290"/>
                      <a:pt x="1217930" y="1054100"/>
                    </a:cubicBezTo>
                    <a:cubicBezTo>
                      <a:pt x="1244600" y="1057910"/>
                      <a:pt x="1270000" y="1040130"/>
                      <a:pt x="1300480" y="1037590"/>
                    </a:cubicBezTo>
                    <a:cubicBezTo>
                      <a:pt x="1339850" y="1035050"/>
                      <a:pt x="1404620" y="1032510"/>
                      <a:pt x="1433830" y="1046480"/>
                    </a:cubicBezTo>
                    <a:cubicBezTo>
                      <a:pt x="1451610" y="1055370"/>
                      <a:pt x="1464310" y="1070610"/>
                      <a:pt x="1469390" y="1087120"/>
                    </a:cubicBezTo>
                    <a:cubicBezTo>
                      <a:pt x="1475740" y="1106170"/>
                      <a:pt x="1470660" y="1139190"/>
                      <a:pt x="1460500" y="1156970"/>
                    </a:cubicBezTo>
                    <a:cubicBezTo>
                      <a:pt x="1451610" y="1172210"/>
                      <a:pt x="1433830" y="1182370"/>
                      <a:pt x="1416050" y="1188720"/>
                    </a:cubicBezTo>
                    <a:cubicBezTo>
                      <a:pt x="1394460" y="1195070"/>
                      <a:pt x="1361440" y="1195070"/>
                      <a:pt x="1339850" y="1188720"/>
                    </a:cubicBezTo>
                    <a:cubicBezTo>
                      <a:pt x="1322070" y="1182370"/>
                      <a:pt x="1304290" y="1169670"/>
                      <a:pt x="1295400" y="1156970"/>
                    </a:cubicBezTo>
                    <a:cubicBezTo>
                      <a:pt x="1287780" y="1146810"/>
                      <a:pt x="1283970" y="1136650"/>
                      <a:pt x="1282700" y="1123950"/>
                    </a:cubicBezTo>
                    <a:cubicBezTo>
                      <a:pt x="1281430" y="1108710"/>
                      <a:pt x="1285240" y="1084580"/>
                      <a:pt x="1295400" y="1070610"/>
                    </a:cubicBezTo>
                    <a:cubicBezTo>
                      <a:pt x="1305560" y="1056640"/>
                      <a:pt x="1318260" y="1046480"/>
                      <a:pt x="1339850" y="1040130"/>
                    </a:cubicBezTo>
                    <a:cubicBezTo>
                      <a:pt x="1381760" y="1026160"/>
                      <a:pt x="1493520" y="1050290"/>
                      <a:pt x="1544320" y="1037590"/>
                    </a:cubicBezTo>
                    <a:cubicBezTo>
                      <a:pt x="1577340" y="1029970"/>
                      <a:pt x="1590040" y="1010920"/>
                      <a:pt x="1620520" y="999490"/>
                    </a:cubicBezTo>
                    <a:cubicBezTo>
                      <a:pt x="1663700" y="984250"/>
                      <a:pt x="1752600" y="982980"/>
                      <a:pt x="1785620" y="965200"/>
                    </a:cubicBezTo>
                    <a:cubicBezTo>
                      <a:pt x="1803400" y="955040"/>
                      <a:pt x="1804670" y="937260"/>
                      <a:pt x="1818640" y="929640"/>
                    </a:cubicBezTo>
                    <a:cubicBezTo>
                      <a:pt x="1832610" y="922020"/>
                      <a:pt x="1851660" y="919480"/>
                      <a:pt x="1866900" y="922020"/>
                    </a:cubicBezTo>
                    <a:cubicBezTo>
                      <a:pt x="1882140" y="924560"/>
                      <a:pt x="1899920" y="933450"/>
                      <a:pt x="1910080" y="944880"/>
                    </a:cubicBezTo>
                    <a:cubicBezTo>
                      <a:pt x="1920240" y="956310"/>
                      <a:pt x="1929130" y="974090"/>
                      <a:pt x="1930400" y="989330"/>
                    </a:cubicBezTo>
                    <a:cubicBezTo>
                      <a:pt x="1931670" y="1004570"/>
                      <a:pt x="1926590" y="1023620"/>
                      <a:pt x="1918970" y="1036320"/>
                    </a:cubicBezTo>
                    <a:cubicBezTo>
                      <a:pt x="1911350" y="1049020"/>
                      <a:pt x="1897380" y="1062990"/>
                      <a:pt x="1882140" y="1068070"/>
                    </a:cubicBezTo>
                    <a:cubicBezTo>
                      <a:pt x="1863090" y="1074420"/>
                      <a:pt x="1828800" y="1070610"/>
                      <a:pt x="1811020" y="1060450"/>
                    </a:cubicBezTo>
                    <a:cubicBezTo>
                      <a:pt x="1797050" y="1052830"/>
                      <a:pt x="1785620" y="1037590"/>
                      <a:pt x="1781810" y="1021080"/>
                    </a:cubicBezTo>
                    <a:cubicBezTo>
                      <a:pt x="1776730" y="1002030"/>
                      <a:pt x="1780540" y="967740"/>
                      <a:pt x="1793240" y="951230"/>
                    </a:cubicBezTo>
                    <a:cubicBezTo>
                      <a:pt x="1805940" y="934720"/>
                      <a:pt x="1836420" y="919480"/>
                      <a:pt x="1858010" y="920750"/>
                    </a:cubicBezTo>
                    <a:cubicBezTo>
                      <a:pt x="1878330" y="922020"/>
                      <a:pt x="1907540" y="939800"/>
                      <a:pt x="1918970" y="957580"/>
                    </a:cubicBezTo>
                    <a:cubicBezTo>
                      <a:pt x="1930400" y="975360"/>
                      <a:pt x="1931670" y="1007110"/>
                      <a:pt x="1922780" y="1029970"/>
                    </a:cubicBezTo>
                    <a:cubicBezTo>
                      <a:pt x="1911350" y="1057910"/>
                      <a:pt x="1880870" y="1084580"/>
                      <a:pt x="1841500" y="1107440"/>
                    </a:cubicBezTo>
                    <a:cubicBezTo>
                      <a:pt x="1776730" y="1144270"/>
                      <a:pt x="1634490" y="1178560"/>
                      <a:pt x="1544320" y="1189990"/>
                    </a:cubicBezTo>
                    <a:cubicBezTo>
                      <a:pt x="1470660" y="1200150"/>
                      <a:pt x="1377950" y="1198880"/>
                      <a:pt x="1339850" y="1188720"/>
                    </a:cubicBezTo>
                    <a:cubicBezTo>
                      <a:pt x="1323340" y="1184910"/>
                      <a:pt x="1316990" y="1178560"/>
                      <a:pt x="1308100" y="1170940"/>
                    </a:cubicBezTo>
                    <a:cubicBezTo>
                      <a:pt x="1299210" y="1163320"/>
                      <a:pt x="1290320" y="1153160"/>
                      <a:pt x="1286510" y="1141730"/>
                    </a:cubicBezTo>
                    <a:cubicBezTo>
                      <a:pt x="1281430" y="1126490"/>
                      <a:pt x="1278890" y="1103630"/>
                      <a:pt x="1286510" y="1087120"/>
                    </a:cubicBezTo>
                    <a:cubicBezTo>
                      <a:pt x="1295400" y="1069340"/>
                      <a:pt x="1318260" y="1047750"/>
                      <a:pt x="1339850" y="1040130"/>
                    </a:cubicBezTo>
                    <a:cubicBezTo>
                      <a:pt x="1361440" y="1032510"/>
                      <a:pt x="1395730" y="1035050"/>
                      <a:pt x="1416050" y="1040130"/>
                    </a:cubicBezTo>
                    <a:cubicBezTo>
                      <a:pt x="1430020" y="1043940"/>
                      <a:pt x="1440180" y="1047750"/>
                      <a:pt x="1449070" y="1056640"/>
                    </a:cubicBezTo>
                    <a:cubicBezTo>
                      <a:pt x="1460500" y="1068070"/>
                      <a:pt x="1471930" y="1088390"/>
                      <a:pt x="1473200" y="1104900"/>
                    </a:cubicBezTo>
                    <a:cubicBezTo>
                      <a:pt x="1474470" y="1121410"/>
                      <a:pt x="1469390" y="1143000"/>
                      <a:pt x="1460500" y="1156970"/>
                    </a:cubicBezTo>
                    <a:cubicBezTo>
                      <a:pt x="1451610" y="1170940"/>
                      <a:pt x="1437640" y="1182370"/>
                      <a:pt x="1416050" y="1188720"/>
                    </a:cubicBezTo>
                    <a:cubicBezTo>
                      <a:pt x="1375410" y="1201420"/>
                      <a:pt x="1287780" y="1195070"/>
                      <a:pt x="1224280" y="1189990"/>
                    </a:cubicBezTo>
                    <a:cubicBezTo>
                      <a:pt x="1160780" y="1184910"/>
                      <a:pt x="1087120" y="1170940"/>
                      <a:pt x="1033780" y="1155700"/>
                    </a:cubicBezTo>
                    <a:cubicBezTo>
                      <a:pt x="994410" y="1144270"/>
                      <a:pt x="970280" y="1123950"/>
                      <a:pt x="933450" y="1117600"/>
                    </a:cubicBezTo>
                    <a:cubicBezTo>
                      <a:pt x="890270" y="1109980"/>
                      <a:pt x="822960" y="1131570"/>
                      <a:pt x="789940" y="1121410"/>
                    </a:cubicBezTo>
                    <a:cubicBezTo>
                      <a:pt x="769620" y="1115060"/>
                      <a:pt x="755650" y="1103630"/>
                      <a:pt x="746760" y="1088390"/>
                    </a:cubicBezTo>
                    <a:cubicBezTo>
                      <a:pt x="736600" y="1070610"/>
                      <a:pt x="734060" y="1036320"/>
                      <a:pt x="741680" y="1017270"/>
                    </a:cubicBezTo>
                    <a:cubicBezTo>
                      <a:pt x="748030" y="1000760"/>
                      <a:pt x="763270" y="982980"/>
                      <a:pt x="779780" y="979170"/>
                    </a:cubicBezTo>
                    <a:cubicBezTo>
                      <a:pt x="798830" y="974090"/>
                      <a:pt x="847090" y="989330"/>
                      <a:pt x="848360" y="999490"/>
                    </a:cubicBezTo>
                    <a:cubicBezTo>
                      <a:pt x="849630" y="1009650"/>
                      <a:pt x="800100" y="1041400"/>
                      <a:pt x="775970" y="1040130"/>
                    </a:cubicBezTo>
                    <a:cubicBezTo>
                      <a:pt x="749300" y="1038860"/>
                      <a:pt x="727710" y="1002030"/>
                      <a:pt x="693420" y="986790"/>
                    </a:cubicBezTo>
                    <a:cubicBezTo>
                      <a:pt x="647700" y="966470"/>
                      <a:pt x="563880" y="956310"/>
                      <a:pt x="518160" y="937260"/>
                    </a:cubicBezTo>
                    <a:cubicBezTo>
                      <a:pt x="487680" y="924560"/>
                      <a:pt x="473710" y="905510"/>
                      <a:pt x="444500" y="896620"/>
                    </a:cubicBezTo>
                    <a:cubicBezTo>
                      <a:pt x="410210" y="886460"/>
                      <a:pt x="350520" y="901700"/>
                      <a:pt x="323850" y="889000"/>
                    </a:cubicBezTo>
                    <a:cubicBezTo>
                      <a:pt x="306070" y="880110"/>
                      <a:pt x="293370" y="864870"/>
                      <a:pt x="287020" y="849630"/>
                    </a:cubicBezTo>
                    <a:cubicBezTo>
                      <a:pt x="280670" y="834390"/>
                      <a:pt x="280670" y="811530"/>
                      <a:pt x="285750" y="795020"/>
                    </a:cubicBezTo>
                    <a:cubicBezTo>
                      <a:pt x="290830" y="779780"/>
                      <a:pt x="304800" y="762000"/>
                      <a:pt x="320040" y="754380"/>
                    </a:cubicBezTo>
                    <a:cubicBezTo>
                      <a:pt x="337820" y="745490"/>
                      <a:pt x="387350" y="751840"/>
                      <a:pt x="387350" y="746760"/>
                    </a:cubicBezTo>
                    <a:cubicBezTo>
                      <a:pt x="388620" y="740410"/>
                      <a:pt x="328930" y="730250"/>
                      <a:pt x="300990" y="716280"/>
                    </a:cubicBezTo>
                    <a:cubicBezTo>
                      <a:pt x="273050" y="702310"/>
                      <a:pt x="252730" y="668020"/>
                      <a:pt x="220980" y="662940"/>
                    </a:cubicBezTo>
                    <a:cubicBezTo>
                      <a:pt x="182880" y="656590"/>
                      <a:pt x="116840" y="699770"/>
                      <a:pt x="86360" y="701040"/>
                    </a:cubicBezTo>
                    <a:cubicBezTo>
                      <a:pt x="69850" y="702310"/>
                      <a:pt x="60960" y="701040"/>
                      <a:pt x="49530" y="694690"/>
                    </a:cubicBezTo>
                    <a:cubicBezTo>
                      <a:pt x="35560" y="687070"/>
                      <a:pt x="19050" y="671830"/>
                      <a:pt x="11430" y="656590"/>
                    </a:cubicBezTo>
                    <a:cubicBezTo>
                      <a:pt x="3810" y="641350"/>
                      <a:pt x="0" y="624840"/>
                      <a:pt x="7620" y="601980"/>
                    </a:cubicBezTo>
                    <a:cubicBezTo>
                      <a:pt x="27940" y="544830"/>
                      <a:pt x="190500" y="429260"/>
                      <a:pt x="243840" y="347980"/>
                    </a:cubicBezTo>
                    <a:cubicBezTo>
                      <a:pt x="283210" y="287020"/>
                      <a:pt x="295910" y="214630"/>
                      <a:pt x="321310" y="171450"/>
                    </a:cubicBezTo>
                    <a:cubicBezTo>
                      <a:pt x="337820" y="143510"/>
                      <a:pt x="364490" y="125730"/>
                      <a:pt x="369570" y="106680"/>
                    </a:cubicBezTo>
                    <a:cubicBezTo>
                      <a:pt x="372110" y="93980"/>
                      <a:pt x="361950" y="83820"/>
                      <a:pt x="363220" y="71120"/>
                    </a:cubicBezTo>
                    <a:cubicBezTo>
                      <a:pt x="365760" y="55880"/>
                      <a:pt x="374650" y="34290"/>
                      <a:pt x="387350" y="22860"/>
                    </a:cubicBezTo>
                    <a:cubicBezTo>
                      <a:pt x="400050" y="11430"/>
                      <a:pt x="421640" y="1270"/>
                      <a:pt x="438150" y="1270"/>
                    </a:cubicBezTo>
                    <a:cubicBezTo>
                      <a:pt x="454660" y="1270"/>
                      <a:pt x="472440" y="3810"/>
                      <a:pt x="488950" y="19050"/>
                    </a:cubicBezTo>
                    <a:cubicBezTo>
                      <a:pt x="521970" y="48260"/>
                      <a:pt x="574040" y="165100"/>
                      <a:pt x="582930" y="209550"/>
                    </a:cubicBezTo>
                    <a:cubicBezTo>
                      <a:pt x="588010" y="232410"/>
                      <a:pt x="586740" y="247650"/>
                      <a:pt x="580390" y="262890"/>
                    </a:cubicBezTo>
                    <a:cubicBezTo>
                      <a:pt x="574040" y="278130"/>
                      <a:pt x="560070" y="295910"/>
                      <a:pt x="543560" y="302260"/>
                    </a:cubicBezTo>
                    <a:cubicBezTo>
                      <a:pt x="524510" y="309880"/>
                      <a:pt x="490220" y="308610"/>
                      <a:pt x="472440" y="299720"/>
                    </a:cubicBezTo>
                    <a:cubicBezTo>
                      <a:pt x="457200" y="292100"/>
                      <a:pt x="438150" y="257810"/>
                      <a:pt x="438150" y="25781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8969693" y="4531995"/>
              <a:ext cx="352425" cy="588645"/>
              <a:chOff x="0" y="0"/>
              <a:chExt cx="469900" cy="78486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45720" y="48260"/>
                <a:ext cx="387350" cy="703580"/>
              </a:xfrm>
              <a:custGeom>
                <a:avLst/>
                <a:gdLst/>
                <a:ahLst/>
                <a:cxnLst/>
                <a:rect l="l" t="t" r="r" b="b"/>
                <a:pathLst>
                  <a:path w="387350" h="703580">
                    <a:moveTo>
                      <a:pt x="6350" y="210820"/>
                    </a:moveTo>
                    <a:cubicBezTo>
                      <a:pt x="41910" y="109220"/>
                      <a:pt x="31750" y="55880"/>
                      <a:pt x="48260" y="33020"/>
                    </a:cubicBezTo>
                    <a:cubicBezTo>
                      <a:pt x="62230" y="13970"/>
                      <a:pt x="91440" y="2540"/>
                      <a:pt x="111760" y="2540"/>
                    </a:cubicBezTo>
                    <a:cubicBezTo>
                      <a:pt x="133350" y="2540"/>
                      <a:pt x="162560" y="20320"/>
                      <a:pt x="173990" y="36830"/>
                    </a:cubicBezTo>
                    <a:cubicBezTo>
                      <a:pt x="184150" y="50800"/>
                      <a:pt x="176530" y="72390"/>
                      <a:pt x="185420" y="90170"/>
                    </a:cubicBezTo>
                    <a:cubicBezTo>
                      <a:pt x="198120" y="114300"/>
                      <a:pt x="242570" y="138430"/>
                      <a:pt x="256540" y="165100"/>
                    </a:cubicBezTo>
                    <a:cubicBezTo>
                      <a:pt x="269240" y="189230"/>
                      <a:pt x="261620" y="213360"/>
                      <a:pt x="273050" y="241300"/>
                    </a:cubicBezTo>
                    <a:cubicBezTo>
                      <a:pt x="290830" y="283210"/>
                      <a:pt x="353060" y="330200"/>
                      <a:pt x="369570" y="383540"/>
                    </a:cubicBezTo>
                    <a:cubicBezTo>
                      <a:pt x="387350" y="438150"/>
                      <a:pt x="383540" y="510540"/>
                      <a:pt x="373380" y="563880"/>
                    </a:cubicBezTo>
                    <a:cubicBezTo>
                      <a:pt x="365760" y="609600"/>
                      <a:pt x="354330" y="666750"/>
                      <a:pt x="325120" y="685800"/>
                    </a:cubicBezTo>
                    <a:cubicBezTo>
                      <a:pt x="297180" y="703580"/>
                      <a:pt x="236220" y="694690"/>
                      <a:pt x="207010" y="681990"/>
                    </a:cubicBezTo>
                    <a:cubicBezTo>
                      <a:pt x="184150" y="671830"/>
                      <a:pt x="162560" y="651510"/>
                      <a:pt x="156210" y="631190"/>
                    </a:cubicBezTo>
                    <a:cubicBezTo>
                      <a:pt x="149860" y="610870"/>
                      <a:pt x="156210" y="577850"/>
                      <a:pt x="168910" y="561340"/>
                    </a:cubicBezTo>
                    <a:cubicBezTo>
                      <a:pt x="181610" y="544830"/>
                      <a:pt x="213360" y="532130"/>
                      <a:pt x="233680" y="532130"/>
                    </a:cubicBezTo>
                    <a:cubicBezTo>
                      <a:pt x="250190" y="532130"/>
                      <a:pt x="267970" y="539750"/>
                      <a:pt x="279400" y="551180"/>
                    </a:cubicBezTo>
                    <a:cubicBezTo>
                      <a:pt x="293370" y="565150"/>
                      <a:pt x="306070" y="598170"/>
                      <a:pt x="304800" y="617220"/>
                    </a:cubicBezTo>
                    <a:cubicBezTo>
                      <a:pt x="303530" y="633730"/>
                      <a:pt x="294640" y="650240"/>
                      <a:pt x="283210" y="661670"/>
                    </a:cubicBezTo>
                    <a:cubicBezTo>
                      <a:pt x="273050" y="673100"/>
                      <a:pt x="255270" y="680720"/>
                      <a:pt x="240030" y="683260"/>
                    </a:cubicBezTo>
                    <a:cubicBezTo>
                      <a:pt x="224790" y="685800"/>
                      <a:pt x="205740" y="683260"/>
                      <a:pt x="191770" y="675640"/>
                    </a:cubicBezTo>
                    <a:cubicBezTo>
                      <a:pt x="177800" y="668020"/>
                      <a:pt x="163830" y="654050"/>
                      <a:pt x="158750" y="638810"/>
                    </a:cubicBezTo>
                    <a:cubicBezTo>
                      <a:pt x="152400" y="619760"/>
                      <a:pt x="154940" y="585470"/>
                      <a:pt x="163830" y="567690"/>
                    </a:cubicBezTo>
                    <a:cubicBezTo>
                      <a:pt x="171450" y="553720"/>
                      <a:pt x="187960" y="542290"/>
                      <a:pt x="201930" y="537210"/>
                    </a:cubicBezTo>
                    <a:cubicBezTo>
                      <a:pt x="215900" y="532130"/>
                      <a:pt x="246380" y="527050"/>
                      <a:pt x="250190" y="534670"/>
                    </a:cubicBezTo>
                    <a:cubicBezTo>
                      <a:pt x="255270" y="542290"/>
                      <a:pt x="228600" y="589280"/>
                      <a:pt x="220980" y="588010"/>
                    </a:cubicBezTo>
                    <a:cubicBezTo>
                      <a:pt x="208280" y="585470"/>
                      <a:pt x="224790" y="448310"/>
                      <a:pt x="204470" y="401320"/>
                    </a:cubicBezTo>
                    <a:cubicBezTo>
                      <a:pt x="189230" y="365760"/>
                      <a:pt x="156210" y="355600"/>
                      <a:pt x="134620" y="321310"/>
                    </a:cubicBezTo>
                    <a:cubicBezTo>
                      <a:pt x="104140" y="275590"/>
                      <a:pt x="67310" y="189230"/>
                      <a:pt x="50800" y="142240"/>
                    </a:cubicBezTo>
                    <a:cubicBezTo>
                      <a:pt x="40640" y="113030"/>
                      <a:pt x="33020" y="87630"/>
                      <a:pt x="34290" y="67310"/>
                    </a:cubicBezTo>
                    <a:cubicBezTo>
                      <a:pt x="35560" y="53340"/>
                      <a:pt x="40640" y="43180"/>
                      <a:pt x="48260" y="33020"/>
                    </a:cubicBezTo>
                    <a:cubicBezTo>
                      <a:pt x="58420" y="21590"/>
                      <a:pt x="78740" y="7620"/>
                      <a:pt x="93980" y="3810"/>
                    </a:cubicBezTo>
                    <a:cubicBezTo>
                      <a:pt x="106680" y="0"/>
                      <a:pt x="118110" y="1270"/>
                      <a:pt x="130810" y="5080"/>
                    </a:cubicBezTo>
                    <a:cubicBezTo>
                      <a:pt x="146050" y="10160"/>
                      <a:pt x="163830" y="22860"/>
                      <a:pt x="173990" y="36830"/>
                    </a:cubicBezTo>
                    <a:cubicBezTo>
                      <a:pt x="182880" y="49530"/>
                      <a:pt x="187960" y="63500"/>
                      <a:pt x="190500" y="82550"/>
                    </a:cubicBezTo>
                    <a:cubicBezTo>
                      <a:pt x="194310" y="111760"/>
                      <a:pt x="185420" y="162560"/>
                      <a:pt x="175260" y="198120"/>
                    </a:cubicBezTo>
                    <a:cubicBezTo>
                      <a:pt x="166370" y="229870"/>
                      <a:pt x="154940" y="264160"/>
                      <a:pt x="138430" y="284480"/>
                    </a:cubicBezTo>
                    <a:cubicBezTo>
                      <a:pt x="125730" y="299720"/>
                      <a:pt x="110490" y="309880"/>
                      <a:pt x="93980" y="313690"/>
                    </a:cubicBezTo>
                    <a:cubicBezTo>
                      <a:pt x="77470" y="317500"/>
                      <a:pt x="54610" y="313690"/>
                      <a:pt x="39370" y="306070"/>
                    </a:cubicBezTo>
                    <a:cubicBezTo>
                      <a:pt x="24130" y="298450"/>
                      <a:pt x="10160" y="280670"/>
                      <a:pt x="5080" y="265430"/>
                    </a:cubicBezTo>
                    <a:cubicBezTo>
                      <a:pt x="0" y="248920"/>
                      <a:pt x="6350" y="210820"/>
                      <a:pt x="6350" y="21082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090535" y="4286250"/>
              <a:ext cx="184785" cy="184785"/>
              <a:chOff x="0" y="0"/>
              <a:chExt cx="246380" cy="24638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45720" y="49530"/>
                <a:ext cx="14732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7320" h="154940">
                    <a:moveTo>
                      <a:pt x="147320" y="54610"/>
                    </a:moveTo>
                    <a:cubicBezTo>
                      <a:pt x="144780" y="107950"/>
                      <a:pt x="124460" y="137160"/>
                      <a:pt x="105410" y="146050"/>
                    </a:cubicBezTo>
                    <a:cubicBezTo>
                      <a:pt x="86360" y="154940"/>
                      <a:pt x="50800" y="149860"/>
                      <a:pt x="34290" y="142240"/>
                    </a:cubicBezTo>
                    <a:cubicBezTo>
                      <a:pt x="22860" y="137160"/>
                      <a:pt x="13970" y="128270"/>
                      <a:pt x="8890" y="115570"/>
                    </a:cubicBezTo>
                    <a:cubicBezTo>
                      <a:pt x="1270" y="99060"/>
                      <a:pt x="0" y="63500"/>
                      <a:pt x="5080" y="45720"/>
                    </a:cubicBezTo>
                    <a:cubicBezTo>
                      <a:pt x="8890" y="33020"/>
                      <a:pt x="17780" y="24130"/>
                      <a:pt x="26670" y="16510"/>
                    </a:cubicBezTo>
                    <a:cubicBezTo>
                      <a:pt x="35560" y="8890"/>
                      <a:pt x="46990" y="2540"/>
                      <a:pt x="60960" y="1270"/>
                    </a:cubicBezTo>
                    <a:cubicBezTo>
                      <a:pt x="80010" y="0"/>
                      <a:pt x="128270" y="22860"/>
                      <a:pt x="128270" y="2286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7885747" y="4451032"/>
              <a:ext cx="944880" cy="517207"/>
              <a:chOff x="0" y="0"/>
              <a:chExt cx="1259840" cy="68961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45720" y="40640"/>
                <a:ext cx="116586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1165860" h="607060">
                    <a:moveTo>
                      <a:pt x="124460" y="123190"/>
                    </a:moveTo>
                    <a:cubicBezTo>
                      <a:pt x="308610" y="229870"/>
                      <a:pt x="370840" y="204470"/>
                      <a:pt x="378460" y="218440"/>
                    </a:cubicBezTo>
                    <a:cubicBezTo>
                      <a:pt x="384810" y="231140"/>
                      <a:pt x="344170" y="292100"/>
                      <a:pt x="325120" y="292100"/>
                    </a:cubicBezTo>
                    <a:cubicBezTo>
                      <a:pt x="303530" y="292100"/>
                      <a:pt x="254000" y="229870"/>
                      <a:pt x="255270" y="204470"/>
                    </a:cubicBezTo>
                    <a:cubicBezTo>
                      <a:pt x="256540" y="181610"/>
                      <a:pt x="293370" y="162560"/>
                      <a:pt x="317500" y="146050"/>
                    </a:cubicBezTo>
                    <a:cubicBezTo>
                      <a:pt x="342900" y="129540"/>
                      <a:pt x="372110" y="114300"/>
                      <a:pt x="402590" y="107950"/>
                    </a:cubicBezTo>
                    <a:cubicBezTo>
                      <a:pt x="433070" y="101600"/>
                      <a:pt x="467360" y="102870"/>
                      <a:pt x="500380" y="107950"/>
                    </a:cubicBezTo>
                    <a:cubicBezTo>
                      <a:pt x="537210" y="114300"/>
                      <a:pt x="576580" y="139700"/>
                      <a:pt x="614680" y="147320"/>
                    </a:cubicBezTo>
                    <a:cubicBezTo>
                      <a:pt x="651510" y="154940"/>
                      <a:pt x="690880" y="149860"/>
                      <a:pt x="723900" y="156210"/>
                    </a:cubicBezTo>
                    <a:cubicBezTo>
                      <a:pt x="751840" y="161290"/>
                      <a:pt x="764540" y="175260"/>
                      <a:pt x="798830" y="180340"/>
                    </a:cubicBezTo>
                    <a:cubicBezTo>
                      <a:pt x="866140" y="191770"/>
                      <a:pt x="1051560" y="165100"/>
                      <a:pt x="1106170" y="182880"/>
                    </a:cubicBezTo>
                    <a:cubicBezTo>
                      <a:pt x="1129030" y="190500"/>
                      <a:pt x="1141730" y="200660"/>
                      <a:pt x="1150620" y="214630"/>
                    </a:cubicBezTo>
                    <a:cubicBezTo>
                      <a:pt x="1159510" y="228600"/>
                      <a:pt x="1165860" y="250190"/>
                      <a:pt x="1163320" y="266700"/>
                    </a:cubicBezTo>
                    <a:cubicBezTo>
                      <a:pt x="1160780" y="283210"/>
                      <a:pt x="1150620" y="303530"/>
                      <a:pt x="1137920" y="314960"/>
                    </a:cubicBezTo>
                    <a:cubicBezTo>
                      <a:pt x="1125220" y="326390"/>
                      <a:pt x="1106170" y="336550"/>
                      <a:pt x="1088390" y="334010"/>
                    </a:cubicBezTo>
                    <a:cubicBezTo>
                      <a:pt x="1062990" y="330200"/>
                      <a:pt x="1032510" y="267970"/>
                      <a:pt x="1003300" y="261620"/>
                    </a:cubicBezTo>
                    <a:cubicBezTo>
                      <a:pt x="979170" y="256540"/>
                      <a:pt x="955040" y="281940"/>
                      <a:pt x="928370" y="284480"/>
                    </a:cubicBezTo>
                    <a:cubicBezTo>
                      <a:pt x="897890" y="287020"/>
                      <a:pt x="867410" y="279400"/>
                      <a:pt x="829310" y="271780"/>
                    </a:cubicBezTo>
                    <a:cubicBezTo>
                      <a:pt x="774700" y="260350"/>
                      <a:pt x="681990" y="237490"/>
                      <a:pt x="631190" y="218440"/>
                    </a:cubicBezTo>
                    <a:cubicBezTo>
                      <a:pt x="596900" y="205740"/>
                      <a:pt x="582930" y="185420"/>
                      <a:pt x="549910" y="176530"/>
                    </a:cubicBezTo>
                    <a:cubicBezTo>
                      <a:pt x="508000" y="163830"/>
                      <a:pt x="408940" y="185420"/>
                      <a:pt x="394970" y="162560"/>
                    </a:cubicBezTo>
                    <a:cubicBezTo>
                      <a:pt x="383540" y="144780"/>
                      <a:pt x="405130" y="92710"/>
                      <a:pt x="425450" y="80010"/>
                    </a:cubicBezTo>
                    <a:cubicBezTo>
                      <a:pt x="449580" y="66040"/>
                      <a:pt x="500380" y="83820"/>
                      <a:pt x="541020" y="99060"/>
                    </a:cubicBezTo>
                    <a:cubicBezTo>
                      <a:pt x="594360" y="119380"/>
                      <a:pt x="665480" y="173990"/>
                      <a:pt x="712470" y="204470"/>
                    </a:cubicBezTo>
                    <a:cubicBezTo>
                      <a:pt x="745490" y="226060"/>
                      <a:pt x="775970" y="237490"/>
                      <a:pt x="796290" y="261620"/>
                    </a:cubicBezTo>
                    <a:cubicBezTo>
                      <a:pt x="816610" y="285750"/>
                      <a:pt x="830580" y="317500"/>
                      <a:pt x="835660" y="349250"/>
                    </a:cubicBezTo>
                    <a:cubicBezTo>
                      <a:pt x="842010" y="383540"/>
                      <a:pt x="842010" y="430530"/>
                      <a:pt x="826770" y="459740"/>
                    </a:cubicBezTo>
                    <a:cubicBezTo>
                      <a:pt x="811530" y="487680"/>
                      <a:pt x="775970" y="513080"/>
                      <a:pt x="745490" y="524510"/>
                    </a:cubicBezTo>
                    <a:cubicBezTo>
                      <a:pt x="713740" y="535940"/>
                      <a:pt x="674370" y="529590"/>
                      <a:pt x="640080" y="529590"/>
                    </a:cubicBezTo>
                    <a:cubicBezTo>
                      <a:pt x="608330" y="529590"/>
                      <a:pt x="575310" y="534670"/>
                      <a:pt x="548640" y="521970"/>
                    </a:cubicBezTo>
                    <a:cubicBezTo>
                      <a:pt x="519430" y="508000"/>
                      <a:pt x="492760" y="469900"/>
                      <a:pt x="474980" y="440690"/>
                    </a:cubicBezTo>
                    <a:cubicBezTo>
                      <a:pt x="459740" y="415290"/>
                      <a:pt x="438150" y="364490"/>
                      <a:pt x="445770" y="358140"/>
                    </a:cubicBezTo>
                    <a:cubicBezTo>
                      <a:pt x="454660" y="350520"/>
                      <a:pt x="523240" y="391160"/>
                      <a:pt x="544830" y="420370"/>
                    </a:cubicBezTo>
                    <a:cubicBezTo>
                      <a:pt x="566420" y="450850"/>
                      <a:pt x="584200" y="509270"/>
                      <a:pt x="574040" y="539750"/>
                    </a:cubicBezTo>
                    <a:cubicBezTo>
                      <a:pt x="565150" y="566420"/>
                      <a:pt x="528320" y="589280"/>
                      <a:pt x="499110" y="598170"/>
                    </a:cubicBezTo>
                    <a:cubicBezTo>
                      <a:pt x="467360" y="607060"/>
                      <a:pt x="417830" y="604520"/>
                      <a:pt x="388620" y="589280"/>
                    </a:cubicBezTo>
                    <a:cubicBezTo>
                      <a:pt x="360680" y="574040"/>
                      <a:pt x="336550" y="539750"/>
                      <a:pt x="325120" y="508000"/>
                    </a:cubicBezTo>
                    <a:cubicBezTo>
                      <a:pt x="313690" y="476250"/>
                      <a:pt x="316230" y="431800"/>
                      <a:pt x="321310" y="398780"/>
                    </a:cubicBezTo>
                    <a:cubicBezTo>
                      <a:pt x="326390" y="369570"/>
                      <a:pt x="334010" y="341630"/>
                      <a:pt x="351790" y="318770"/>
                    </a:cubicBezTo>
                    <a:cubicBezTo>
                      <a:pt x="370840" y="293370"/>
                      <a:pt x="401320" y="270510"/>
                      <a:pt x="438150" y="259080"/>
                    </a:cubicBezTo>
                    <a:cubicBezTo>
                      <a:pt x="486410" y="243840"/>
                      <a:pt x="568960" y="245110"/>
                      <a:pt x="622300" y="254000"/>
                    </a:cubicBezTo>
                    <a:cubicBezTo>
                      <a:pt x="665480" y="260350"/>
                      <a:pt x="701040" y="292100"/>
                      <a:pt x="736600" y="294640"/>
                    </a:cubicBezTo>
                    <a:cubicBezTo>
                      <a:pt x="765810" y="297180"/>
                      <a:pt x="786130" y="281940"/>
                      <a:pt x="819150" y="279400"/>
                    </a:cubicBezTo>
                    <a:cubicBezTo>
                      <a:pt x="867410" y="275590"/>
                      <a:pt x="962660" y="270510"/>
                      <a:pt x="999490" y="283210"/>
                    </a:cubicBezTo>
                    <a:cubicBezTo>
                      <a:pt x="1018540" y="289560"/>
                      <a:pt x="1028700" y="299720"/>
                      <a:pt x="1037590" y="312420"/>
                    </a:cubicBezTo>
                    <a:cubicBezTo>
                      <a:pt x="1046480" y="325120"/>
                      <a:pt x="1052830" y="342900"/>
                      <a:pt x="1050290" y="359410"/>
                    </a:cubicBezTo>
                    <a:cubicBezTo>
                      <a:pt x="1047750" y="378460"/>
                      <a:pt x="1029970" y="408940"/>
                      <a:pt x="1013460" y="420370"/>
                    </a:cubicBezTo>
                    <a:cubicBezTo>
                      <a:pt x="1000760" y="429260"/>
                      <a:pt x="981710" y="431800"/>
                      <a:pt x="966470" y="430530"/>
                    </a:cubicBezTo>
                    <a:cubicBezTo>
                      <a:pt x="951230" y="429260"/>
                      <a:pt x="933450" y="420370"/>
                      <a:pt x="922020" y="410210"/>
                    </a:cubicBezTo>
                    <a:cubicBezTo>
                      <a:pt x="910590" y="400050"/>
                      <a:pt x="901700" y="382270"/>
                      <a:pt x="899160" y="367030"/>
                    </a:cubicBezTo>
                    <a:cubicBezTo>
                      <a:pt x="896620" y="351790"/>
                      <a:pt x="897890" y="334010"/>
                      <a:pt x="906780" y="320040"/>
                    </a:cubicBezTo>
                    <a:cubicBezTo>
                      <a:pt x="916940" y="303530"/>
                      <a:pt x="947420" y="283210"/>
                      <a:pt x="966470" y="279400"/>
                    </a:cubicBezTo>
                    <a:cubicBezTo>
                      <a:pt x="982980" y="276860"/>
                      <a:pt x="1000760" y="281940"/>
                      <a:pt x="1013460" y="289560"/>
                    </a:cubicBezTo>
                    <a:cubicBezTo>
                      <a:pt x="1026160" y="297180"/>
                      <a:pt x="1038860" y="312420"/>
                      <a:pt x="1045210" y="326390"/>
                    </a:cubicBezTo>
                    <a:cubicBezTo>
                      <a:pt x="1051560" y="340360"/>
                      <a:pt x="1052830" y="360680"/>
                      <a:pt x="1047750" y="375920"/>
                    </a:cubicBezTo>
                    <a:cubicBezTo>
                      <a:pt x="1041400" y="394970"/>
                      <a:pt x="1026160" y="416560"/>
                      <a:pt x="999490" y="427990"/>
                    </a:cubicBezTo>
                    <a:cubicBezTo>
                      <a:pt x="949960" y="449580"/>
                      <a:pt x="807720" y="438150"/>
                      <a:pt x="742950" y="430530"/>
                    </a:cubicBezTo>
                    <a:cubicBezTo>
                      <a:pt x="703580" y="425450"/>
                      <a:pt x="679450" y="410210"/>
                      <a:pt x="647700" y="406400"/>
                    </a:cubicBezTo>
                    <a:cubicBezTo>
                      <a:pt x="615950" y="402590"/>
                      <a:pt x="580390" y="400050"/>
                      <a:pt x="549910" y="407670"/>
                    </a:cubicBezTo>
                    <a:cubicBezTo>
                      <a:pt x="520700" y="415290"/>
                      <a:pt x="491490" y="429260"/>
                      <a:pt x="469900" y="448310"/>
                    </a:cubicBezTo>
                    <a:cubicBezTo>
                      <a:pt x="449580" y="466090"/>
                      <a:pt x="441960" y="515620"/>
                      <a:pt x="425450" y="516890"/>
                    </a:cubicBezTo>
                    <a:cubicBezTo>
                      <a:pt x="406400" y="518160"/>
                      <a:pt x="370840" y="467360"/>
                      <a:pt x="358140" y="435610"/>
                    </a:cubicBezTo>
                    <a:cubicBezTo>
                      <a:pt x="345440" y="403860"/>
                      <a:pt x="339090" y="356870"/>
                      <a:pt x="349250" y="325120"/>
                    </a:cubicBezTo>
                    <a:cubicBezTo>
                      <a:pt x="358140" y="293370"/>
                      <a:pt x="386080" y="259080"/>
                      <a:pt x="412750" y="243840"/>
                    </a:cubicBezTo>
                    <a:cubicBezTo>
                      <a:pt x="436880" y="229870"/>
                      <a:pt x="472440" y="227330"/>
                      <a:pt x="500380" y="234950"/>
                    </a:cubicBezTo>
                    <a:cubicBezTo>
                      <a:pt x="529590" y="243840"/>
                      <a:pt x="566420" y="273050"/>
                      <a:pt x="582930" y="298450"/>
                    </a:cubicBezTo>
                    <a:cubicBezTo>
                      <a:pt x="596900" y="321310"/>
                      <a:pt x="581660" y="364490"/>
                      <a:pt x="598170" y="377190"/>
                    </a:cubicBezTo>
                    <a:cubicBezTo>
                      <a:pt x="617220" y="391160"/>
                      <a:pt x="692150" y="383540"/>
                      <a:pt x="695960" y="370840"/>
                    </a:cubicBezTo>
                    <a:cubicBezTo>
                      <a:pt x="701040" y="349250"/>
                      <a:pt x="515620" y="234950"/>
                      <a:pt x="449580" y="210820"/>
                    </a:cubicBezTo>
                    <a:cubicBezTo>
                      <a:pt x="411480" y="196850"/>
                      <a:pt x="375920" y="214630"/>
                      <a:pt x="350520" y="198120"/>
                    </a:cubicBezTo>
                    <a:cubicBezTo>
                      <a:pt x="322580" y="179070"/>
                      <a:pt x="287020" y="128270"/>
                      <a:pt x="292100" y="97790"/>
                    </a:cubicBezTo>
                    <a:cubicBezTo>
                      <a:pt x="298450" y="64770"/>
                      <a:pt x="363220" y="21590"/>
                      <a:pt x="400050" y="10160"/>
                    </a:cubicBezTo>
                    <a:cubicBezTo>
                      <a:pt x="430530" y="0"/>
                      <a:pt x="450850" y="8890"/>
                      <a:pt x="492760" y="15240"/>
                    </a:cubicBezTo>
                    <a:cubicBezTo>
                      <a:pt x="585470" y="30480"/>
                      <a:pt x="842010" y="119380"/>
                      <a:pt x="928370" y="132080"/>
                    </a:cubicBezTo>
                    <a:cubicBezTo>
                      <a:pt x="963930" y="137160"/>
                      <a:pt x="976630" y="127000"/>
                      <a:pt x="1004570" y="133350"/>
                    </a:cubicBezTo>
                    <a:cubicBezTo>
                      <a:pt x="1040130" y="142240"/>
                      <a:pt x="1096010" y="168910"/>
                      <a:pt x="1122680" y="189230"/>
                    </a:cubicBezTo>
                    <a:cubicBezTo>
                      <a:pt x="1140460" y="201930"/>
                      <a:pt x="1154430" y="213360"/>
                      <a:pt x="1159510" y="229870"/>
                    </a:cubicBezTo>
                    <a:cubicBezTo>
                      <a:pt x="1165860" y="248920"/>
                      <a:pt x="1162050" y="283210"/>
                      <a:pt x="1150620" y="300990"/>
                    </a:cubicBezTo>
                    <a:cubicBezTo>
                      <a:pt x="1139190" y="318770"/>
                      <a:pt x="1118870" y="326390"/>
                      <a:pt x="1088390" y="334010"/>
                    </a:cubicBezTo>
                    <a:cubicBezTo>
                      <a:pt x="1018540" y="350520"/>
                      <a:pt x="833120" y="340360"/>
                      <a:pt x="723900" y="325120"/>
                    </a:cubicBezTo>
                    <a:cubicBezTo>
                      <a:pt x="632460" y="312420"/>
                      <a:pt x="553720" y="270510"/>
                      <a:pt x="476250" y="260350"/>
                    </a:cubicBezTo>
                    <a:cubicBezTo>
                      <a:pt x="411480" y="251460"/>
                      <a:pt x="342900" y="265430"/>
                      <a:pt x="292100" y="259080"/>
                    </a:cubicBezTo>
                    <a:cubicBezTo>
                      <a:pt x="254000" y="255270"/>
                      <a:pt x="217170" y="257810"/>
                      <a:pt x="195580" y="237490"/>
                    </a:cubicBezTo>
                    <a:cubicBezTo>
                      <a:pt x="170180" y="214630"/>
                      <a:pt x="151130" y="153670"/>
                      <a:pt x="158750" y="119380"/>
                    </a:cubicBezTo>
                    <a:cubicBezTo>
                      <a:pt x="165100" y="86360"/>
                      <a:pt x="201930" y="39370"/>
                      <a:pt x="233680" y="33020"/>
                    </a:cubicBezTo>
                    <a:cubicBezTo>
                      <a:pt x="267970" y="25400"/>
                      <a:pt x="332740" y="62230"/>
                      <a:pt x="360680" y="90170"/>
                    </a:cubicBezTo>
                    <a:cubicBezTo>
                      <a:pt x="382270" y="113030"/>
                      <a:pt x="382270" y="148590"/>
                      <a:pt x="397510" y="173990"/>
                    </a:cubicBezTo>
                    <a:cubicBezTo>
                      <a:pt x="411480" y="196850"/>
                      <a:pt x="440690" y="209550"/>
                      <a:pt x="447040" y="234950"/>
                    </a:cubicBezTo>
                    <a:cubicBezTo>
                      <a:pt x="454660" y="266700"/>
                      <a:pt x="448310" y="331470"/>
                      <a:pt x="421640" y="353060"/>
                    </a:cubicBezTo>
                    <a:cubicBezTo>
                      <a:pt x="389890" y="379730"/>
                      <a:pt x="302260" y="365760"/>
                      <a:pt x="246380" y="354330"/>
                    </a:cubicBezTo>
                    <a:cubicBezTo>
                      <a:pt x="191770" y="342900"/>
                      <a:pt x="130810" y="313690"/>
                      <a:pt x="88900" y="287020"/>
                    </a:cubicBezTo>
                    <a:cubicBezTo>
                      <a:pt x="55880" y="266700"/>
                      <a:pt x="21590" y="241300"/>
                      <a:pt x="8890" y="217170"/>
                    </a:cubicBezTo>
                    <a:cubicBezTo>
                      <a:pt x="0" y="199390"/>
                      <a:pt x="0" y="179070"/>
                      <a:pt x="5080" y="162560"/>
                    </a:cubicBezTo>
                    <a:cubicBezTo>
                      <a:pt x="10160" y="146050"/>
                      <a:pt x="24130" y="128270"/>
                      <a:pt x="36830" y="119380"/>
                    </a:cubicBezTo>
                    <a:cubicBezTo>
                      <a:pt x="46990" y="111760"/>
                      <a:pt x="59690" y="107950"/>
                      <a:pt x="72390" y="107950"/>
                    </a:cubicBezTo>
                    <a:cubicBezTo>
                      <a:pt x="87630" y="107950"/>
                      <a:pt x="124460" y="123190"/>
                      <a:pt x="124460" y="12319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251507" y="4597718"/>
              <a:ext cx="921068" cy="558165"/>
              <a:chOff x="0" y="0"/>
              <a:chExt cx="1228090" cy="74422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48260" y="48260"/>
                <a:ext cx="1132840" cy="648970"/>
              </a:xfrm>
              <a:custGeom>
                <a:avLst/>
                <a:gdLst/>
                <a:ahLst/>
                <a:cxnLst/>
                <a:rect l="l" t="t" r="r" b="b"/>
                <a:pathLst>
                  <a:path w="1132840" h="648970">
                    <a:moveTo>
                      <a:pt x="66040" y="345440"/>
                    </a:moveTo>
                    <a:cubicBezTo>
                      <a:pt x="429260" y="294640"/>
                      <a:pt x="524510" y="247650"/>
                      <a:pt x="603250" y="229870"/>
                    </a:cubicBezTo>
                    <a:cubicBezTo>
                      <a:pt x="665480" y="215900"/>
                      <a:pt x="731520" y="205740"/>
                      <a:pt x="774700" y="205740"/>
                    </a:cubicBezTo>
                    <a:cubicBezTo>
                      <a:pt x="801370" y="205740"/>
                      <a:pt x="819150" y="207010"/>
                      <a:pt x="838200" y="213360"/>
                    </a:cubicBezTo>
                    <a:cubicBezTo>
                      <a:pt x="855980" y="218440"/>
                      <a:pt x="875030" y="226060"/>
                      <a:pt x="886460" y="238760"/>
                    </a:cubicBezTo>
                    <a:cubicBezTo>
                      <a:pt x="897890" y="251460"/>
                      <a:pt x="904240" y="274320"/>
                      <a:pt x="905510" y="289560"/>
                    </a:cubicBezTo>
                    <a:cubicBezTo>
                      <a:pt x="906780" y="302260"/>
                      <a:pt x="902970" y="313690"/>
                      <a:pt x="896620" y="325120"/>
                    </a:cubicBezTo>
                    <a:cubicBezTo>
                      <a:pt x="889000" y="337820"/>
                      <a:pt x="878840" y="347980"/>
                      <a:pt x="855980" y="360680"/>
                    </a:cubicBezTo>
                    <a:cubicBezTo>
                      <a:pt x="797560" y="393700"/>
                      <a:pt x="546100" y="500380"/>
                      <a:pt x="497840" y="474980"/>
                    </a:cubicBezTo>
                    <a:cubicBezTo>
                      <a:pt x="476250" y="463550"/>
                      <a:pt x="466090" y="416560"/>
                      <a:pt x="476250" y="400050"/>
                    </a:cubicBezTo>
                    <a:cubicBezTo>
                      <a:pt x="487680" y="381000"/>
                      <a:pt x="546100" y="392430"/>
                      <a:pt x="577850" y="378460"/>
                    </a:cubicBezTo>
                    <a:cubicBezTo>
                      <a:pt x="612140" y="363220"/>
                      <a:pt x="638810" y="321310"/>
                      <a:pt x="671830" y="307340"/>
                    </a:cubicBezTo>
                    <a:cubicBezTo>
                      <a:pt x="702310" y="294640"/>
                      <a:pt x="735330" y="295910"/>
                      <a:pt x="767080" y="295910"/>
                    </a:cubicBezTo>
                    <a:cubicBezTo>
                      <a:pt x="800100" y="295910"/>
                      <a:pt x="842010" y="293370"/>
                      <a:pt x="867410" y="308610"/>
                    </a:cubicBezTo>
                    <a:cubicBezTo>
                      <a:pt x="891540" y="322580"/>
                      <a:pt x="919480" y="355600"/>
                      <a:pt x="918210" y="382270"/>
                    </a:cubicBezTo>
                    <a:cubicBezTo>
                      <a:pt x="916940" y="415290"/>
                      <a:pt x="864870" y="467360"/>
                      <a:pt x="830580" y="488950"/>
                    </a:cubicBezTo>
                    <a:cubicBezTo>
                      <a:pt x="801370" y="508000"/>
                      <a:pt x="773430" y="509270"/>
                      <a:pt x="730250" y="515620"/>
                    </a:cubicBezTo>
                    <a:cubicBezTo>
                      <a:pt x="656590" y="527050"/>
                      <a:pt x="431800" y="556260"/>
                      <a:pt x="421640" y="533400"/>
                    </a:cubicBezTo>
                    <a:cubicBezTo>
                      <a:pt x="416560" y="521970"/>
                      <a:pt x="454660" y="492760"/>
                      <a:pt x="476250" y="478790"/>
                    </a:cubicBezTo>
                    <a:cubicBezTo>
                      <a:pt x="500380" y="463550"/>
                      <a:pt x="534670" y="452120"/>
                      <a:pt x="563880" y="445770"/>
                    </a:cubicBezTo>
                    <a:cubicBezTo>
                      <a:pt x="591820" y="440690"/>
                      <a:pt x="618490" y="439420"/>
                      <a:pt x="646430" y="443230"/>
                    </a:cubicBezTo>
                    <a:cubicBezTo>
                      <a:pt x="675640" y="447040"/>
                      <a:pt x="707390" y="453390"/>
                      <a:pt x="734060" y="467360"/>
                    </a:cubicBezTo>
                    <a:cubicBezTo>
                      <a:pt x="763270" y="482600"/>
                      <a:pt x="816610" y="524510"/>
                      <a:pt x="812800" y="534670"/>
                    </a:cubicBezTo>
                    <a:cubicBezTo>
                      <a:pt x="808990" y="543560"/>
                      <a:pt x="735330" y="543560"/>
                      <a:pt x="732790" y="535940"/>
                    </a:cubicBezTo>
                    <a:cubicBezTo>
                      <a:pt x="730250" y="527050"/>
                      <a:pt x="789940" y="486410"/>
                      <a:pt x="821690" y="474980"/>
                    </a:cubicBezTo>
                    <a:cubicBezTo>
                      <a:pt x="850900" y="464820"/>
                      <a:pt x="906780" y="481330"/>
                      <a:pt x="914400" y="467360"/>
                    </a:cubicBezTo>
                    <a:cubicBezTo>
                      <a:pt x="922020" y="453390"/>
                      <a:pt x="891540" y="416560"/>
                      <a:pt x="873760" y="393700"/>
                    </a:cubicBezTo>
                    <a:cubicBezTo>
                      <a:pt x="854710" y="369570"/>
                      <a:pt x="834390" y="349250"/>
                      <a:pt x="805180" y="328930"/>
                    </a:cubicBezTo>
                    <a:cubicBezTo>
                      <a:pt x="765810" y="300990"/>
                      <a:pt x="684530" y="281940"/>
                      <a:pt x="654050" y="251460"/>
                    </a:cubicBezTo>
                    <a:cubicBezTo>
                      <a:pt x="635000" y="232410"/>
                      <a:pt x="622300" y="208280"/>
                      <a:pt x="621030" y="187960"/>
                    </a:cubicBezTo>
                    <a:cubicBezTo>
                      <a:pt x="619760" y="170180"/>
                      <a:pt x="629920" y="151130"/>
                      <a:pt x="638810" y="138430"/>
                    </a:cubicBezTo>
                    <a:cubicBezTo>
                      <a:pt x="646430" y="128270"/>
                      <a:pt x="655320" y="120650"/>
                      <a:pt x="669290" y="116840"/>
                    </a:cubicBezTo>
                    <a:cubicBezTo>
                      <a:pt x="694690" y="109220"/>
                      <a:pt x="750570" y="105410"/>
                      <a:pt x="786130" y="119380"/>
                    </a:cubicBezTo>
                    <a:cubicBezTo>
                      <a:pt x="825500" y="134620"/>
                      <a:pt x="862330" y="181610"/>
                      <a:pt x="890270" y="213360"/>
                    </a:cubicBezTo>
                    <a:cubicBezTo>
                      <a:pt x="913130" y="240030"/>
                      <a:pt x="927100" y="266700"/>
                      <a:pt x="944880" y="294640"/>
                    </a:cubicBezTo>
                    <a:cubicBezTo>
                      <a:pt x="962660" y="322580"/>
                      <a:pt x="981710" y="345440"/>
                      <a:pt x="999490" y="379730"/>
                    </a:cubicBezTo>
                    <a:cubicBezTo>
                      <a:pt x="1022350" y="425450"/>
                      <a:pt x="1080770" y="514350"/>
                      <a:pt x="1066800" y="544830"/>
                    </a:cubicBezTo>
                    <a:cubicBezTo>
                      <a:pt x="1056640" y="566420"/>
                      <a:pt x="1009650" y="568960"/>
                      <a:pt x="977900" y="570230"/>
                    </a:cubicBezTo>
                    <a:cubicBezTo>
                      <a:pt x="942340" y="571500"/>
                      <a:pt x="902970" y="563880"/>
                      <a:pt x="864870" y="546100"/>
                    </a:cubicBezTo>
                    <a:cubicBezTo>
                      <a:pt x="816610" y="523240"/>
                      <a:pt x="750570" y="466090"/>
                      <a:pt x="716280" y="430530"/>
                    </a:cubicBezTo>
                    <a:cubicBezTo>
                      <a:pt x="693420" y="407670"/>
                      <a:pt x="681990" y="388620"/>
                      <a:pt x="669290" y="364490"/>
                    </a:cubicBezTo>
                    <a:cubicBezTo>
                      <a:pt x="656590" y="339090"/>
                      <a:pt x="643890" y="308610"/>
                      <a:pt x="641350" y="279400"/>
                    </a:cubicBezTo>
                    <a:cubicBezTo>
                      <a:pt x="638810" y="251460"/>
                      <a:pt x="638810" y="220980"/>
                      <a:pt x="650240" y="194310"/>
                    </a:cubicBezTo>
                    <a:cubicBezTo>
                      <a:pt x="662940" y="165100"/>
                      <a:pt x="689610" y="124460"/>
                      <a:pt x="718820" y="113030"/>
                    </a:cubicBezTo>
                    <a:cubicBezTo>
                      <a:pt x="749300" y="100330"/>
                      <a:pt x="801370" y="109220"/>
                      <a:pt x="831850" y="124460"/>
                    </a:cubicBezTo>
                    <a:cubicBezTo>
                      <a:pt x="861060" y="139700"/>
                      <a:pt x="882650" y="175260"/>
                      <a:pt x="897890" y="201930"/>
                    </a:cubicBezTo>
                    <a:cubicBezTo>
                      <a:pt x="911860" y="226060"/>
                      <a:pt x="908050" y="248920"/>
                      <a:pt x="922020" y="276860"/>
                    </a:cubicBezTo>
                    <a:cubicBezTo>
                      <a:pt x="942340" y="317500"/>
                      <a:pt x="1022350" y="414020"/>
                      <a:pt x="1016000" y="419100"/>
                    </a:cubicBezTo>
                    <a:cubicBezTo>
                      <a:pt x="1009650" y="424180"/>
                      <a:pt x="925830" y="322580"/>
                      <a:pt x="878840" y="298450"/>
                    </a:cubicBezTo>
                    <a:cubicBezTo>
                      <a:pt x="842010" y="278130"/>
                      <a:pt x="802640" y="289560"/>
                      <a:pt x="765810" y="269240"/>
                    </a:cubicBezTo>
                    <a:cubicBezTo>
                      <a:pt x="718820" y="243840"/>
                      <a:pt x="642620" y="143510"/>
                      <a:pt x="624840" y="144780"/>
                    </a:cubicBezTo>
                    <a:cubicBezTo>
                      <a:pt x="619760" y="144780"/>
                      <a:pt x="621030" y="153670"/>
                      <a:pt x="617220" y="154940"/>
                    </a:cubicBezTo>
                    <a:cubicBezTo>
                      <a:pt x="608330" y="157480"/>
                      <a:pt x="584200" y="146050"/>
                      <a:pt x="572770" y="135890"/>
                    </a:cubicBezTo>
                    <a:cubicBezTo>
                      <a:pt x="561340" y="125730"/>
                      <a:pt x="552450" y="109220"/>
                      <a:pt x="548640" y="93980"/>
                    </a:cubicBezTo>
                    <a:cubicBezTo>
                      <a:pt x="544830" y="78740"/>
                      <a:pt x="546100" y="59690"/>
                      <a:pt x="553720" y="45720"/>
                    </a:cubicBezTo>
                    <a:cubicBezTo>
                      <a:pt x="563880" y="29210"/>
                      <a:pt x="593090" y="7620"/>
                      <a:pt x="612140" y="3810"/>
                    </a:cubicBezTo>
                    <a:cubicBezTo>
                      <a:pt x="627380" y="0"/>
                      <a:pt x="645160" y="3810"/>
                      <a:pt x="659130" y="12700"/>
                    </a:cubicBezTo>
                    <a:cubicBezTo>
                      <a:pt x="675640" y="24130"/>
                      <a:pt x="695960" y="52070"/>
                      <a:pt x="698500" y="72390"/>
                    </a:cubicBezTo>
                    <a:cubicBezTo>
                      <a:pt x="701040" y="93980"/>
                      <a:pt x="687070" y="125730"/>
                      <a:pt x="670560" y="138430"/>
                    </a:cubicBezTo>
                    <a:cubicBezTo>
                      <a:pt x="654050" y="151130"/>
                      <a:pt x="619760" y="156210"/>
                      <a:pt x="600710" y="152400"/>
                    </a:cubicBezTo>
                    <a:cubicBezTo>
                      <a:pt x="585470" y="148590"/>
                      <a:pt x="570230" y="137160"/>
                      <a:pt x="561340" y="124460"/>
                    </a:cubicBezTo>
                    <a:cubicBezTo>
                      <a:pt x="552450" y="111760"/>
                      <a:pt x="546100" y="92710"/>
                      <a:pt x="546100" y="77470"/>
                    </a:cubicBezTo>
                    <a:cubicBezTo>
                      <a:pt x="546100" y="62230"/>
                      <a:pt x="551180" y="43180"/>
                      <a:pt x="562610" y="31750"/>
                    </a:cubicBezTo>
                    <a:cubicBezTo>
                      <a:pt x="576580" y="17780"/>
                      <a:pt x="604520" y="5080"/>
                      <a:pt x="628650" y="2540"/>
                    </a:cubicBezTo>
                    <a:cubicBezTo>
                      <a:pt x="655320" y="0"/>
                      <a:pt x="690880" y="3810"/>
                      <a:pt x="713740" y="19050"/>
                    </a:cubicBezTo>
                    <a:cubicBezTo>
                      <a:pt x="737870" y="34290"/>
                      <a:pt x="742950" y="80010"/>
                      <a:pt x="767080" y="97790"/>
                    </a:cubicBezTo>
                    <a:cubicBezTo>
                      <a:pt x="792480" y="116840"/>
                      <a:pt x="828040" y="111760"/>
                      <a:pt x="862330" y="128270"/>
                    </a:cubicBezTo>
                    <a:cubicBezTo>
                      <a:pt x="909320" y="149860"/>
                      <a:pt x="979170" y="187960"/>
                      <a:pt x="1017270" y="224790"/>
                    </a:cubicBezTo>
                    <a:cubicBezTo>
                      <a:pt x="1047750" y="255270"/>
                      <a:pt x="1064260" y="288290"/>
                      <a:pt x="1083310" y="323850"/>
                    </a:cubicBezTo>
                    <a:cubicBezTo>
                      <a:pt x="1102360" y="359410"/>
                      <a:pt x="1123950" y="401320"/>
                      <a:pt x="1129030" y="435610"/>
                    </a:cubicBezTo>
                    <a:cubicBezTo>
                      <a:pt x="1132840" y="463550"/>
                      <a:pt x="1132840" y="491490"/>
                      <a:pt x="1120140" y="513080"/>
                    </a:cubicBezTo>
                    <a:cubicBezTo>
                      <a:pt x="1106170" y="537210"/>
                      <a:pt x="1074420" y="562610"/>
                      <a:pt x="1046480" y="572770"/>
                    </a:cubicBezTo>
                    <a:cubicBezTo>
                      <a:pt x="1019810" y="582930"/>
                      <a:pt x="982980" y="590550"/>
                      <a:pt x="957580" y="577850"/>
                    </a:cubicBezTo>
                    <a:cubicBezTo>
                      <a:pt x="927100" y="563880"/>
                      <a:pt x="902970" y="508000"/>
                      <a:pt x="885190" y="474980"/>
                    </a:cubicBezTo>
                    <a:cubicBezTo>
                      <a:pt x="871220" y="448310"/>
                      <a:pt x="868680" y="422910"/>
                      <a:pt x="854710" y="400050"/>
                    </a:cubicBezTo>
                    <a:cubicBezTo>
                      <a:pt x="839470" y="375920"/>
                      <a:pt x="803910" y="360680"/>
                      <a:pt x="793750" y="334010"/>
                    </a:cubicBezTo>
                    <a:cubicBezTo>
                      <a:pt x="782320" y="307340"/>
                      <a:pt x="786130" y="240030"/>
                      <a:pt x="791210" y="238760"/>
                    </a:cubicBezTo>
                    <a:cubicBezTo>
                      <a:pt x="796290" y="237490"/>
                      <a:pt x="805180" y="298450"/>
                      <a:pt x="820420" y="321310"/>
                    </a:cubicBezTo>
                    <a:cubicBezTo>
                      <a:pt x="834390" y="342900"/>
                      <a:pt x="854710" y="356870"/>
                      <a:pt x="878840" y="372110"/>
                    </a:cubicBezTo>
                    <a:cubicBezTo>
                      <a:pt x="908050" y="391160"/>
                      <a:pt x="975360" y="397510"/>
                      <a:pt x="982980" y="421640"/>
                    </a:cubicBezTo>
                    <a:cubicBezTo>
                      <a:pt x="989330" y="443230"/>
                      <a:pt x="956310" y="501650"/>
                      <a:pt x="934720" y="504190"/>
                    </a:cubicBezTo>
                    <a:cubicBezTo>
                      <a:pt x="905510" y="508000"/>
                      <a:pt x="844550" y="417830"/>
                      <a:pt x="815340" y="381000"/>
                    </a:cubicBezTo>
                    <a:cubicBezTo>
                      <a:pt x="795020" y="354330"/>
                      <a:pt x="793750" y="328930"/>
                      <a:pt x="770890" y="308610"/>
                    </a:cubicBezTo>
                    <a:cubicBezTo>
                      <a:pt x="742950" y="283210"/>
                      <a:pt x="676910" y="269240"/>
                      <a:pt x="654050" y="251460"/>
                    </a:cubicBezTo>
                    <a:cubicBezTo>
                      <a:pt x="641350" y="241300"/>
                      <a:pt x="635000" y="234950"/>
                      <a:pt x="629920" y="223520"/>
                    </a:cubicBezTo>
                    <a:cubicBezTo>
                      <a:pt x="623570" y="209550"/>
                      <a:pt x="619760" y="185420"/>
                      <a:pt x="622300" y="170180"/>
                    </a:cubicBezTo>
                    <a:cubicBezTo>
                      <a:pt x="624840" y="157480"/>
                      <a:pt x="628650" y="147320"/>
                      <a:pt x="638810" y="138430"/>
                    </a:cubicBezTo>
                    <a:cubicBezTo>
                      <a:pt x="652780" y="125730"/>
                      <a:pt x="688340" y="109220"/>
                      <a:pt x="704850" y="111760"/>
                    </a:cubicBezTo>
                    <a:cubicBezTo>
                      <a:pt x="717550" y="114300"/>
                      <a:pt x="720090" y="132080"/>
                      <a:pt x="734060" y="138430"/>
                    </a:cubicBezTo>
                    <a:cubicBezTo>
                      <a:pt x="753110" y="148590"/>
                      <a:pt x="787400" y="138430"/>
                      <a:pt x="816610" y="153670"/>
                    </a:cubicBezTo>
                    <a:cubicBezTo>
                      <a:pt x="861060" y="176530"/>
                      <a:pt x="924560" y="245110"/>
                      <a:pt x="960120" y="289560"/>
                    </a:cubicBezTo>
                    <a:cubicBezTo>
                      <a:pt x="988060" y="323850"/>
                      <a:pt x="1009650" y="354330"/>
                      <a:pt x="1021080" y="389890"/>
                    </a:cubicBezTo>
                    <a:cubicBezTo>
                      <a:pt x="1032510" y="422910"/>
                      <a:pt x="1035050" y="461010"/>
                      <a:pt x="1032510" y="492760"/>
                    </a:cubicBezTo>
                    <a:cubicBezTo>
                      <a:pt x="1031240" y="520700"/>
                      <a:pt x="1031240" y="551180"/>
                      <a:pt x="1013460" y="571500"/>
                    </a:cubicBezTo>
                    <a:cubicBezTo>
                      <a:pt x="991870" y="596900"/>
                      <a:pt x="932180" y="609600"/>
                      <a:pt x="895350" y="621030"/>
                    </a:cubicBezTo>
                    <a:cubicBezTo>
                      <a:pt x="866140" y="629920"/>
                      <a:pt x="844550" y="638810"/>
                      <a:pt x="814070" y="637540"/>
                    </a:cubicBezTo>
                    <a:cubicBezTo>
                      <a:pt x="772160" y="636270"/>
                      <a:pt x="711200" y="600710"/>
                      <a:pt x="666750" y="594360"/>
                    </a:cubicBezTo>
                    <a:cubicBezTo>
                      <a:pt x="632460" y="589280"/>
                      <a:pt x="601980" y="584200"/>
                      <a:pt x="572770" y="591820"/>
                    </a:cubicBezTo>
                    <a:cubicBezTo>
                      <a:pt x="542290" y="600710"/>
                      <a:pt x="519430" y="641350"/>
                      <a:pt x="486410" y="645160"/>
                    </a:cubicBezTo>
                    <a:cubicBezTo>
                      <a:pt x="448310" y="648970"/>
                      <a:pt x="378460" y="629920"/>
                      <a:pt x="358140" y="600710"/>
                    </a:cubicBezTo>
                    <a:cubicBezTo>
                      <a:pt x="337820" y="571500"/>
                      <a:pt x="345440" y="502920"/>
                      <a:pt x="359410" y="471170"/>
                    </a:cubicBezTo>
                    <a:cubicBezTo>
                      <a:pt x="369570" y="445770"/>
                      <a:pt x="391160" y="433070"/>
                      <a:pt x="414020" y="416560"/>
                    </a:cubicBezTo>
                    <a:cubicBezTo>
                      <a:pt x="440690" y="397510"/>
                      <a:pt x="469900" y="379730"/>
                      <a:pt x="511810" y="369570"/>
                    </a:cubicBezTo>
                    <a:cubicBezTo>
                      <a:pt x="580390" y="353060"/>
                      <a:pt x="746760" y="327660"/>
                      <a:pt x="791210" y="359410"/>
                    </a:cubicBezTo>
                    <a:cubicBezTo>
                      <a:pt x="816610" y="377190"/>
                      <a:pt x="828040" y="436880"/>
                      <a:pt x="817880" y="448310"/>
                    </a:cubicBezTo>
                    <a:cubicBezTo>
                      <a:pt x="808990" y="458470"/>
                      <a:pt x="764540" y="424180"/>
                      <a:pt x="740410" y="430530"/>
                    </a:cubicBezTo>
                    <a:cubicBezTo>
                      <a:pt x="715010" y="436880"/>
                      <a:pt x="694690" y="476250"/>
                      <a:pt x="670560" y="494030"/>
                    </a:cubicBezTo>
                    <a:cubicBezTo>
                      <a:pt x="647700" y="510540"/>
                      <a:pt x="626110" y="524510"/>
                      <a:pt x="598170" y="533400"/>
                    </a:cubicBezTo>
                    <a:cubicBezTo>
                      <a:pt x="562610" y="543560"/>
                      <a:pt x="510540" y="551180"/>
                      <a:pt x="472440" y="544830"/>
                    </a:cubicBezTo>
                    <a:cubicBezTo>
                      <a:pt x="438150" y="539750"/>
                      <a:pt x="391160" y="529590"/>
                      <a:pt x="378460" y="504190"/>
                    </a:cubicBezTo>
                    <a:cubicBezTo>
                      <a:pt x="364490" y="474980"/>
                      <a:pt x="394970" y="400050"/>
                      <a:pt x="416560" y="365760"/>
                    </a:cubicBezTo>
                    <a:cubicBezTo>
                      <a:pt x="434340" y="339090"/>
                      <a:pt x="458470" y="322580"/>
                      <a:pt x="486410" y="308610"/>
                    </a:cubicBezTo>
                    <a:cubicBezTo>
                      <a:pt x="519430" y="293370"/>
                      <a:pt x="561340" y="297180"/>
                      <a:pt x="607060" y="284480"/>
                    </a:cubicBezTo>
                    <a:cubicBezTo>
                      <a:pt x="668020" y="267970"/>
                      <a:pt x="778510" y="217170"/>
                      <a:pt x="820420" y="213360"/>
                    </a:cubicBezTo>
                    <a:cubicBezTo>
                      <a:pt x="836930" y="212090"/>
                      <a:pt x="844550" y="214630"/>
                      <a:pt x="855980" y="218440"/>
                    </a:cubicBezTo>
                    <a:cubicBezTo>
                      <a:pt x="867410" y="222250"/>
                      <a:pt x="878840" y="228600"/>
                      <a:pt x="886460" y="238760"/>
                    </a:cubicBezTo>
                    <a:cubicBezTo>
                      <a:pt x="896620" y="251460"/>
                      <a:pt x="904240" y="274320"/>
                      <a:pt x="905510" y="289560"/>
                    </a:cubicBezTo>
                    <a:cubicBezTo>
                      <a:pt x="906780" y="302260"/>
                      <a:pt x="902970" y="313690"/>
                      <a:pt x="896620" y="325120"/>
                    </a:cubicBezTo>
                    <a:cubicBezTo>
                      <a:pt x="889000" y="337820"/>
                      <a:pt x="867410" y="354330"/>
                      <a:pt x="855980" y="360680"/>
                    </a:cubicBezTo>
                    <a:cubicBezTo>
                      <a:pt x="849630" y="364490"/>
                      <a:pt x="842010" y="367030"/>
                      <a:pt x="838200" y="364490"/>
                    </a:cubicBezTo>
                    <a:cubicBezTo>
                      <a:pt x="833120" y="360680"/>
                      <a:pt x="839470" y="339090"/>
                      <a:pt x="833120" y="335280"/>
                    </a:cubicBezTo>
                    <a:cubicBezTo>
                      <a:pt x="820420" y="328930"/>
                      <a:pt x="774700" y="368300"/>
                      <a:pt x="744220" y="374650"/>
                    </a:cubicBezTo>
                    <a:cubicBezTo>
                      <a:pt x="715010" y="381000"/>
                      <a:pt x="690880" y="370840"/>
                      <a:pt x="654050" y="377190"/>
                    </a:cubicBezTo>
                    <a:cubicBezTo>
                      <a:pt x="590550" y="387350"/>
                      <a:pt x="473710" y="435610"/>
                      <a:pt x="403860" y="452120"/>
                    </a:cubicBezTo>
                    <a:cubicBezTo>
                      <a:pt x="354330" y="463550"/>
                      <a:pt x="321310" y="468630"/>
                      <a:pt x="274320" y="474980"/>
                    </a:cubicBezTo>
                    <a:cubicBezTo>
                      <a:pt x="218440" y="482600"/>
                      <a:pt x="130810" y="499110"/>
                      <a:pt x="87630" y="496570"/>
                    </a:cubicBezTo>
                    <a:cubicBezTo>
                      <a:pt x="64770" y="495300"/>
                      <a:pt x="49530" y="492760"/>
                      <a:pt x="35560" y="485140"/>
                    </a:cubicBezTo>
                    <a:cubicBezTo>
                      <a:pt x="24130" y="478790"/>
                      <a:pt x="15240" y="469900"/>
                      <a:pt x="10160" y="458470"/>
                    </a:cubicBezTo>
                    <a:cubicBezTo>
                      <a:pt x="3810" y="444500"/>
                      <a:pt x="0" y="419100"/>
                      <a:pt x="2540" y="403860"/>
                    </a:cubicBezTo>
                    <a:cubicBezTo>
                      <a:pt x="5080" y="391160"/>
                      <a:pt x="10160" y="381000"/>
                      <a:pt x="19050" y="372110"/>
                    </a:cubicBezTo>
                    <a:cubicBezTo>
                      <a:pt x="29210" y="360680"/>
                      <a:pt x="66040" y="345440"/>
                      <a:pt x="66040" y="345440"/>
                    </a:cubicBezTo>
                  </a:path>
                </a:pathLst>
              </a:custGeom>
              <a:solidFill>
                <a:srgbClr val="4E864D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9171622" y="5461635"/>
              <a:ext cx="452438" cy="457200"/>
              <a:chOff x="0" y="0"/>
              <a:chExt cx="603250" cy="6096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45720" y="49530"/>
                <a:ext cx="508000" cy="511810"/>
              </a:xfrm>
              <a:custGeom>
                <a:avLst/>
                <a:gdLst/>
                <a:ahLst/>
                <a:cxnLst/>
                <a:rect l="l" t="t" r="r" b="b"/>
                <a:pathLst>
                  <a:path w="508000" h="511810">
                    <a:moveTo>
                      <a:pt x="50800" y="15240"/>
                    </a:moveTo>
                    <a:cubicBezTo>
                      <a:pt x="81280" y="58420"/>
                      <a:pt x="148590" y="54610"/>
                      <a:pt x="190500" y="78740"/>
                    </a:cubicBezTo>
                    <a:cubicBezTo>
                      <a:pt x="242570" y="109220"/>
                      <a:pt x="322580" y="194310"/>
                      <a:pt x="339090" y="224790"/>
                    </a:cubicBezTo>
                    <a:cubicBezTo>
                      <a:pt x="345440" y="236220"/>
                      <a:pt x="337820" y="241300"/>
                      <a:pt x="344170" y="251460"/>
                    </a:cubicBezTo>
                    <a:cubicBezTo>
                      <a:pt x="356870" y="271780"/>
                      <a:pt x="411480" y="289560"/>
                      <a:pt x="436880" y="321310"/>
                    </a:cubicBezTo>
                    <a:cubicBezTo>
                      <a:pt x="468630" y="360680"/>
                      <a:pt x="506730" y="452120"/>
                      <a:pt x="506730" y="481330"/>
                    </a:cubicBezTo>
                    <a:cubicBezTo>
                      <a:pt x="506730" y="492760"/>
                      <a:pt x="504190" y="500380"/>
                      <a:pt x="497840" y="504190"/>
                    </a:cubicBezTo>
                    <a:cubicBezTo>
                      <a:pt x="490220" y="509270"/>
                      <a:pt x="471170" y="506730"/>
                      <a:pt x="459740" y="499110"/>
                    </a:cubicBezTo>
                    <a:cubicBezTo>
                      <a:pt x="441960" y="486410"/>
                      <a:pt x="420370" y="431800"/>
                      <a:pt x="420370" y="410210"/>
                    </a:cubicBezTo>
                    <a:cubicBezTo>
                      <a:pt x="420370" y="398780"/>
                      <a:pt x="426720" y="386080"/>
                      <a:pt x="434340" y="382270"/>
                    </a:cubicBezTo>
                    <a:cubicBezTo>
                      <a:pt x="441960" y="378460"/>
                      <a:pt x="458470" y="382270"/>
                      <a:pt x="464820" y="387350"/>
                    </a:cubicBezTo>
                    <a:cubicBezTo>
                      <a:pt x="469900" y="392430"/>
                      <a:pt x="472440" y="403860"/>
                      <a:pt x="471170" y="410210"/>
                    </a:cubicBezTo>
                    <a:cubicBezTo>
                      <a:pt x="469900" y="416560"/>
                      <a:pt x="461010" y="425450"/>
                      <a:pt x="454660" y="427990"/>
                    </a:cubicBezTo>
                    <a:cubicBezTo>
                      <a:pt x="448310" y="430530"/>
                      <a:pt x="436880" y="429260"/>
                      <a:pt x="431800" y="425450"/>
                    </a:cubicBezTo>
                    <a:cubicBezTo>
                      <a:pt x="425450" y="421640"/>
                      <a:pt x="419100" y="411480"/>
                      <a:pt x="420370" y="403860"/>
                    </a:cubicBezTo>
                    <a:cubicBezTo>
                      <a:pt x="421640" y="396240"/>
                      <a:pt x="431800" y="381000"/>
                      <a:pt x="439420" y="379730"/>
                    </a:cubicBezTo>
                    <a:cubicBezTo>
                      <a:pt x="448310" y="378460"/>
                      <a:pt x="464820" y="389890"/>
                      <a:pt x="471170" y="400050"/>
                    </a:cubicBezTo>
                    <a:cubicBezTo>
                      <a:pt x="477520" y="410210"/>
                      <a:pt x="471170" y="426720"/>
                      <a:pt x="476250" y="440690"/>
                    </a:cubicBezTo>
                    <a:cubicBezTo>
                      <a:pt x="482600" y="455930"/>
                      <a:pt x="508000" y="474980"/>
                      <a:pt x="506730" y="487680"/>
                    </a:cubicBezTo>
                    <a:cubicBezTo>
                      <a:pt x="505460" y="496570"/>
                      <a:pt x="495300" y="506730"/>
                      <a:pt x="487680" y="509270"/>
                    </a:cubicBezTo>
                    <a:cubicBezTo>
                      <a:pt x="481330" y="511810"/>
                      <a:pt x="472440" y="510540"/>
                      <a:pt x="464820" y="504190"/>
                    </a:cubicBezTo>
                    <a:cubicBezTo>
                      <a:pt x="445770" y="490220"/>
                      <a:pt x="407670" y="417830"/>
                      <a:pt x="397510" y="386080"/>
                    </a:cubicBezTo>
                    <a:cubicBezTo>
                      <a:pt x="391160" y="367030"/>
                      <a:pt x="402590" y="349250"/>
                      <a:pt x="392430" y="335280"/>
                    </a:cubicBezTo>
                    <a:cubicBezTo>
                      <a:pt x="378460" y="314960"/>
                      <a:pt x="313690" y="308610"/>
                      <a:pt x="299720" y="288290"/>
                    </a:cubicBezTo>
                    <a:cubicBezTo>
                      <a:pt x="289560" y="273050"/>
                      <a:pt x="300990" y="248920"/>
                      <a:pt x="294640" y="236220"/>
                    </a:cubicBezTo>
                    <a:cubicBezTo>
                      <a:pt x="289560" y="226060"/>
                      <a:pt x="281940" y="222250"/>
                      <a:pt x="270510" y="212090"/>
                    </a:cubicBezTo>
                    <a:cubicBezTo>
                      <a:pt x="246380" y="191770"/>
                      <a:pt x="196850" y="147320"/>
                      <a:pt x="154940" y="123190"/>
                    </a:cubicBezTo>
                    <a:cubicBezTo>
                      <a:pt x="113030" y="99060"/>
                      <a:pt x="41910" y="92710"/>
                      <a:pt x="20320" y="67310"/>
                    </a:cubicBezTo>
                    <a:cubicBezTo>
                      <a:pt x="6350" y="52070"/>
                      <a:pt x="0" y="25400"/>
                      <a:pt x="5080" y="13970"/>
                    </a:cubicBezTo>
                    <a:cubicBezTo>
                      <a:pt x="8890" y="6350"/>
                      <a:pt x="24130" y="0"/>
                      <a:pt x="31750" y="1270"/>
                    </a:cubicBezTo>
                    <a:cubicBezTo>
                      <a:pt x="39370" y="2540"/>
                      <a:pt x="50800" y="15240"/>
                      <a:pt x="50800" y="15240"/>
                    </a:cubicBezTo>
                  </a:path>
                </a:pathLst>
              </a:custGeom>
              <a:solidFill>
                <a:srgbClr val="FE5D41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9190672" y="5465445"/>
              <a:ext cx="110490" cy="108585"/>
              <a:chOff x="0" y="0"/>
              <a:chExt cx="147320" cy="14478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46990" y="45720"/>
                <a:ext cx="49530" cy="52070"/>
              </a:xfrm>
              <a:custGeom>
                <a:avLst/>
                <a:gdLst/>
                <a:ahLst/>
                <a:cxnLst/>
                <a:rect l="l" t="t" r="r" b="b"/>
                <a:pathLst>
                  <a:path w="49530" h="52070">
                    <a:moveTo>
                      <a:pt x="49530" y="17780"/>
                    </a:moveTo>
                    <a:cubicBezTo>
                      <a:pt x="27940" y="52070"/>
                      <a:pt x="7620" y="45720"/>
                      <a:pt x="3810" y="38100"/>
                    </a:cubicBezTo>
                    <a:cubicBezTo>
                      <a:pt x="0" y="30480"/>
                      <a:pt x="3810" y="10160"/>
                      <a:pt x="10160" y="5080"/>
                    </a:cubicBezTo>
                    <a:cubicBezTo>
                      <a:pt x="16510" y="0"/>
                      <a:pt x="43180" y="7620"/>
                      <a:pt x="43180" y="7620"/>
                    </a:cubicBezTo>
                  </a:path>
                </a:pathLst>
              </a:custGeom>
              <a:solidFill>
                <a:srgbClr val="FE5D41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9187815" y="5461635"/>
              <a:ext cx="373380" cy="317182"/>
              <a:chOff x="0" y="0"/>
              <a:chExt cx="497840" cy="42291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49530" y="50800"/>
                <a:ext cx="401320" cy="322580"/>
              </a:xfrm>
              <a:custGeom>
                <a:avLst/>
                <a:gdLst/>
                <a:ahLst/>
                <a:cxnLst/>
                <a:rect l="l" t="t" r="r" b="b"/>
                <a:pathLst>
                  <a:path w="401320" h="322580">
                    <a:moveTo>
                      <a:pt x="26670" y="0"/>
                    </a:moveTo>
                    <a:cubicBezTo>
                      <a:pt x="158750" y="7620"/>
                      <a:pt x="175260" y="15240"/>
                      <a:pt x="191770" y="26670"/>
                    </a:cubicBezTo>
                    <a:cubicBezTo>
                      <a:pt x="208280" y="38100"/>
                      <a:pt x="222250" y="64770"/>
                      <a:pt x="236220" y="72390"/>
                    </a:cubicBezTo>
                    <a:cubicBezTo>
                      <a:pt x="246380" y="77470"/>
                      <a:pt x="255270" y="71120"/>
                      <a:pt x="265430" y="76200"/>
                    </a:cubicBezTo>
                    <a:cubicBezTo>
                      <a:pt x="279400" y="83820"/>
                      <a:pt x="295910" y="113030"/>
                      <a:pt x="309880" y="120650"/>
                    </a:cubicBezTo>
                    <a:cubicBezTo>
                      <a:pt x="320040" y="125730"/>
                      <a:pt x="330200" y="118110"/>
                      <a:pt x="339090" y="124460"/>
                    </a:cubicBezTo>
                    <a:cubicBezTo>
                      <a:pt x="356870" y="137160"/>
                      <a:pt x="379730" y="190500"/>
                      <a:pt x="388620" y="223520"/>
                    </a:cubicBezTo>
                    <a:cubicBezTo>
                      <a:pt x="396240" y="252730"/>
                      <a:pt x="401320" y="298450"/>
                      <a:pt x="392430" y="312420"/>
                    </a:cubicBezTo>
                    <a:cubicBezTo>
                      <a:pt x="387350" y="320040"/>
                      <a:pt x="378460" y="321310"/>
                      <a:pt x="370840" y="321310"/>
                    </a:cubicBezTo>
                    <a:cubicBezTo>
                      <a:pt x="364490" y="321310"/>
                      <a:pt x="353060" y="316230"/>
                      <a:pt x="350520" y="309880"/>
                    </a:cubicBezTo>
                    <a:cubicBezTo>
                      <a:pt x="347980" y="302260"/>
                      <a:pt x="355600" y="276860"/>
                      <a:pt x="363220" y="273050"/>
                    </a:cubicBezTo>
                    <a:cubicBezTo>
                      <a:pt x="370840" y="269240"/>
                      <a:pt x="393700" y="280670"/>
                      <a:pt x="397510" y="288290"/>
                    </a:cubicBezTo>
                    <a:cubicBezTo>
                      <a:pt x="401320" y="294640"/>
                      <a:pt x="397510" y="307340"/>
                      <a:pt x="392430" y="312420"/>
                    </a:cubicBezTo>
                    <a:cubicBezTo>
                      <a:pt x="387350" y="318770"/>
                      <a:pt x="370840" y="322580"/>
                      <a:pt x="363220" y="320040"/>
                    </a:cubicBezTo>
                    <a:cubicBezTo>
                      <a:pt x="356870" y="317500"/>
                      <a:pt x="349250" y="308610"/>
                      <a:pt x="347980" y="300990"/>
                    </a:cubicBezTo>
                    <a:cubicBezTo>
                      <a:pt x="346710" y="293370"/>
                      <a:pt x="354330" y="278130"/>
                      <a:pt x="360680" y="274320"/>
                    </a:cubicBezTo>
                    <a:cubicBezTo>
                      <a:pt x="367030" y="270510"/>
                      <a:pt x="378460" y="270510"/>
                      <a:pt x="384810" y="274320"/>
                    </a:cubicBezTo>
                    <a:cubicBezTo>
                      <a:pt x="392430" y="279400"/>
                      <a:pt x="398780" y="299720"/>
                      <a:pt x="396240" y="307340"/>
                    </a:cubicBezTo>
                    <a:cubicBezTo>
                      <a:pt x="393700" y="313690"/>
                      <a:pt x="384810" y="320040"/>
                      <a:pt x="377190" y="321310"/>
                    </a:cubicBezTo>
                    <a:cubicBezTo>
                      <a:pt x="369570" y="322580"/>
                      <a:pt x="356870" y="318770"/>
                      <a:pt x="350520" y="309880"/>
                    </a:cubicBezTo>
                    <a:cubicBezTo>
                      <a:pt x="340360" y="295910"/>
                      <a:pt x="347980" y="254000"/>
                      <a:pt x="341630" y="232410"/>
                    </a:cubicBezTo>
                    <a:cubicBezTo>
                      <a:pt x="336550" y="214630"/>
                      <a:pt x="328930" y="200660"/>
                      <a:pt x="317500" y="185420"/>
                    </a:cubicBezTo>
                    <a:cubicBezTo>
                      <a:pt x="304800" y="168910"/>
                      <a:pt x="288290" y="153670"/>
                      <a:pt x="269240" y="138430"/>
                    </a:cubicBezTo>
                    <a:cubicBezTo>
                      <a:pt x="247650" y="120650"/>
                      <a:pt x="222250" y="102870"/>
                      <a:pt x="195580" y="88900"/>
                    </a:cubicBezTo>
                    <a:cubicBezTo>
                      <a:pt x="166370" y="73660"/>
                      <a:pt x="132080" y="57150"/>
                      <a:pt x="100330" y="50800"/>
                    </a:cubicBezTo>
                    <a:cubicBezTo>
                      <a:pt x="71120" y="44450"/>
                      <a:pt x="30480" y="58420"/>
                      <a:pt x="15240" y="48260"/>
                    </a:cubicBezTo>
                    <a:cubicBezTo>
                      <a:pt x="6350" y="41910"/>
                      <a:pt x="0" y="29210"/>
                      <a:pt x="1270" y="21590"/>
                    </a:cubicBezTo>
                    <a:cubicBezTo>
                      <a:pt x="2540" y="12700"/>
                      <a:pt x="26670" y="0"/>
                      <a:pt x="26670" y="0"/>
                    </a:cubicBezTo>
                  </a:path>
                </a:pathLst>
              </a:custGeom>
              <a:solidFill>
                <a:srgbClr val="FE5D41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9410700" y="5538788"/>
              <a:ext cx="110490" cy="108585"/>
              <a:chOff x="0" y="0"/>
              <a:chExt cx="147320" cy="14478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46990" y="45720"/>
                <a:ext cx="49530" cy="52070"/>
              </a:xfrm>
              <a:custGeom>
                <a:avLst/>
                <a:gdLst/>
                <a:ahLst/>
                <a:cxnLst/>
                <a:rect l="l" t="t" r="r" b="b"/>
                <a:pathLst>
                  <a:path w="49530" h="52070">
                    <a:moveTo>
                      <a:pt x="49530" y="17780"/>
                    </a:moveTo>
                    <a:cubicBezTo>
                      <a:pt x="27940" y="52070"/>
                      <a:pt x="7620" y="45720"/>
                      <a:pt x="3810" y="38100"/>
                    </a:cubicBezTo>
                    <a:cubicBezTo>
                      <a:pt x="0" y="30480"/>
                      <a:pt x="3810" y="10160"/>
                      <a:pt x="10160" y="5080"/>
                    </a:cubicBezTo>
                    <a:cubicBezTo>
                      <a:pt x="16510" y="0"/>
                      <a:pt x="43180" y="7620"/>
                      <a:pt x="43180" y="7620"/>
                    </a:cubicBezTo>
                  </a:path>
                </a:pathLst>
              </a:custGeom>
              <a:solidFill>
                <a:srgbClr val="FE5D41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9407843" y="5591175"/>
              <a:ext cx="146685" cy="314325"/>
              <a:chOff x="0" y="0"/>
              <a:chExt cx="195580" cy="4191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33020" y="48260"/>
                <a:ext cx="111760" cy="321310"/>
              </a:xfrm>
              <a:custGeom>
                <a:avLst/>
                <a:gdLst/>
                <a:ahLst/>
                <a:cxnLst/>
                <a:rect l="l" t="t" r="r" b="b"/>
                <a:pathLst>
                  <a:path w="111760" h="321310">
                    <a:moveTo>
                      <a:pt x="68580" y="26670"/>
                    </a:moveTo>
                    <a:cubicBezTo>
                      <a:pt x="77470" y="274320"/>
                      <a:pt x="111760" y="280670"/>
                      <a:pt x="111760" y="293370"/>
                    </a:cubicBezTo>
                    <a:cubicBezTo>
                      <a:pt x="111760" y="303530"/>
                      <a:pt x="95250" y="318770"/>
                      <a:pt x="86360" y="320040"/>
                    </a:cubicBezTo>
                    <a:cubicBezTo>
                      <a:pt x="78740" y="321310"/>
                      <a:pt x="68580" y="314960"/>
                      <a:pt x="64770" y="308610"/>
                    </a:cubicBezTo>
                    <a:cubicBezTo>
                      <a:pt x="60960" y="302260"/>
                      <a:pt x="59690" y="290830"/>
                      <a:pt x="62230" y="284480"/>
                    </a:cubicBezTo>
                    <a:cubicBezTo>
                      <a:pt x="64770" y="278130"/>
                      <a:pt x="73660" y="270510"/>
                      <a:pt x="80010" y="269240"/>
                    </a:cubicBezTo>
                    <a:cubicBezTo>
                      <a:pt x="87630" y="267970"/>
                      <a:pt x="99060" y="270510"/>
                      <a:pt x="104140" y="275590"/>
                    </a:cubicBezTo>
                    <a:cubicBezTo>
                      <a:pt x="109220" y="281940"/>
                      <a:pt x="111760" y="298450"/>
                      <a:pt x="107950" y="306070"/>
                    </a:cubicBezTo>
                    <a:cubicBezTo>
                      <a:pt x="104140" y="313690"/>
                      <a:pt x="91440" y="318770"/>
                      <a:pt x="80010" y="318770"/>
                    </a:cubicBezTo>
                    <a:cubicBezTo>
                      <a:pt x="63500" y="317500"/>
                      <a:pt x="30480" y="299720"/>
                      <a:pt x="21590" y="285750"/>
                    </a:cubicBezTo>
                    <a:cubicBezTo>
                      <a:pt x="15240" y="275590"/>
                      <a:pt x="19050" y="269240"/>
                      <a:pt x="17780" y="252730"/>
                    </a:cubicBezTo>
                    <a:cubicBezTo>
                      <a:pt x="15240" y="209550"/>
                      <a:pt x="0" y="43180"/>
                      <a:pt x="20320" y="13970"/>
                    </a:cubicBezTo>
                    <a:cubicBezTo>
                      <a:pt x="27940" y="2540"/>
                      <a:pt x="44450" y="0"/>
                      <a:pt x="52070" y="2540"/>
                    </a:cubicBezTo>
                    <a:cubicBezTo>
                      <a:pt x="59690" y="5080"/>
                      <a:pt x="68580" y="26670"/>
                      <a:pt x="68580" y="26670"/>
                    </a:cubicBezTo>
                  </a:path>
                </a:pathLst>
              </a:custGeom>
              <a:solidFill>
                <a:srgbClr val="FE5D41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AutoShape 63"/>
            <p:cNvSpPr/>
            <p:nvPr/>
          </p:nvSpPr>
          <p:spPr>
            <a:xfrm>
              <a:off x="9305834" y="5587725"/>
              <a:ext cx="194491" cy="25951"/>
            </a:xfrm>
            <a:prstGeom prst="line">
              <a:avLst/>
            </a:prstGeom>
            <a:ln w="19050" cap="flat">
              <a:solidFill>
                <a:srgbClr val="FE5D41">
                  <a:alpha val="6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" name="Group 64"/>
            <p:cNvGrpSpPr/>
            <p:nvPr/>
          </p:nvGrpSpPr>
          <p:grpSpPr>
            <a:xfrm>
              <a:off x="9677400" y="5609272"/>
              <a:ext cx="114300" cy="134302"/>
              <a:chOff x="0" y="0"/>
              <a:chExt cx="152400" cy="17907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48260" y="48260"/>
                <a:ext cx="5334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3340" h="82550">
                    <a:moveTo>
                      <a:pt x="53340" y="26670"/>
                    </a:moveTo>
                    <a:cubicBezTo>
                      <a:pt x="40640" y="80010"/>
                      <a:pt x="19050" y="81280"/>
                      <a:pt x="11430" y="76200"/>
                    </a:cubicBezTo>
                    <a:cubicBezTo>
                      <a:pt x="5080" y="72390"/>
                      <a:pt x="1270" y="60960"/>
                      <a:pt x="2540" y="53340"/>
                    </a:cubicBezTo>
                    <a:cubicBezTo>
                      <a:pt x="3810" y="46990"/>
                      <a:pt x="10160" y="36830"/>
                      <a:pt x="16510" y="34290"/>
                    </a:cubicBezTo>
                    <a:cubicBezTo>
                      <a:pt x="22860" y="31750"/>
                      <a:pt x="33020" y="31750"/>
                      <a:pt x="39370" y="34290"/>
                    </a:cubicBezTo>
                    <a:cubicBezTo>
                      <a:pt x="45720" y="36830"/>
                      <a:pt x="53340" y="46990"/>
                      <a:pt x="53340" y="53340"/>
                    </a:cubicBezTo>
                    <a:cubicBezTo>
                      <a:pt x="53340" y="60960"/>
                      <a:pt x="44450" y="77470"/>
                      <a:pt x="36830" y="80010"/>
                    </a:cubicBezTo>
                    <a:cubicBezTo>
                      <a:pt x="29210" y="82550"/>
                      <a:pt x="12700" y="80010"/>
                      <a:pt x="7620" y="72390"/>
                    </a:cubicBezTo>
                    <a:cubicBezTo>
                      <a:pt x="0" y="62230"/>
                      <a:pt x="0" y="20320"/>
                      <a:pt x="8890" y="10160"/>
                    </a:cubicBezTo>
                    <a:cubicBezTo>
                      <a:pt x="13970" y="2540"/>
                      <a:pt x="29210" y="0"/>
                      <a:pt x="36830" y="2540"/>
                    </a:cubicBezTo>
                    <a:cubicBezTo>
                      <a:pt x="44450" y="5080"/>
                      <a:pt x="53340" y="26670"/>
                      <a:pt x="53340" y="26670"/>
                    </a:cubicBezTo>
                  </a:path>
                </a:pathLst>
              </a:custGeom>
              <a:solidFill>
                <a:srgbClr val="FE5D41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9669780" y="5594032"/>
              <a:ext cx="122873" cy="115252"/>
              <a:chOff x="0" y="0"/>
              <a:chExt cx="163830" cy="15367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49530" y="49530"/>
                <a:ext cx="6604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66040" h="54610">
                    <a:moveTo>
                      <a:pt x="26670" y="53340"/>
                    </a:moveTo>
                    <a:cubicBezTo>
                      <a:pt x="0" y="20320"/>
                      <a:pt x="7620" y="10160"/>
                      <a:pt x="13970" y="6350"/>
                    </a:cubicBezTo>
                    <a:cubicBezTo>
                      <a:pt x="20320" y="2540"/>
                      <a:pt x="30480" y="2540"/>
                      <a:pt x="36830" y="5080"/>
                    </a:cubicBezTo>
                    <a:cubicBezTo>
                      <a:pt x="43180" y="7620"/>
                      <a:pt x="50800" y="16510"/>
                      <a:pt x="52070" y="24130"/>
                    </a:cubicBezTo>
                    <a:cubicBezTo>
                      <a:pt x="53340" y="30480"/>
                      <a:pt x="49530" y="41910"/>
                      <a:pt x="44450" y="46990"/>
                    </a:cubicBezTo>
                    <a:cubicBezTo>
                      <a:pt x="39370" y="52070"/>
                      <a:pt x="27940" y="54610"/>
                      <a:pt x="21590" y="53340"/>
                    </a:cubicBezTo>
                    <a:cubicBezTo>
                      <a:pt x="13970" y="52070"/>
                      <a:pt x="5080" y="44450"/>
                      <a:pt x="2540" y="38100"/>
                    </a:cubicBezTo>
                    <a:cubicBezTo>
                      <a:pt x="0" y="31750"/>
                      <a:pt x="1270" y="20320"/>
                      <a:pt x="5080" y="13970"/>
                    </a:cubicBezTo>
                    <a:cubicBezTo>
                      <a:pt x="10160" y="7620"/>
                      <a:pt x="24130" y="0"/>
                      <a:pt x="33020" y="1270"/>
                    </a:cubicBezTo>
                    <a:cubicBezTo>
                      <a:pt x="43180" y="2540"/>
                      <a:pt x="60960" y="12700"/>
                      <a:pt x="63500" y="21590"/>
                    </a:cubicBezTo>
                    <a:cubicBezTo>
                      <a:pt x="66040" y="30480"/>
                      <a:pt x="46990" y="53340"/>
                      <a:pt x="46990" y="53340"/>
                    </a:cubicBezTo>
                  </a:path>
                </a:pathLst>
              </a:custGeom>
              <a:solidFill>
                <a:srgbClr val="FE5D41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9646920" y="5341620"/>
              <a:ext cx="695325" cy="682943"/>
              <a:chOff x="0" y="0"/>
              <a:chExt cx="927100" cy="91059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46990" y="46990"/>
                <a:ext cx="833120" cy="814070"/>
              </a:xfrm>
              <a:custGeom>
                <a:avLst/>
                <a:gdLst/>
                <a:ahLst/>
                <a:cxnLst/>
                <a:rect l="l" t="t" r="r" b="b"/>
                <a:pathLst>
                  <a:path w="833120" h="814070">
                    <a:moveTo>
                      <a:pt x="111760" y="339090"/>
                    </a:moveTo>
                    <a:cubicBezTo>
                      <a:pt x="53340" y="448310"/>
                      <a:pt x="34290" y="455930"/>
                      <a:pt x="24130" y="450850"/>
                    </a:cubicBezTo>
                    <a:cubicBezTo>
                      <a:pt x="12700" y="445770"/>
                      <a:pt x="0" y="416560"/>
                      <a:pt x="3810" y="398780"/>
                    </a:cubicBezTo>
                    <a:cubicBezTo>
                      <a:pt x="8890" y="372110"/>
                      <a:pt x="57150" y="320040"/>
                      <a:pt x="78740" y="313690"/>
                    </a:cubicBezTo>
                    <a:cubicBezTo>
                      <a:pt x="90170" y="309880"/>
                      <a:pt x="107950" y="316230"/>
                      <a:pt x="111760" y="323850"/>
                    </a:cubicBezTo>
                    <a:cubicBezTo>
                      <a:pt x="115570" y="331470"/>
                      <a:pt x="111760" y="347980"/>
                      <a:pt x="105410" y="356870"/>
                    </a:cubicBezTo>
                    <a:cubicBezTo>
                      <a:pt x="99060" y="364490"/>
                      <a:pt x="85090" y="374650"/>
                      <a:pt x="76200" y="373380"/>
                    </a:cubicBezTo>
                    <a:cubicBezTo>
                      <a:pt x="67310" y="372110"/>
                      <a:pt x="52070" y="359410"/>
                      <a:pt x="52070" y="349250"/>
                    </a:cubicBezTo>
                    <a:cubicBezTo>
                      <a:pt x="50800" y="335280"/>
                      <a:pt x="80010" y="302260"/>
                      <a:pt x="95250" y="297180"/>
                    </a:cubicBezTo>
                    <a:cubicBezTo>
                      <a:pt x="105410" y="293370"/>
                      <a:pt x="121920" y="298450"/>
                      <a:pt x="127000" y="304800"/>
                    </a:cubicBezTo>
                    <a:cubicBezTo>
                      <a:pt x="132080" y="311150"/>
                      <a:pt x="128270" y="337820"/>
                      <a:pt x="124460" y="339090"/>
                    </a:cubicBezTo>
                    <a:cubicBezTo>
                      <a:pt x="120650" y="340360"/>
                      <a:pt x="100330" y="309880"/>
                      <a:pt x="100330" y="299720"/>
                    </a:cubicBezTo>
                    <a:cubicBezTo>
                      <a:pt x="100330" y="292100"/>
                      <a:pt x="106680" y="283210"/>
                      <a:pt x="111760" y="281940"/>
                    </a:cubicBezTo>
                    <a:cubicBezTo>
                      <a:pt x="119380" y="279400"/>
                      <a:pt x="139700" y="288290"/>
                      <a:pt x="142240" y="295910"/>
                    </a:cubicBezTo>
                    <a:cubicBezTo>
                      <a:pt x="144780" y="303530"/>
                      <a:pt x="130810" y="330200"/>
                      <a:pt x="125730" y="330200"/>
                    </a:cubicBezTo>
                    <a:cubicBezTo>
                      <a:pt x="120650" y="330200"/>
                      <a:pt x="109220" y="289560"/>
                      <a:pt x="113030" y="287020"/>
                    </a:cubicBezTo>
                    <a:cubicBezTo>
                      <a:pt x="116840" y="284480"/>
                      <a:pt x="143510" y="298450"/>
                      <a:pt x="146050" y="307340"/>
                    </a:cubicBezTo>
                    <a:cubicBezTo>
                      <a:pt x="148590" y="314960"/>
                      <a:pt x="133350" y="337820"/>
                      <a:pt x="128270" y="336550"/>
                    </a:cubicBezTo>
                    <a:cubicBezTo>
                      <a:pt x="121920" y="335280"/>
                      <a:pt x="109220" y="295910"/>
                      <a:pt x="116840" y="283210"/>
                    </a:cubicBezTo>
                    <a:cubicBezTo>
                      <a:pt x="125730" y="269240"/>
                      <a:pt x="165100" y="264160"/>
                      <a:pt x="185420" y="264160"/>
                    </a:cubicBezTo>
                    <a:cubicBezTo>
                      <a:pt x="200660" y="264160"/>
                      <a:pt x="217170" y="266700"/>
                      <a:pt x="226060" y="274320"/>
                    </a:cubicBezTo>
                    <a:cubicBezTo>
                      <a:pt x="233680" y="280670"/>
                      <a:pt x="240030" y="293370"/>
                      <a:pt x="238760" y="300990"/>
                    </a:cubicBezTo>
                    <a:cubicBezTo>
                      <a:pt x="237490" y="308610"/>
                      <a:pt x="226060" y="320040"/>
                      <a:pt x="219710" y="322580"/>
                    </a:cubicBezTo>
                    <a:cubicBezTo>
                      <a:pt x="215900" y="323850"/>
                      <a:pt x="209550" y="323850"/>
                      <a:pt x="207010" y="321310"/>
                    </a:cubicBezTo>
                    <a:cubicBezTo>
                      <a:pt x="203200" y="314960"/>
                      <a:pt x="210820" y="274320"/>
                      <a:pt x="217170" y="273050"/>
                    </a:cubicBezTo>
                    <a:cubicBezTo>
                      <a:pt x="222250" y="271780"/>
                      <a:pt x="234950" y="287020"/>
                      <a:pt x="236220" y="294640"/>
                    </a:cubicBezTo>
                    <a:cubicBezTo>
                      <a:pt x="237490" y="302260"/>
                      <a:pt x="232410" y="312420"/>
                      <a:pt x="227330" y="317500"/>
                    </a:cubicBezTo>
                    <a:cubicBezTo>
                      <a:pt x="222250" y="322580"/>
                      <a:pt x="208280" y="326390"/>
                      <a:pt x="204470" y="322580"/>
                    </a:cubicBezTo>
                    <a:cubicBezTo>
                      <a:pt x="199390" y="317500"/>
                      <a:pt x="205740" y="288290"/>
                      <a:pt x="217170" y="274320"/>
                    </a:cubicBezTo>
                    <a:cubicBezTo>
                      <a:pt x="236220" y="251460"/>
                      <a:pt x="307340" y="237490"/>
                      <a:pt x="336550" y="217170"/>
                    </a:cubicBezTo>
                    <a:cubicBezTo>
                      <a:pt x="355600" y="203200"/>
                      <a:pt x="360680" y="189230"/>
                      <a:pt x="379730" y="175260"/>
                    </a:cubicBezTo>
                    <a:cubicBezTo>
                      <a:pt x="408940" y="154940"/>
                      <a:pt x="466090" y="128270"/>
                      <a:pt x="504190" y="114300"/>
                    </a:cubicBezTo>
                    <a:cubicBezTo>
                      <a:pt x="534670" y="102870"/>
                      <a:pt x="566420" y="105410"/>
                      <a:pt x="591820" y="93980"/>
                    </a:cubicBezTo>
                    <a:cubicBezTo>
                      <a:pt x="614680" y="83820"/>
                      <a:pt x="628650" y="62230"/>
                      <a:pt x="652780" y="53340"/>
                    </a:cubicBezTo>
                    <a:cubicBezTo>
                      <a:pt x="683260" y="43180"/>
                      <a:pt x="737870" y="58420"/>
                      <a:pt x="762000" y="45720"/>
                    </a:cubicBezTo>
                    <a:cubicBezTo>
                      <a:pt x="778510" y="36830"/>
                      <a:pt x="779780" y="7620"/>
                      <a:pt x="792480" y="3810"/>
                    </a:cubicBezTo>
                    <a:cubicBezTo>
                      <a:pt x="802640" y="0"/>
                      <a:pt x="822960" y="7620"/>
                      <a:pt x="828040" y="16510"/>
                    </a:cubicBezTo>
                    <a:cubicBezTo>
                      <a:pt x="833120" y="25400"/>
                      <a:pt x="825500" y="45720"/>
                      <a:pt x="817880" y="58420"/>
                    </a:cubicBezTo>
                    <a:cubicBezTo>
                      <a:pt x="810260" y="71120"/>
                      <a:pt x="797560" y="81280"/>
                      <a:pt x="781050" y="92710"/>
                    </a:cubicBezTo>
                    <a:cubicBezTo>
                      <a:pt x="754380" y="109220"/>
                      <a:pt x="701040" y="116840"/>
                      <a:pt x="666750" y="139700"/>
                    </a:cubicBezTo>
                    <a:cubicBezTo>
                      <a:pt x="629920" y="163830"/>
                      <a:pt x="604520" y="205740"/>
                      <a:pt x="567690" y="234950"/>
                    </a:cubicBezTo>
                    <a:cubicBezTo>
                      <a:pt x="528320" y="265430"/>
                      <a:pt x="472440" y="287020"/>
                      <a:pt x="438150" y="314960"/>
                    </a:cubicBezTo>
                    <a:cubicBezTo>
                      <a:pt x="410210" y="336550"/>
                      <a:pt x="397510" y="349250"/>
                      <a:pt x="370840" y="382270"/>
                    </a:cubicBezTo>
                    <a:cubicBezTo>
                      <a:pt x="314960" y="453390"/>
                      <a:pt x="151130" y="681990"/>
                      <a:pt x="146050" y="744220"/>
                    </a:cubicBezTo>
                    <a:cubicBezTo>
                      <a:pt x="144780" y="764540"/>
                      <a:pt x="165100" y="774700"/>
                      <a:pt x="163830" y="786130"/>
                    </a:cubicBezTo>
                    <a:cubicBezTo>
                      <a:pt x="163830" y="795020"/>
                      <a:pt x="156210" y="806450"/>
                      <a:pt x="149860" y="810260"/>
                    </a:cubicBezTo>
                    <a:cubicBezTo>
                      <a:pt x="143510" y="814070"/>
                      <a:pt x="132080" y="814070"/>
                      <a:pt x="125730" y="810260"/>
                    </a:cubicBezTo>
                    <a:cubicBezTo>
                      <a:pt x="119380" y="806450"/>
                      <a:pt x="113030" y="798830"/>
                      <a:pt x="113030" y="789940"/>
                    </a:cubicBezTo>
                    <a:cubicBezTo>
                      <a:pt x="111760" y="774700"/>
                      <a:pt x="138430" y="756920"/>
                      <a:pt x="142240" y="726440"/>
                    </a:cubicBezTo>
                    <a:cubicBezTo>
                      <a:pt x="152400" y="654050"/>
                      <a:pt x="64770" y="386080"/>
                      <a:pt x="83820" y="347980"/>
                    </a:cubicBezTo>
                    <a:cubicBezTo>
                      <a:pt x="88900" y="339090"/>
                      <a:pt x="97790" y="336550"/>
                      <a:pt x="105410" y="336550"/>
                    </a:cubicBezTo>
                    <a:cubicBezTo>
                      <a:pt x="113030" y="336550"/>
                      <a:pt x="121920" y="342900"/>
                      <a:pt x="128270" y="353060"/>
                    </a:cubicBezTo>
                    <a:cubicBezTo>
                      <a:pt x="142240" y="378460"/>
                      <a:pt x="128270" y="513080"/>
                      <a:pt x="137160" y="514350"/>
                    </a:cubicBezTo>
                    <a:cubicBezTo>
                      <a:pt x="144780" y="515620"/>
                      <a:pt x="166370" y="438150"/>
                      <a:pt x="172720" y="403860"/>
                    </a:cubicBezTo>
                    <a:cubicBezTo>
                      <a:pt x="177800" y="375920"/>
                      <a:pt x="167640" y="340360"/>
                      <a:pt x="176530" y="326390"/>
                    </a:cubicBezTo>
                    <a:cubicBezTo>
                      <a:pt x="181610" y="318770"/>
                      <a:pt x="190500" y="314960"/>
                      <a:pt x="196850" y="314960"/>
                    </a:cubicBezTo>
                    <a:cubicBezTo>
                      <a:pt x="204470" y="314960"/>
                      <a:pt x="217170" y="321310"/>
                      <a:pt x="220980" y="331470"/>
                    </a:cubicBezTo>
                    <a:cubicBezTo>
                      <a:pt x="231140" y="358140"/>
                      <a:pt x="190500" y="468630"/>
                      <a:pt x="170180" y="511810"/>
                    </a:cubicBezTo>
                    <a:cubicBezTo>
                      <a:pt x="157480" y="538480"/>
                      <a:pt x="143510" y="567690"/>
                      <a:pt x="129540" y="572770"/>
                    </a:cubicBezTo>
                    <a:cubicBezTo>
                      <a:pt x="121920" y="575310"/>
                      <a:pt x="111760" y="570230"/>
                      <a:pt x="106680" y="565150"/>
                    </a:cubicBezTo>
                    <a:cubicBezTo>
                      <a:pt x="101600" y="558800"/>
                      <a:pt x="97790" y="544830"/>
                      <a:pt x="101600" y="537210"/>
                    </a:cubicBezTo>
                    <a:cubicBezTo>
                      <a:pt x="105410" y="529590"/>
                      <a:pt x="123190" y="530860"/>
                      <a:pt x="134620" y="521970"/>
                    </a:cubicBezTo>
                    <a:cubicBezTo>
                      <a:pt x="153670" y="505460"/>
                      <a:pt x="173990" y="468630"/>
                      <a:pt x="191770" y="436880"/>
                    </a:cubicBezTo>
                    <a:cubicBezTo>
                      <a:pt x="213360" y="398780"/>
                      <a:pt x="229870" y="316230"/>
                      <a:pt x="252730" y="303530"/>
                    </a:cubicBezTo>
                    <a:cubicBezTo>
                      <a:pt x="264160" y="297180"/>
                      <a:pt x="284480" y="300990"/>
                      <a:pt x="290830" y="308610"/>
                    </a:cubicBezTo>
                    <a:cubicBezTo>
                      <a:pt x="297180" y="316230"/>
                      <a:pt x="294640" y="337820"/>
                      <a:pt x="287020" y="354330"/>
                    </a:cubicBezTo>
                    <a:cubicBezTo>
                      <a:pt x="275590" y="378460"/>
                      <a:pt x="234950" y="405130"/>
                      <a:pt x="213360" y="434340"/>
                    </a:cubicBezTo>
                    <a:cubicBezTo>
                      <a:pt x="190500" y="463550"/>
                      <a:pt x="172720" y="520700"/>
                      <a:pt x="153670" y="529590"/>
                    </a:cubicBezTo>
                    <a:cubicBezTo>
                      <a:pt x="143510" y="534670"/>
                      <a:pt x="130810" y="530860"/>
                      <a:pt x="124460" y="525780"/>
                    </a:cubicBezTo>
                    <a:cubicBezTo>
                      <a:pt x="119380" y="521970"/>
                      <a:pt x="116840" y="516890"/>
                      <a:pt x="116840" y="509270"/>
                    </a:cubicBezTo>
                    <a:cubicBezTo>
                      <a:pt x="116840" y="496570"/>
                      <a:pt x="127000" y="474980"/>
                      <a:pt x="143510" y="452120"/>
                    </a:cubicBezTo>
                    <a:cubicBezTo>
                      <a:pt x="182880" y="398780"/>
                      <a:pt x="345440" y="245110"/>
                      <a:pt x="391160" y="229870"/>
                    </a:cubicBezTo>
                    <a:cubicBezTo>
                      <a:pt x="406400" y="224790"/>
                      <a:pt x="417830" y="227330"/>
                      <a:pt x="424180" y="232410"/>
                    </a:cubicBezTo>
                    <a:cubicBezTo>
                      <a:pt x="430530" y="237490"/>
                      <a:pt x="434340" y="247650"/>
                      <a:pt x="430530" y="260350"/>
                    </a:cubicBezTo>
                    <a:cubicBezTo>
                      <a:pt x="417830" y="299720"/>
                      <a:pt x="250190" y="458470"/>
                      <a:pt x="207010" y="467360"/>
                    </a:cubicBezTo>
                    <a:cubicBezTo>
                      <a:pt x="193040" y="469900"/>
                      <a:pt x="179070" y="464820"/>
                      <a:pt x="175260" y="457200"/>
                    </a:cubicBezTo>
                    <a:cubicBezTo>
                      <a:pt x="171450" y="449580"/>
                      <a:pt x="182880" y="420370"/>
                      <a:pt x="186690" y="420370"/>
                    </a:cubicBezTo>
                    <a:cubicBezTo>
                      <a:pt x="191770" y="420370"/>
                      <a:pt x="207010" y="459740"/>
                      <a:pt x="203200" y="463550"/>
                    </a:cubicBezTo>
                    <a:cubicBezTo>
                      <a:pt x="199390" y="467360"/>
                      <a:pt x="175260" y="459740"/>
                      <a:pt x="171450" y="452120"/>
                    </a:cubicBezTo>
                    <a:cubicBezTo>
                      <a:pt x="167640" y="444500"/>
                      <a:pt x="170180" y="431800"/>
                      <a:pt x="177800" y="419100"/>
                    </a:cubicBezTo>
                    <a:cubicBezTo>
                      <a:pt x="196850" y="386080"/>
                      <a:pt x="295910" y="316230"/>
                      <a:pt x="335280" y="274320"/>
                    </a:cubicBezTo>
                    <a:cubicBezTo>
                      <a:pt x="360680" y="246380"/>
                      <a:pt x="374650" y="215900"/>
                      <a:pt x="394970" y="199390"/>
                    </a:cubicBezTo>
                    <a:cubicBezTo>
                      <a:pt x="408940" y="187960"/>
                      <a:pt x="426720" y="176530"/>
                      <a:pt x="438150" y="179070"/>
                    </a:cubicBezTo>
                    <a:cubicBezTo>
                      <a:pt x="448310" y="181610"/>
                      <a:pt x="459740" y="195580"/>
                      <a:pt x="459740" y="209550"/>
                    </a:cubicBezTo>
                    <a:cubicBezTo>
                      <a:pt x="461010" y="233680"/>
                      <a:pt x="422910" y="281940"/>
                      <a:pt x="396240" y="314960"/>
                    </a:cubicBezTo>
                    <a:cubicBezTo>
                      <a:pt x="368300" y="350520"/>
                      <a:pt x="317500" y="408940"/>
                      <a:pt x="293370" y="412750"/>
                    </a:cubicBezTo>
                    <a:cubicBezTo>
                      <a:pt x="283210" y="414020"/>
                      <a:pt x="271780" y="406400"/>
                      <a:pt x="267970" y="400050"/>
                    </a:cubicBezTo>
                    <a:cubicBezTo>
                      <a:pt x="264160" y="393700"/>
                      <a:pt x="264160" y="384810"/>
                      <a:pt x="267970" y="375920"/>
                    </a:cubicBezTo>
                    <a:cubicBezTo>
                      <a:pt x="276860" y="356870"/>
                      <a:pt x="323850" y="335280"/>
                      <a:pt x="350520" y="309880"/>
                    </a:cubicBezTo>
                    <a:cubicBezTo>
                      <a:pt x="379730" y="280670"/>
                      <a:pt x="406400" y="227330"/>
                      <a:pt x="435610" y="208280"/>
                    </a:cubicBezTo>
                    <a:cubicBezTo>
                      <a:pt x="457200" y="194310"/>
                      <a:pt x="495300" y="181610"/>
                      <a:pt x="502920" y="187960"/>
                    </a:cubicBezTo>
                    <a:cubicBezTo>
                      <a:pt x="508000" y="191770"/>
                      <a:pt x="500380" y="213360"/>
                      <a:pt x="501650" y="213360"/>
                    </a:cubicBezTo>
                    <a:cubicBezTo>
                      <a:pt x="504190" y="213360"/>
                      <a:pt x="511810" y="173990"/>
                      <a:pt x="519430" y="172720"/>
                    </a:cubicBezTo>
                    <a:cubicBezTo>
                      <a:pt x="527050" y="171450"/>
                      <a:pt x="547370" y="186690"/>
                      <a:pt x="547370" y="199390"/>
                    </a:cubicBezTo>
                    <a:cubicBezTo>
                      <a:pt x="546100" y="236220"/>
                      <a:pt x="358140" y="339090"/>
                      <a:pt x="294640" y="410210"/>
                    </a:cubicBezTo>
                    <a:cubicBezTo>
                      <a:pt x="245110" y="466090"/>
                      <a:pt x="212090" y="567690"/>
                      <a:pt x="186690" y="577850"/>
                    </a:cubicBezTo>
                    <a:cubicBezTo>
                      <a:pt x="177800" y="581660"/>
                      <a:pt x="168910" y="576580"/>
                      <a:pt x="163830" y="571500"/>
                    </a:cubicBezTo>
                    <a:cubicBezTo>
                      <a:pt x="158750" y="566420"/>
                      <a:pt x="153670" y="557530"/>
                      <a:pt x="156210" y="549910"/>
                    </a:cubicBezTo>
                    <a:cubicBezTo>
                      <a:pt x="160020" y="537210"/>
                      <a:pt x="193040" y="529590"/>
                      <a:pt x="212090" y="511810"/>
                    </a:cubicBezTo>
                    <a:cubicBezTo>
                      <a:pt x="240030" y="485140"/>
                      <a:pt x="278130" y="435610"/>
                      <a:pt x="302260" y="397510"/>
                    </a:cubicBezTo>
                    <a:cubicBezTo>
                      <a:pt x="322580" y="364490"/>
                      <a:pt x="334010" y="314960"/>
                      <a:pt x="350520" y="300990"/>
                    </a:cubicBezTo>
                    <a:cubicBezTo>
                      <a:pt x="358140" y="294640"/>
                      <a:pt x="367030" y="292100"/>
                      <a:pt x="373380" y="294640"/>
                    </a:cubicBezTo>
                    <a:cubicBezTo>
                      <a:pt x="381000" y="297180"/>
                      <a:pt x="391160" y="306070"/>
                      <a:pt x="392430" y="316230"/>
                    </a:cubicBezTo>
                    <a:cubicBezTo>
                      <a:pt x="394970" y="332740"/>
                      <a:pt x="379730" y="359410"/>
                      <a:pt x="363220" y="386080"/>
                    </a:cubicBezTo>
                    <a:cubicBezTo>
                      <a:pt x="335280" y="430530"/>
                      <a:pt x="218440" y="539750"/>
                      <a:pt x="223520" y="548640"/>
                    </a:cubicBezTo>
                    <a:cubicBezTo>
                      <a:pt x="224790" y="551180"/>
                      <a:pt x="245110" y="544830"/>
                      <a:pt x="245110" y="543560"/>
                    </a:cubicBezTo>
                    <a:cubicBezTo>
                      <a:pt x="245110" y="542290"/>
                      <a:pt x="217170" y="548640"/>
                      <a:pt x="210820" y="543560"/>
                    </a:cubicBezTo>
                    <a:cubicBezTo>
                      <a:pt x="204470" y="538480"/>
                      <a:pt x="201930" y="527050"/>
                      <a:pt x="204470" y="514350"/>
                    </a:cubicBezTo>
                    <a:cubicBezTo>
                      <a:pt x="210820" y="483870"/>
                      <a:pt x="276860" y="415290"/>
                      <a:pt x="302260" y="368300"/>
                    </a:cubicBezTo>
                    <a:cubicBezTo>
                      <a:pt x="323850" y="328930"/>
                      <a:pt x="336550" y="274320"/>
                      <a:pt x="351790" y="255270"/>
                    </a:cubicBezTo>
                    <a:cubicBezTo>
                      <a:pt x="358140" y="246380"/>
                      <a:pt x="363220" y="242570"/>
                      <a:pt x="370840" y="241300"/>
                    </a:cubicBezTo>
                    <a:cubicBezTo>
                      <a:pt x="378460" y="240030"/>
                      <a:pt x="393700" y="247650"/>
                      <a:pt x="397510" y="254000"/>
                    </a:cubicBezTo>
                    <a:cubicBezTo>
                      <a:pt x="401320" y="260350"/>
                      <a:pt x="401320" y="269240"/>
                      <a:pt x="397510" y="278130"/>
                    </a:cubicBezTo>
                    <a:cubicBezTo>
                      <a:pt x="388620" y="297180"/>
                      <a:pt x="339090" y="330200"/>
                      <a:pt x="311150" y="342900"/>
                    </a:cubicBezTo>
                    <a:cubicBezTo>
                      <a:pt x="289560" y="353060"/>
                      <a:pt x="259080" y="361950"/>
                      <a:pt x="246380" y="354330"/>
                    </a:cubicBezTo>
                    <a:cubicBezTo>
                      <a:pt x="237490" y="349250"/>
                      <a:pt x="232410" y="331470"/>
                      <a:pt x="234950" y="317500"/>
                    </a:cubicBezTo>
                    <a:cubicBezTo>
                      <a:pt x="240030" y="293370"/>
                      <a:pt x="293370" y="245110"/>
                      <a:pt x="314960" y="231140"/>
                    </a:cubicBezTo>
                    <a:cubicBezTo>
                      <a:pt x="325120" y="224790"/>
                      <a:pt x="334010" y="220980"/>
                      <a:pt x="341630" y="222250"/>
                    </a:cubicBezTo>
                    <a:cubicBezTo>
                      <a:pt x="349250" y="223520"/>
                      <a:pt x="359410" y="227330"/>
                      <a:pt x="361950" y="234950"/>
                    </a:cubicBezTo>
                    <a:cubicBezTo>
                      <a:pt x="365760" y="246380"/>
                      <a:pt x="359410" y="269240"/>
                      <a:pt x="345440" y="289560"/>
                    </a:cubicBezTo>
                    <a:cubicBezTo>
                      <a:pt x="314960" y="331470"/>
                      <a:pt x="182880" y="411480"/>
                      <a:pt x="133350" y="436880"/>
                    </a:cubicBezTo>
                    <a:cubicBezTo>
                      <a:pt x="109220" y="449580"/>
                      <a:pt x="90170" y="458470"/>
                      <a:pt x="76200" y="458470"/>
                    </a:cubicBezTo>
                    <a:cubicBezTo>
                      <a:pt x="68580" y="458470"/>
                      <a:pt x="62230" y="457200"/>
                      <a:pt x="58420" y="453390"/>
                    </a:cubicBezTo>
                    <a:cubicBezTo>
                      <a:pt x="53340" y="448310"/>
                      <a:pt x="48260" y="436880"/>
                      <a:pt x="50800" y="425450"/>
                    </a:cubicBezTo>
                    <a:cubicBezTo>
                      <a:pt x="54610" y="406400"/>
                      <a:pt x="80010" y="373380"/>
                      <a:pt x="106680" y="350520"/>
                    </a:cubicBezTo>
                    <a:cubicBezTo>
                      <a:pt x="143510" y="318770"/>
                      <a:pt x="224790" y="279400"/>
                      <a:pt x="260350" y="267970"/>
                    </a:cubicBezTo>
                    <a:cubicBezTo>
                      <a:pt x="278130" y="261620"/>
                      <a:pt x="292100" y="257810"/>
                      <a:pt x="302260" y="261620"/>
                    </a:cubicBezTo>
                    <a:cubicBezTo>
                      <a:pt x="311150" y="265430"/>
                      <a:pt x="320040" y="275590"/>
                      <a:pt x="320040" y="284480"/>
                    </a:cubicBezTo>
                    <a:cubicBezTo>
                      <a:pt x="320040" y="299720"/>
                      <a:pt x="297180" y="328930"/>
                      <a:pt x="274320" y="342900"/>
                    </a:cubicBezTo>
                    <a:cubicBezTo>
                      <a:pt x="245110" y="360680"/>
                      <a:pt x="177800" y="368300"/>
                      <a:pt x="152400" y="364490"/>
                    </a:cubicBezTo>
                    <a:cubicBezTo>
                      <a:pt x="139700" y="363220"/>
                      <a:pt x="129540" y="359410"/>
                      <a:pt x="124460" y="351790"/>
                    </a:cubicBezTo>
                    <a:cubicBezTo>
                      <a:pt x="119380" y="345440"/>
                      <a:pt x="120650" y="331470"/>
                      <a:pt x="124460" y="322580"/>
                    </a:cubicBezTo>
                    <a:cubicBezTo>
                      <a:pt x="129540" y="313690"/>
                      <a:pt x="144780" y="302260"/>
                      <a:pt x="154940" y="299720"/>
                    </a:cubicBezTo>
                    <a:cubicBezTo>
                      <a:pt x="163830" y="298450"/>
                      <a:pt x="177800" y="302260"/>
                      <a:pt x="182880" y="307340"/>
                    </a:cubicBezTo>
                    <a:cubicBezTo>
                      <a:pt x="187960" y="312420"/>
                      <a:pt x="190500" y="323850"/>
                      <a:pt x="189230" y="330200"/>
                    </a:cubicBezTo>
                    <a:cubicBezTo>
                      <a:pt x="187960" y="336550"/>
                      <a:pt x="180340" y="345440"/>
                      <a:pt x="172720" y="347980"/>
                    </a:cubicBezTo>
                    <a:cubicBezTo>
                      <a:pt x="160020" y="353060"/>
                      <a:pt x="133350" y="346710"/>
                      <a:pt x="115570" y="341630"/>
                    </a:cubicBezTo>
                    <a:cubicBezTo>
                      <a:pt x="99060" y="336550"/>
                      <a:pt x="78740" y="331470"/>
                      <a:pt x="71120" y="320040"/>
                    </a:cubicBezTo>
                    <a:cubicBezTo>
                      <a:pt x="64770" y="309880"/>
                      <a:pt x="64770" y="290830"/>
                      <a:pt x="71120" y="280670"/>
                    </a:cubicBezTo>
                    <a:cubicBezTo>
                      <a:pt x="77470" y="269240"/>
                      <a:pt x="102870" y="255270"/>
                      <a:pt x="114300" y="257810"/>
                    </a:cubicBezTo>
                    <a:cubicBezTo>
                      <a:pt x="124460" y="259080"/>
                      <a:pt x="135890" y="274320"/>
                      <a:pt x="137160" y="283210"/>
                    </a:cubicBezTo>
                    <a:cubicBezTo>
                      <a:pt x="138430" y="289560"/>
                      <a:pt x="130810" y="303530"/>
                      <a:pt x="125730" y="303530"/>
                    </a:cubicBezTo>
                    <a:cubicBezTo>
                      <a:pt x="118110" y="303530"/>
                      <a:pt x="90170" y="266700"/>
                      <a:pt x="92710" y="260350"/>
                    </a:cubicBezTo>
                    <a:cubicBezTo>
                      <a:pt x="95250" y="255270"/>
                      <a:pt x="115570" y="256540"/>
                      <a:pt x="121920" y="260350"/>
                    </a:cubicBezTo>
                    <a:cubicBezTo>
                      <a:pt x="128270" y="264160"/>
                      <a:pt x="133350" y="273050"/>
                      <a:pt x="133350" y="281940"/>
                    </a:cubicBezTo>
                    <a:cubicBezTo>
                      <a:pt x="133350" y="294640"/>
                      <a:pt x="118110" y="308610"/>
                      <a:pt x="114300" y="327660"/>
                    </a:cubicBezTo>
                    <a:cubicBezTo>
                      <a:pt x="107950" y="359410"/>
                      <a:pt x="104140" y="422910"/>
                      <a:pt x="111760" y="458470"/>
                    </a:cubicBezTo>
                    <a:cubicBezTo>
                      <a:pt x="116840" y="485140"/>
                      <a:pt x="139700" y="502920"/>
                      <a:pt x="140970" y="523240"/>
                    </a:cubicBezTo>
                    <a:cubicBezTo>
                      <a:pt x="142240" y="541020"/>
                      <a:pt x="121920" y="557530"/>
                      <a:pt x="123190" y="572770"/>
                    </a:cubicBezTo>
                    <a:cubicBezTo>
                      <a:pt x="124460" y="586740"/>
                      <a:pt x="138430" y="594360"/>
                      <a:pt x="142240" y="609600"/>
                    </a:cubicBezTo>
                    <a:cubicBezTo>
                      <a:pt x="147320" y="629920"/>
                      <a:pt x="149860" y="660400"/>
                      <a:pt x="147320" y="683260"/>
                    </a:cubicBezTo>
                    <a:cubicBezTo>
                      <a:pt x="144780" y="706120"/>
                      <a:pt x="137160" y="737870"/>
                      <a:pt x="125730" y="746760"/>
                    </a:cubicBezTo>
                    <a:cubicBezTo>
                      <a:pt x="118110" y="751840"/>
                      <a:pt x="104140" y="750570"/>
                      <a:pt x="97790" y="746760"/>
                    </a:cubicBezTo>
                    <a:cubicBezTo>
                      <a:pt x="91440" y="742950"/>
                      <a:pt x="83820" y="730250"/>
                      <a:pt x="86360" y="725170"/>
                    </a:cubicBezTo>
                    <a:cubicBezTo>
                      <a:pt x="90170" y="717550"/>
                      <a:pt x="125730" y="706120"/>
                      <a:pt x="133350" y="712470"/>
                    </a:cubicBezTo>
                    <a:cubicBezTo>
                      <a:pt x="140970" y="717550"/>
                      <a:pt x="137160" y="754380"/>
                      <a:pt x="135890" y="754380"/>
                    </a:cubicBezTo>
                    <a:cubicBezTo>
                      <a:pt x="134620" y="754380"/>
                      <a:pt x="132080" y="728980"/>
                      <a:pt x="129540" y="728980"/>
                    </a:cubicBezTo>
                    <a:cubicBezTo>
                      <a:pt x="127000" y="728980"/>
                      <a:pt x="125730" y="751840"/>
                      <a:pt x="119380" y="755650"/>
                    </a:cubicBezTo>
                    <a:cubicBezTo>
                      <a:pt x="113030" y="759460"/>
                      <a:pt x="96520" y="759460"/>
                      <a:pt x="90170" y="754380"/>
                    </a:cubicBezTo>
                    <a:cubicBezTo>
                      <a:pt x="83820" y="749300"/>
                      <a:pt x="78740" y="732790"/>
                      <a:pt x="81280" y="725170"/>
                    </a:cubicBezTo>
                    <a:cubicBezTo>
                      <a:pt x="83820" y="718820"/>
                      <a:pt x="92710" y="711200"/>
                      <a:pt x="99060" y="709930"/>
                    </a:cubicBezTo>
                    <a:cubicBezTo>
                      <a:pt x="105410" y="708660"/>
                      <a:pt x="116840" y="709930"/>
                      <a:pt x="121920" y="715010"/>
                    </a:cubicBezTo>
                    <a:cubicBezTo>
                      <a:pt x="127000" y="720090"/>
                      <a:pt x="132080" y="730250"/>
                      <a:pt x="130810" y="736600"/>
                    </a:cubicBezTo>
                    <a:cubicBezTo>
                      <a:pt x="129540" y="744220"/>
                      <a:pt x="116840" y="758190"/>
                      <a:pt x="109220" y="759460"/>
                    </a:cubicBezTo>
                    <a:cubicBezTo>
                      <a:pt x="101600" y="760730"/>
                      <a:pt x="86360" y="751840"/>
                      <a:pt x="82550" y="744220"/>
                    </a:cubicBezTo>
                    <a:cubicBezTo>
                      <a:pt x="78740" y="736600"/>
                      <a:pt x="82550" y="718820"/>
                      <a:pt x="88900" y="713740"/>
                    </a:cubicBezTo>
                    <a:cubicBezTo>
                      <a:pt x="93980" y="708660"/>
                      <a:pt x="105410" y="707390"/>
                      <a:pt x="111760" y="709930"/>
                    </a:cubicBezTo>
                    <a:cubicBezTo>
                      <a:pt x="118110" y="712470"/>
                      <a:pt x="127000" y="720090"/>
                      <a:pt x="129540" y="726440"/>
                    </a:cubicBezTo>
                    <a:cubicBezTo>
                      <a:pt x="132080" y="734060"/>
                      <a:pt x="128270" y="746760"/>
                      <a:pt x="123190" y="751840"/>
                    </a:cubicBezTo>
                    <a:cubicBezTo>
                      <a:pt x="118110" y="756920"/>
                      <a:pt x="107950" y="760730"/>
                      <a:pt x="101600" y="759460"/>
                    </a:cubicBezTo>
                    <a:cubicBezTo>
                      <a:pt x="93980" y="758190"/>
                      <a:pt x="78740" y="740410"/>
                      <a:pt x="80010" y="739140"/>
                    </a:cubicBezTo>
                    <a:cubicBezTo>
                      <a:pt x="81280" y="737870"/>
                      <a:pt x="92710" y="746760"/>
                      <a:pt x="100330" y="745490"/>
                    </a:cubicBezTo>
                    <a:cubicBezTo>
                      <a:pt x="110490" y="744220"/>
                      <a:pt x="135890" y="723900"/>
                      <a:pt x="137160" y="725170"/>
                    </a:cubicBezTo>
                    <a:cubicBezTo>
                      <a:pt x="138430" y="726440"/>
                      <a:pt x="123190" y="749300"/>
                      <a:pt x="114300" y="750570"/>
                    </a:cubicBezTo>
                    <a:cubicBezTo>
                      <a:pt x="105410" y="751840"/>
                      <a:pt x="87630" y="739140"/>
                      <a:pt x="86360" y="731520"/>
                    </a:cubicBezTo>
                    <a:cubicBezTo>
                      <a:pt x="85090" y="725170"/>
                      <a:pt x="97790" y="720090"/>
                      <a:pt x="100330" y="709930"/>
                    </a:cubicBezTo>
                    <a:cubicBezTo>
                      <a:pt x="105410" y="690880"/>
                      <a:pt x="104140" y="645160"/>
                      <a:pt x="97790" y="622300"/>
                    </a:cubicBezTo>
                    <a:cubicBezTo>
                      <a:pt x="93980" y="605790"/>
                      <a:pt x="80010" y="599440"/>
                      <a:pt x="77470" y="584200"/>
                    </a:cubicBezTo>
                    <a:cubicBezTo>
                      <a:pt x="74930" y="566420"/>
                      <a:pt x="92710" y="541020"/>
                      <a:pt x="90170" y="520700"/>
                    </a:cubicBezTo>
                    <a:cubicBezTo>
                      <a:pt x="87630" y="499110"/>
                      <a:pt x="67310" y="483870"/>
                      <a:pt x="62230" y="458470"/>
                    </a:cubicBezTo>
                    <a:cubicBezTo>
                      <a:pt x="54610" y="420370"/>
                      <a:pt x="57150" y="349250"/>
                      <a:pt x="66040" y="313690"/>
                    </a:cubicBezTo>
                    <a:cubicBezTo>
                      <a:pt x="72390" y="290830"/>
                      <a:pt x="80010" y="265430"/>
                      <a:pt x="92710" y="260350"/>
                    </a:cubicBezTo>
                    <a:cubicBezTo>
                      <a:pt x="102870" y="255270"/>
                      <a:pt x="124460" y="262890"/>
                      <a:pt x="129540" y="270510"/>
                    </a:cubicBezTo>
                    <a:cubicBezTo>
                      <a:pt x="133350" y="278130"/>
                      <a:pt x="127000" y="300990"/>
                      <a:pt x="121920" y="302260"/>
                    </a:cubicBezTo>
                    <a:cubicBezTo>
                      <a:pt x="116840" y="303530"/>
                      <a:pt x="93980" y="267970"/>
                      <a:pt x="96520" y="261620"/>
                    </a:cubicBezTo>
                    <a:cubicBezTo>
                      <a:pt x="99060" y="256540"/>
                      <a:pt x="114300" y="256540"/>
                      <a:pt x="120650" y="259080"/>
                    </a:cubicBezTo>
                    <a:cubicBezTo>
                      <a:pt x="128270" y="262890"/>
                      <a:pt x="137160" y="275590"/>
                      <a:pt x="137160" y="283210"/>
                    </a:cubicBezTo>
                    <a:cubicBezTo>
                      <a:pt x="137160" y="289560"/>
                      <a:pt x="129540" y="303530"/>
                      <a:pt x="125730" y="303530"/>
                    </a:cubicBezTo>
                    <a:cubicBezTo>
                      <a:pt x="123190" y="303530"/>
                      <a:pt x="115570" y="293370"/>
                      <a:pt x="116840" y="290830"/>
                    </a:cubicBezTo>
                    <a:cubicBezTo>
                      <a:pt x="119380" y="287020"/>
                      <a:pt x="161290" y="293370"/>
                      <a:pt x="173990" y="299720"/>
                    </a:cubicBezTo>
                    <a:cubicBezTo>
                      <a:pt x="181610" y="303530"/>
                      <a:pt x="187960" y="311150"/>
                      <a:pt x="189230" y="317500"/>
                    </a:cubicBezTo>
                    <a:cubicBezTo>
                      <a:pt x="190500" y="323850"/>
                      <a:pt x="187960" y="334010"/>
                      <a:pt x="182880" y="340360"/>
                    </a:cubicBezTo>
                    <a:cubicBezTo>
                      <a:pt x="175260" y="349250"/>
                      <a:pt x="149860" y="364490"/>
                      <a:pt x="138430" y="361950"/>
                    </a:cubicBezTo>
                    <a:cubicBezTo>
                      <a:pt x="129540" y="360680"/>
                      <a:pt x="120650" y="347980"/>
                      <a:pt x="119380" y="340360"/>
                    </a:cubicBezTo>
                    <a:cubicBezTo>
                      <a:pt x="118110" y="332740"/>
                      <a:pt x="123190" y="322580"/>
                      <a:pt x="133350" y="314960"/>
                    </a:cubicBezTo>
                    <a:cubicBezTo>
                      <a:pt x="154940" y="299720"/>
                      <a:pt x="246380" y="304800"/>
                      <a:pt x="270510" y="289560"/>
                    </a:cubicBezTo>
                    <a:cubicBezTo>
                      <a:pt x="283210" y="281940"/>
                      <a:pt x="283210" y="261620"/>
                      <a:pt x="290830" y="260350"/>
                    </a:cubicBezTo>
                    <a:cubicBezTo>
                      <a:pt x="299720" y="259080"/>
                      <a:pt x="317500" y="275590"/>
                      <a:pt x="320040" y="284480"/>
                    </a:cubicBezTo>
                    <a:cubicBezTo>
                      <a:pt x="321310" y="290830"/>
                      <a:pt x="317500" y="298450"/>
                      <a:pt x="309880" y="306070"/>
                    </a:cubicBezTo>
                    <a:cubicBezTo>
                      <a:pt x="288290" y="327660"/>
                      <a:pt x="184150" y="354330"/>
                      <a:pt x="143510" y="384810"/>
                    </a:cubicBezTo>
                    <a:cubicBezTo>
                      <a:pt x="113030" y="407670"/>
                      <a:pt x="93980" y="455930"/>
                      <a:pt x="76200" y="458470"/>
                    </a:cubicBezTo>
                    <a:cubicBezTo>
                      <a:pt x="66040" y="459740"/>
                      <a:pt x="54610" y="450850"/>
                      <a:pt x="50800" y="443230"/>
                    </a:cubicBezTo>
                    <a:cubicBezTo>
                      <a:pt x="46990" y="435610"/>
                      <a:pt x="48260" y="425450"/>
                      <a:pt x="55880" y="415290"/>
                    </a:cubicBezTo>
                    <a:cubicBezTo>
                      <a:pt x="77470" y="383540"/>
                      <a:pt x="224790" y="327660"/>
                      <a:pt x="270510" y="289560"/>
                    </a:cubicBezTo>
                    <a:cubicBezTo>
                      <a:pt x="297180" y="267970"/>
                      <a:pt x="306070" y="234950"/>
                      <a:pt x="323850" y="227330"/>
                    </a:cubicBezTo>
                    <a:cubicBezTo>
                      <a:pt x="335280" y="222250"/>
                      <a:pt x="351790" y="223520"/>
                      <a:pt x="358140" y="229870"/>
                    </a:cubicBezTo>
                    <a:cubicBezTo>
                      <a:pt x="364490" y="234950"/>
                      <a:pt x="367030" y="246380"/>
                      <a:pt x="363220" y="257810"/>
                    </a:cubicBezTo>
                    <a:cubicBezTo>
                      <a:pt x="355600" y="281940"/>
                      <a:pt x="284480" y="345440"/>
                      <a:pt x="264160" y="354330"/>
                    </a:cubicBezTo>
                    <a:cubicBezTo>
                      <a:pt x="256540" y="356870"/>
                      <a:pt x="251460" y="356870"/>
                      <a:pt x="246380" y="354330"/>
                    </a:cubicBezTo>
                    <a:cubicBezTo>
                      <a:pt x="240030" y="350520"/>
                      <a:pt x="231140" y="336550"/>
                      <a:pt x="231140" y="328930"/>
                    </a:cubicBezTo>
                    <a:cubicBezTo>
                      <a:pt x="231140" y="321310"/>
                      <a:pt x="237490" y="313690"/>
                      <a:pt x="243840" y="308610"/>
                    </a:cubicBezTo>
                    <a:cubicBezTo>
                      <a:pt x="252730" y="302260"/>
                      <a:pt x="269240" y="304800"/>
                      <a:pt x="284480" y="298450"/>
                    </a:cubicBezTo>
                    <a:cubicBezTo>
                      <a:pt x="307340" y="288290"/>
                      <a:pt x="344170" y="245110"/>
                      <a:pt x="365760" y="242570"/>
                    </a:cubicBezTo>
                    <a:cubicBezTo>
                      <a:pt x="378460" y="241300"/>
                      <a:pt x="392430" y="246380"/>
                      <a:pt x="397510" y="254000"/>
                    </a:cubicBezTo>
                    <a:cubicBezTo>
                      <a:pt x="403860" y="264160"/>
                      <a:pt x="394970" y="285750"/>
                      <a:pt x="388620" y="304800"/>
                    </a:cubicBezTo>
                    <a:cubicBezTo>
                      <a:pt x="379730" y="331470"/>
                      <a:pt x="361950" y="364490"/>
                      <a:pt x="342900" y="398780"/>
                    </a:cubicBezTo>
                    <a:cubicBezTo>
                      <a:pt x="318770" y="441960"/>
                      <a:pt x="276860" y="520700"/>
                      <a:pt x="248920" y="538480"/>
                    </a:cubicBezTo>
                    <a:cubicBezTo>
                      <a:pt x="234950" y="547370"/>
                      <a:pt x="218440" y="548640"/>
                      <a:pt x="210820" y="543560"/>
                    </a:cubicBezTo>
                    <a:cubicBezTo>
                      <a:pt x="204470" y="538480"/>
                      <a:pt x="201930" y="528320"/>
                      <a:pt x="204470" y="514350"/>
                    </a:cubicBezTo>
                    <a:cubicBezTo>
                      <a:pt x="212090" y="474980"/>
                      <a:pt x="322580" y="313690"/>
                      <a:pt x="354330" y="297180"/>
                    </a:cubicBezTo>
                    <a:cubicBezTo>
                      <a:pt x="364490" y="292100"/>
                      <a:pt x="372110" y="293370"/>
                      <a:pt x="378460" y="297180"/>
                    </a:cubicBezTo>
                    <a:cubicBezTo>
                      <a:pt x="384810" y="300990"/>
                      <a:pt x="392430" y="311150"/>
                      <a:pt x="392430" y="322580"/>
                    </a:cubicBezTo>
                    <a:cubicBezTo>
                      <a:pt x="392430" y="345440"/>
                      <a:pt x="363220" y="394970"/>
                      <a:pt x="340360" y="430530"/>
                    </a:cubicBezTo>
                    <a:cubicBezTo>
                      <a:pt x="313690" y="472440"/>
                      <a:pt x="266700" y="532130"/>
                      <a:pt x="236220" y="554990"/>
                    </a:cubicBezTo>
                    <a:cubicBezTo>
                      <a:pt x="219710" y="567690"/>
                      <a:pt x="193040" y="579120"/>
                      <a:pt x="190500" y="576580"/>
                    </a:cubicBezTo>
                    <a:cubicBezTo>
                      <a:pt x="189230" y="575310"/>
                      <a:pt x="207010" y="556260"/>
                      <a:pt x="207010" y="556260"/>
                    </a:cubicBezTo>
                    <a:cubicBezTo>
                      <a:pt x="207010" y="556260"/>
                      <a:pt x="194310" y="575310"/>
                      <a:pt x="186690" y="577850"/>
                    </a:cubicBezTo>
                    <a:cubicBezTo>
                      <a:pt x="180340" y="580390"/>
                      <a:pt x="168910" y="576580"/>
                      <a:pt x="163830" y="571500"/>
                    </a:cubicBezTo>
                    <a:cubicBezTo>
                      <a:pt x="158750" y="566420"/>
                      <a:pt x="156210" y="560070"/>
                      <a:pt x="156210" y="549910"/>
                    </a:cubicBezTo>
                    <a:cubicBezTo>
                      <a:pt x="157480" y="525780"/>
                      <a:pt x="196850" y="457200"/>
                      <a:pt x="218440" y="424180"/>
                    </a:cubicBezTo>
                    <a:cubicBezTo>
                      <a:pt x="233680" y="400050"/>
                      <a:pt x="245110" y="391160"/>
                      <a:pt x="266700" y="368300"/>
                    </a:cubicBezTo>
                    <a:cubicBezTo>
                      <a:pt x="306070" y="328930"/>
                      <a:pt x="392430" y="247650"/>
                      <a:pt x="440690" y="214630"/>
                    </a:cubicBezTo>
                    <a:cubicBezTo>
                      <a:pt x="471170" y="194310"/>
                      <a:pt x="500380" y="170180"/>
                      <a:pt x="519430" y="172720"/>
                    </a:cubicBezTo>
                    <a:cubicBezTo>
                      <a:pt x="532130" y="173990"/>
                      <a:pt x="547370" y="189230"/>
                      <a:pt x="547370" y="199390"/>
                    </a:cubicBezTo>
                    <a:cubicBezTo>
                      <a:pt x="547370" y="210820"/>
                      <a:pt x="524510" y="229870"/>
                      <a:pt x="510540" y="237490"/>
                    </a:cubicBezTo>
                    <a:cubicBezTo>
                      <a:pt x="499110" y="243840"/>
                      <a:pt x="485140" y="236220"/>
                      <a:pt x="471170" y="243840"/>
                    </a:cubicBezTo>
                    <a:cubicBezTo>
                      <a:pt x="441960" y="260350"/>
                      <a:pt x="400050" y="335280"/>
                      <a:pt x="365760" y="364490"/>
                    </a:cubicBezTo>
                    <a:cubicBezTo>
                      <a:pt x="339090" y="386080"/>
                      <a:pt x="306070" y="412750"/>
                      <a:pt x="288290" y="412750"/>
                    </a:cubicBezTo>
                    <a:cubicBezTo>
                      <a:pt x="279400" y="412750"/>
                      <a:pt x="271780" y="406400"/>
                      <a:pt x="267970" y="400050"/>
                    </a:cubicBezTo>
                    <a:cubicBezTo>
                      <a:pt x="264160" y="393700"/>
                      <a:pt x="264160" y="386080"/>
                      <a:pt x="267970" y="375920"/>
                    </a:cubicBezTo>
                    <a:cubicBezTo>
                      <a:pt x="278130" y="350520"/>
                      <a:pt x="345440" y="300990"/>
                      <a:pt x="370840" y="265430"/>
                    </a:cubicBezTo>
                    <a:cubicBezTo>
                      <a:pt x="391160" y="238760"/>
                      <a:pt x="398780" y="198120"/>
                      <a:pt x="415290" y="186690"/>
                    </a:cubicBezTo>
                    <a:cubicBezTo>
                      <a:pt x="425450" y="180340"/>
                      <a:pt x="441960" y="177800"/>
                      <a:pt x="449580" y="182880"/>
                    </a:cubicBezTo>
                    <a:cubicBezTo>
                      <a:pt x="455930" y="186690"/>
                      <a:pt x="462280" y="198120"/>
                      <a:pt x="459740" y="209550"/>
                    </a:cubicBezTo>
                    <a:cubicBezTo>
                      <a:pt x="455930" y="233680"/>
                      <a:pt x="405130" y="274320"/>
                      <a:pt x="370840" y="309880"/>
                    </a:cubicBezTo>
                    <a:cubicBezTo>
                      <a:pt x="330200" y="353060"/>
                      <a:pt x="262890" y="424180"/>
                      <a:pt x="231140" y="447040"/>
                    </a:cubicBezTo>
                    <a:cubicBezTo>
                      <a:pt x="217170" y="457200"/>
                      <a:pt x="207010" y="464820"/>
                      <a:pt x="196850" y="464820"/>
                    </a:cubicBezTo>
                    <a:cubicBezTo>
                      <a:pt x="186690" y="464820"/>
                      <a:pt x="171450" y="454660"/>
                      <a:pt x="168910" y="447040"/>
                    </a:cubicBezTo>
                    <a:cubicBezTo>
                      <a:pt x="166370" y="439420"/>
                      <a:pt x="179070" y="416560"/>
                      <a:pt x="184150" y="416560"/>
                    </a:cubicBezTo>
                    <a:cubicBezTo>
                      <a:pt x="191770" y="416560"/>
                      <a:pt x="210820" y="462280"/>
                      <a:pt x="207010" y="467360"/>
                    </a:cubicBezTo>
                    <a:cubicBezTo>
                      <a:pt x="203200" y="471170"/>
                      <a:pt x="180340" y="464820"/>
                      <a:pt x="175260" y="457200"/>
                    </a:cubicBezTo>
                    <a:cubicBezTo>
                      <a:pt x="171450" y="450850"/>
                      <a:pt x="171450" y="440690"/>
                      <a:pt x="177800" y="427990"/>
                    </a:cubicBezTo>
                    <a:cubicBezTo>
                      <a:pt x="196850" y="388620"/>
                      <a:pt x="349250" y="245110"/>
                      <a:pt x="391160" y="229870"/>
                    </a:cubicBezTo>
                    <a:cubicBezTo>
                      <a:pt x="405130" y="224790"/>
                      <a:pt x="417830" y="227330"/>
                      <a:pt x="424180" y="232410"/>
                    </a:cubicBezTo>
                    <a:cubicBezTo>
                      <a:pt x="430530" y="237490"/>
                      <a:pt x="434340" y="247650"/>
                      <a:pt x="430530" y="260350"/>
                    </a:cubicBezTo>
                    <a:cubicBezTo>
                      <a:pt x="417830" y="302260"/>
                      <a:pt x="226060" y="434340"/>
                      <a:pt x="184150" y="482600"/>
                    </a:cubicBezTo>
                    <a:cubicBezTo>
                      <a:pt x="167640" y="502920"/>
                      <a:pt x="165100" y="524510"/>
                      <a:pt x="153670" y="529590"/>
                    </a:cubicBezTo>
                    <a:cubicBezTo>
                      <a:pt x="144780" y="533400"/>
                      <a:pt x="130810" y="530860"/>
                      <a:pt x="124460" y="525780"/>
                    </a:cubicBezTo>
                    <a:cubicBezTo>
                      <a:pt x="118110" y="520700"/>
                      <a:pt x="116840" y="509270"/>
                      <a:pt x="118110" y="497840"/>
                    </a:cubicBezTo>
                    <a:cubicBezTo>
                      <a:pt x="121920" y="473710"/>
                      <a:pt x="157480" y="422910"/>
                      <a:pt x="179070" y="397510"/>
                    </a:cubicBezTo>
                    <a:cubicBezTo>
                      <a:pt x="195580" y="378460"/>
                      <a:pt x="218440" y="369570"/>
                      <a:pt x="231140" y="353060"/>
                    </a:cubicBezTo>
                    <a:cubicBezTo>
                      <a:pt x="242570" y="337820"/>
                      <a:pt x="242570" y="311150"/>
                      <a:pt x="252730" y="303530"/>
                    </a:cubicBezTo>
                    <a:cubicBezTo>
                      <a:pt x="260350" y="297180"/>
                      <a:pt x="275590" y="295910"/>
                      <a:pt x="281940" y="299720"/>
                    </a:cubicBezTo>
                    <a:cubicBezTo>
                      <a:pt x="289560" y="303530"/>
                      <a:pt x="294640" y="314960"/>
                      <a:pt x="294640" y="326390"/>
                    </a:cubicBezTo>
                    <a:cubicBezTo>
                      <a:pt x="295910" y="350520"/>
                      <a:pt x="269240" y="402590"/>
                      <a:pt x="250190" y="438150"/>
                    </a:cubicBezTo>
                    <a:cubicBezTo>
                      <a:pt x="229870" y="474980"/>
                      <a:pt x="198120" y="520700"/>
                      <a:pt x="173990" y="543560"/>
                    </a:cubicBezTo>
                    <a:cubicBezTo>
                      <a:pt x="158750" y="558800"/>
                      <a:pt x="142240" y="571500"/>
                      <a:pt x="129540" y="572770"/>
                    </a:cubicBezTo>
                    <a:cubicBezTo>
                      <a:pt x="120650" y="574040"/>
                      <a:pt x="111760" y="570230"/>
                      <a:pt x="106680" y="565150"/>
                    </a:cubicBezTo>
                    <a:cubicBezTo>
                      <a:pt x="101600" y="560070"/>
                      <a:pt x="100330" y="553720"/>
                      <a:pt x="100330" y="542290"/>
                    </a:cubicBezTo>
                    <a:cubicBezTo>
                      <a:pt x="101600" y="506730"/>
                      <a:pt x="149860" y="341630"/>
                      <a:pt x="180340" y="322580"/>
                    </a:cubicBezTo>
                    <a:cubicBezTo>
                      <a:pt x="193040" y="314960"/>
                      <a:pt x="210820" y="318770"/>
                      <a:pt x="218440" y="326390"/>
                    </a:cubicBezTo>
                    <a:cubicBezTo>
                      <a:pt x="228600" y="335280"/>
                      <a:pt x="229870" y="358140"/>
                      <a:pt x="228600" y="381000"/>
                    </a:cubicBezTo>
                    <a:cubicBezTo>
                      <a:pt x="227330" y="419100"/>
                      <a:pt x="204470" y="501650"/>
                      <a:pt x="186690" y="534670"/>
                    </a:cubicBezTo>
                    <a:cubicBezTo>
                      <a:pt x="176530" y="552450"/>
                      <a:pt x="166370" y="567690"/>
                      <a:pt x="152400" y="571500"/>
                    </a:cubicBezTo>
                    <a:cubicBezTo>
                      <a:pt x="139700" y="575310"/>
                      <a:pt x="119380" y="566420"/>
                      <a:pt x="109220" y="560070"/>
                    </a:cubicBezTo>
                    <a:cubicBezTo>
                      <a:pt x="100330" y="554990"/>
                      <a:pt x="96520" y="547370"/>
                      <a:pt x="91440" y="537210"/>
                    </a:cubicBezTo>
                    <a:cubicBezTo>
                      <a:pt x="85090" y="523240"/>
                      <a:pt x="81280" y="505460"/>
                      <a:pt x="78740" y="482600"/>
                    </a:cubicBezTo>
                    <a:cubicBezTo>
                      <a:pt x="74930" y="448310"/>
                      <a:pt x="71120" y="367030"/>
                      <a:pt x="83820" y="347980"/>
                    </a:cubicBezTo>
                    <a:cubicBezTo>
                      <a:pt x="88900" y="339090"/>
                      <a:pt x="97790" y="336550"/>
                      <a:pt x="105410" y="336550"/>
                    </a:cubicBezTo>
                    <a:cubicBezTo>
                      <a:pt x="113030" y="336550"/>
                      <a:pt x="120650" y="341630"/>
                      <a:pt x="128270" y="353060"/>
                    </a:cubicBezTo>
                    <a:cubicBezTo>
                      <a:pt x="148590" y="384810"/>
                      <a:pt x="168910" y="515620"/>
                      <a:pt x="179070" y="585470"/>
                    </a:cubicBezTo>
                    <a:cubicBezTo>
                      <a:pt x="186690" y="641350"/>
                      <a:pt x="193040" y="703580"/>
                      <a:pt x="189230" y="739140"/>
                    </a:cubicBezTo>
                    <a:cubicBezTo>
                      <a:pt x="186690" y="758190"/>
                      <a:pt x="184150" y="769620"/>
                      <a:pt x="176530" y="782320"/>
                    </a:cubicBezTo>
                    <a:cubicBezTo>
                      <a:pt x="168910" y="795020"/>
                      <a:pt x="154940" y="812800"/>
                      <a:pt x="143510" y="812800"/>
                    </a:cubicBezTo>
                    <a:cubicBezTo>
                      <a:pt x="133350" y="812800"/>
                      <a:pt x="119380" y="802640"/>
                      <a:pt x="113030" y="789940"/>
                    </a:cubicBezTo>
                    <a:cubicBezTo>
                      <a:pt x="102870" y="767080"/>
                      <a:pt x="106680" y="711200"/>
                      <a:pt x="120650" y="675640"/>
                    </a:cubicBezTo>
                    <a:cubicBezTo>
                      <a:pt x="135890" y="636270"/>
                      <a:pt x="181610" y="604520"/>
                      <a:pt x="208280" y="568960"/>
                    </a:cubicBezTo>
                    <a:cubicBezTo>
                      <a:pt x="232410" y="535940"/>
                      <a:pt x="265430" y="492760"/>
                      <a:pt x="274320" y="467360"/>
                    </a:cubicBezTo>
                    <a:cubicBezTo>
                      <a:pt x="279400" y="454660"/>
                      <a:pt x="271780" y="448310"/>
                      <a:pt x="276860" y="434340"/>
                    </a:cubicBezTo>
                    <a:cubicBezTo>
                      <a:pt x="287020" y="406400"/>
                      <a:pt x="325120" y="353060"/>
                      <a:pt x="359410" y="321310"/>
                    </a:cubicBezTo>
                    <a:cubicBezTo>
                      <a:pt x="394970" y="288290"/>
                      <a:pt x="444500" y="271780"/>
                      <a:pt x="487680" y="238760"/>
                    </a:cubicBezTo>
                    <a:cubicBezTo>
                      <a:pt x="538480" y="199390"/>
                      <a:pt x="589280" y="127000"/>
                      <a:pt x="641350" y="95250"/>
                    </a:cubicBezTo>
                    <a:cubicBezTo>
                      <a:pt x="681990" y="69850"/>
                      <a:pt x="737870" y="71120"/>
                      <a:pt x="763270" y="50800"/>
                    </a:cubicBezTo>
                    <a:cubicBezTo>
                      <a:pt x="779780" y="38100"/>
                      <a:pt x="781050" y="10160"/>
                      <a:pt x="792480" y="3810"/>
                    </a:cubicBezTo>
                    <a:cubicBezTo>
                      <a:pt x="801370" y="0"/>
                      <a:pt x="814070" y="2540"/>
                      <a:pt x="820420" y="6350"/>
                    </a:cubicBezTo>
                    <a:cubicBezTo>
                      <a:pt x="825500" y="10160"/>
                      <a:pt x="829310" y="15240"/>
                      <a:pt x="829310" y="22860"/>
                    </a:cubicBezTo>
                    <a:cubicBezTo>
                      <a:pt x="828040" y="38100"/>
                      <a:pt x="801370" y="77470"/>
                      <a:pt x="777240" y="91440"/>
                    </a:cubicBezTo>
                    <a:cubicBezTo>
                      <a:pt x="750570" y="106680"/>
                      <a:pt x="709930" y="90170"/>
                      <a:pt x="669290" y="101600"/>
                    </a:cubicBezTo>
                    <a:cubicBezTo>
                      <a:pt x="612140" y="116840"/>
                      <a:pt x="515620" y="186690"/>
                      <a:pt x="472440" y="191770"/>
                    </a:cubicBezTo>
                    <a:cubicBezTo>
                      <a:pt x="452120" y="194310"/>
                      <a:pt x="430530" y="176530"/>
                      <a:pt x="426720" y="181610"/>
                    </a:cubicBezTo>
                    <a:cubicBezTo>
                      <a:pt x="424180" y="185420"/>
                      <a:pt x="438150" y="196850"/>
                      <a:pt x="435610" y="204470"/>
                    </a:cubicBezTo>
                    <a:cubicBezTo>
                      <a:pt x="431800" y="219710"/>
                      <a:pt x="394970" y="241300"/>
                      <a:pt x="365760" y="257810"/>
                    </a:cubicBezTo>
                    <a:cubicBezTo>
                      <a:pt x="327660" y="280670"/>
                      <a:pt x="241300" y="334010"/>
                      <a:pt x="222250" y="322580"/>
                    </a:cubicBezTo>
                    <a:cubicBezTo>
                      <a:pt x="212090" y="316230"/>
                      <a:pt x="213360" y="274320"/>
                      <a:pt x="217170" y="273050"/>
                    </a:cubicBezTo>
                    <a:cubicBezTo>
                      <a:pt x="219710" y="271780"/>
                      <a:pt x="237490" y="293370"/>
                      <a:pt x="236220" y="300990"/>
                    </a:cubicBezTo>
                    <a:cubicBezTo>
                      <a:pt x="234950" y="309880"/>
                      <a:pt x="207010" y="325120"/>
                      <a:pt x="204470" y="322580"/>
                    </a:cubicBezTo>
                    <a:cubicBezTo>
                      <a:pt x="200660" y="320040"/>
                      <a:pt x="219710" y="274320"/>
                      <a:pt x="226060" y="274320"/>
                    </a:cubicBezTo>
                    <a:cubicBezTo>
                      <a:pt x="231140" y="274320"/>
                      <a:pt x="240030" y="293370"/>
                      <a:pt x="238760" y="300990"/>
                    </a:cubicBezTo>
                    <a:cubicBezTo>
                      <a:pt x="237490" y="308610"/>
                      <a:pt x="228600" y="320040"/>
                      <a:pt x="219710" y="322580"/>
                    </a:cubicBezTo>
                    <a:cubicBezTo>
                      <a:pt x="208280" y="326390"/>
                      <a:pt x="187960" y="308610"/>
                      <a:pt x="175260" y="309880"/>
                    </a:cubicBezTo>
                    <a:cubicBezTo>
                      <a:pt x="163830" y="311150"/>
                      <a:pt x="154940" y="327660"/>
                      <a:pt x="144780" y="325120"/>
                    </a:cubicBezTo>
                    <a:cubicBezTo>
                      <a:pt x="133350" y="322580"/>
                      <a:pt x="111760" y="288290"/>
                      <a:pt x="113030" y="287020"/>
                    </a:cubicBezTo>
                    <a:cubicBezTo>
                      <a:pt x="114300" y="285750"/>
                      <a:pt x="143510" y="298450"/>
                      <a:pt x="146050" y="307340"/>
                    </a:cubicBezTo>
                    <a:cubicBezTo>
                      <a:pt x="148590" y="314960"/>
                      <a:pt x="133350" y="337820"/>
                      <a:pt x="128270" y="336550"/>
                    </a:cubicBezTo>
                    <a:cubicBezTo>
                      <a:pt x="121920" y="335280"/>
                      <a:pt x="106680" y="287020"/>
                      <a:pt x="111760" y="281940"/>
                    </a:cubicBezTo>
                    <a:cubicBezTo>
                      <a:pt x="115570" y="278130"/>
                      <a:pt x="134620" y="284480"/>
                      <a:pt x="139700" y="290830"/>
                    </a:cubicBezTo>
                    <a:cubicBezTo>
                      <a:pt x="144780" y="297180"/>
                      <a:pt x="143510" y="312420"/>
                      <a:pt x="140970" y="320040"/>
                    </a:cubicBezTo>
                    <a:cubicBezTo>
                      <a:pt x="138430" y="326390"/>
                      <a:pt x="134620" y="335280"/>
                      <a:pt x="129540" y="335280"/>
                    </a:cubicBezTo>
                    <a:cubicBezTo>
                      <a:pt x="120650" y="336550"/>
                      <a:pt x="88900" y="307340"/>
                      <a:pt x="90170" y="300990"/>
                    </a:cubicBezTo>
                    <a:cubicBezTo>
                      <a:pt x="91440" y="297180"/>
                      <a:pt x="111760" y="293370"/>
                      <a:pt x="118110" y="297180"/>
                    </a:cubicBezTo>
                    <a:cubicBezTo>
                      <a:pt x="125730" y="300990"/>
                      <a:pt x="132080" y="313690"/>
                      <a:pt x="132080" y="322580"/>
                    </a:cubicBezTo>
                    <a:cubicBezTo>
                      <a:pt x="132080" y="334010"/>
                      <a:pt x="120650" y="350520"/>
                      <a:pt x="110490" y="359410"/>
                    </a:cubicBezTo>
                    <a:cubicBezTo>
                      <a:pt x="101600" y="367030"/>
                      <a:pt x="86360" y="375920"/>
                      <a:pt x="76200" y="373380"/>
                    </a:cubicBezTo>
                    <a:cubicBezTo>
                      <a:pt x="67310" y="370840"/>
                      <a:pt x="53340" y="358140"/>
                      <a:pt x="52070" y="349250"/>
                    </a:cubicBezTo>
                    <a:cubicBezTo>
                      <a:pt x="50800" y="339090"/>
                      <a:pt x="64770" y="322580"/>
                      <a:pt x="73660" y="317500"/>
                    </a:cubicBezTo>
                    <a:cubicBezTo>
                      <a:pt x="81280" y="312420"/>
                      <a:pt x="96520" y="311150"/>
                      <a:pt x="102870" y="314960"/>
                    </a:cubicBezTo>
                    <a:cubicBezTo>
                      <a:pt x="110490" y="320040"/>
                      <a:pt x="111760" y="346710"/>
                      <a:pt x="113030" y="346710"/>
                    </a:cubicBezTo>
                    <a:cubicBezTo>
                      <a:pt x="114300" y="346710"/>
                      <a:pt x="116840" y="331470"/>
                      <a:pt x="114300" y="330200"/>
                    </a:cubicBezTo>
                    <a:cubicBezTo>
                      <a:pt x="109220" y="327660"/>
                      <a:pt x="55880" y="429260"/>
                      <a:pt x="41910" y="427990"/>
                    </a:cubicBezTo>
                    <a:cubicBezTo>
                      <a:pt x="35560" y="427990"/>
                      <a:pt x="27940" y="415290"/>
                      <a:pt x="27940" y="405130"/>
                    </a:cubicBezTo>
                    <a:cubicBezTo>
                      <a:pt x="26670" y="384810"/>
                      <a:pt x="53340" y="330200"/>
                      <a:pt x="68580" y="316230"/>
                    </a:cubicBezTo>
                    <a:cubicBezTo>
                      <a:pt x="77470" y="308610"/>
                      <a:pt x="88900" y="306070"/>
                      <a:pt x="96520" y="308610"/>
                    </a:cubicBezTo>
                    <a:cubicBezTo>
                      <a:pt x="104140" y="312420"/>
                      <a:pt x="111760" y="339090"/>
                      <a:pt x="111760" y="339090"/>
                    </a:cubicBezTo>
                  </a:path>
                </a:pathLst>
              </a:custGeom>
              <a:solidFill>
                <a:srgbClr val="FE5D41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9171622" y="5482590"/>
              <a:ext cx="451485" cy="463868"/>
              <a:chOff x="0" y="0"/>
              <a:chExt cx="601980" cy="61849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49530" y="46990"/>
                <a:ext cx="502920" cy="523240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523240">
                    <a:moveTo>
                      <a:pt x="222250" y="139700"/>
                    </a:moveTo>
                    <a:cubicBezTo>
                      <a:pt x="273050" y="99060"/>
                      <a:pt x="276860" y="76200"/>
                      <a:pt x="289560" y="64770"/>
                    </a:cubicBezTo>
                    <a:cubicBezTo>
                      <a:pt x="302260" y="54610"/>
                      <a:pt x="325120" y="41910"/>
                      <a:pt x="335280" y="46990"/>
                    </a:cubicBezTo>
                    <a:cubicBezTo>
                      <a:pt x="346710" y="52070"/>
                      <a:pt x="354330" y="83820"/>
                      <a:pt x="351790" y="97790"/>
                    </a:cubicBezTo>
                    <a:cubicBezTo>
                      <a:pt x="349250" y="109220"/>
                      <a:pt x="332740" y="125730"/>
                      <a:pt x="323850" y="127000"/>
                    </a:cubicBezTo>
                    <a:cubicBezTo>
                      <a:pt x="316230" y="128270"/>
                      <a:pt x="302260" y="119380"/>
                      <a:pt x="299720" y="111760"/>
                    </a:cubicBezTo>
                    <a:cubicBezTo>
                      <a:pt x="297180" y="104140"/>
                      <a:pt x="304800" y="81280"/>
                      <a:pt x="309880" y="80010"/>
                    </a:cubicBezTo>
                    <a:cubicBezTo>
                      <a:pt x="316230" y="78740"/>
                      <a:pt x="336550" y="113030"/>
                      <a:pt x="334010" y="118110"/>
                    </a:cubicBezTo>
                    <a:cubicBezTo>
                      <a:pt x="331470" y="121920"/>
                      <a:pt x="306070" y="118110"/>
                      <a:pt x="300990" y="111760"/>
                    </a:cubicBezTo>
                    <a:cubicBezTo>
                      <a:pt x="295910" y="105410"/>
                      <a:pt x="297180" y="87630"/>
                      <a:pt x="303530" y="78740"/>
                    </a:cubicBezTo>
                    <a:cubicBezTo>
                      <a:pt x="311150" y="68580"/>
                      <a:pt x="336550" y="58420"/>
                      <a:pt x="349250" y="58420"/>
                    </a:cubicBezTo>
                    <a:cubicBezTo>
                      <a:pt x="358140" y="58420"/>
                      <a:pt x="367030" y="62230"/>
                      <a:pt x="370840" y="67310"/>
                    </a:cubicBezTo>
                    <a:cubicBezTo>
                      <a:pt x="374650" y="72390"/>
                      <a:pt x="377190" y="85090"/>
                      <a:pt x="374650" y="91440"/>
                    </a:cubicBezTo>
                    <a:cubicBezTo>
                      <a:pt x="372110" y="99060"/>
                      <a:pt x="353060" y="110490"/>
                      <a:pt x="351790" y="109220"/>
                    </a:cubicBezTo>
                    <a:cubicBezTo>
                      <a:pt x="350520" y="107950"/>
                      <a:pt x="372110" y="77470"/>
                      <a:pt x="375920" y="78740"/>
                    </a:cubicBezTo>
                    <a:cubicBezTo>
                      <a:pt x="378460" y="80010"/>
                      <a:pt x="370840" y="95250"/>
                      <a:pt x="374650" y="106680"/>
                    </a:cubicBezTo>
                    <a:cubicBezTo>
                      <a:pt x="382270" y="134620"/>
                      <a:pt x="454660" y="198120"/>
                      <a:pt x="459740" y="234950"/>
                    </a:cubicBezTo>
                    <a:cubicBezTo>
                      <a:pt x="463550" y="260350"/>
                      <a:pt x="431800" y="289560"/>
                      <a:pt x="436880" y="302260"/>
                    </a:cubicBezTo>
                    <a:cubicBezTo>
                      <a:pt x="439420" y="309880"/>
                      <a:pt x="454660" y="309880"/>
                      <a:pt x="459740" y="316230"/>
                    </a:cubicBezTo>
                    <a:cubicBezTo>
                      <a:pt x="464820" y="322580"/>
                      <a:pt x="467360" y="334010"/>
                      <a:pt x="464820" y="341630"/>
                    </a:cubicBezTo>
                    <a:cubicBezTo>
                      <a:pt x="462280" y="350520"/>
                      <a:pt x="450850" y="365760"/>
                      <a:pt x="441960" y="367030"/>
                    </a:cubicBezTo>
                    <a:cubicBezTo>
                      <a:pt x="434340" y="368300"/>
                      <a:pt x="420370" y="363220"/>
                      <a:pt x="416560" y="353060"/>
                    </a:cubicBezTo>
                    <a:cubicBezTo>
                      <a:pt x="406400" y="331470"/>
                      <a:pt x="448310" y="255270"/>
                      <a:pt x="447040" y="214630"/>
                    </a:cubicBezTo>
                    <a:cubicBezTo>
                      <a:pt x="445770" y="182880"/>
                      <a:pt x="420370" y="147320"/>
                      <a:pt x="424180" y="129540"/>
                    </a:cubicBezTo>
                    <a:cubicBezTo>
                      <a:pt x="426720" y="119380"/>
                      <a:pt x="435610" y="109220"/>
                      <a:pt x="443230" y="107950"/>
                    </a:cubicBezTo>
                    <a:cubicBezTo>
                      <a:pt x="452120" y="106680"/>
                      <a:pt x="469900" y="114300"/>
                      <a:pt x="473710" y="124460"/>
                    </a:cubicBezTo>
                    <a:cubicBezTo>
                      <a:pt x="478790" y="138430"/>
                      <a:pt x="452120" y="170180"/>
                      <a:pt x="447040" y="193040"/>
                    </a:cubicBezTo>
                    <a:cubicBezTo>
                      <a:pt x="443230" y="215900"/>
                      <a:pt x="454660" y="246380"/>
                      <a:pt x="445770" y="261620"/>
                    </a:cubicBezTo>
                    <a:cubicBezTo>
                      <a:pt x="439420" y="274320"/>
                      <a:pt x="421640" y="287020"/>
                      <a:pt x="411480" y="285750"/>
                    </a:cubicBezTo>
                    <a:cubicBezTo>
                      <a:pt x="402590" y="284480"/>
                      <a:pt x="386080" y="264160"/>
                      <a:pt x="388620" y="260350"/>
                    </a:cubicBezTo>
                    <a:cubicBezTo>
                      <a:pt x="391160" y="255270"/>
                      <a:pt x="441960" y="257810"/>
                      <a:pt x="445770" y="264160"/>
                    </a:cubicBezTo>
                    <a:cubicBezTo>
                      <a:pt x="448310" y="269240"/>
                      <a:pt x="440690" y="281940"/>
                      <a:pt x="434340" y="284480"/>
                    </a:cubicBezTo>
                    <a:cubicBezTo>
                      <a:pt x="426720" y="288290"/>
                      <a:pt x="406400" y="285750"/>
                      <a:pt x="397510" y="275590"/>
                    </a:cubicBezTo>
                    <a:cubicBezTo>
                      <a:pt x="383540" y="259080"/>
                      <a:pt x="386080" y="195580"/>
                      <a:pt x="384810" y="171450"/>
                    </a:cubicBezTo>
                    <a:cubicBezTo>
                      <a:pt x="383540" y="158750"/>
                      <a:pt x="382270" y="151130"/>
                      <a:pt x="384810" y="140970"/>
                    </a:cubicBezTo>
                    <a:cubicBezTo>
                      <a:pt x="388620" y="130810"/>
                      <a:pt x="397510" y="115570"/>
                      <a:pt x="406400" y="111760"/>
                    </a:cubicBezTo>
                    <a:cubicBezTo>
                      <a:pt x="414020" y="107950"/>
                      <a:pt x="424180" y="109220"/>
                      <a:pt x="430530" y="113030"/>
                    </a:cubicBezTo>
                    <a:cubicBezTo>
                      <a:pt x="436880" y="116840"/>
                      <a:pt x="444500" y="128270"/>
                      <a:pt x="441960" y="133350"/>
                    </a:cubicBezTo>
                    <a:cubicBezTo>
                      <a:pt x="438150" y="140970"/>
                      <a:pt x="401320" y="153670"/>
                      <a:pt x="393700" y="147320"/>
                    </a:cubicBezTo>
                    <a:cubicBezTo>
                      <a:pt x="386080" y="140970"/>
                      <a:pt x="391160" y="105410"/>
                      <a:pt x="398780" y="96520"/>
                    </a:cubicBezTo>
                    <a:cubicBezTo>
                      <a:pt x="403860" y="90170"/>
                      <a:pt x="414020" y="87630"/>
                      <a:pt x="421640" y="88900"/>
                    </a:cubicBezTo>
                    <a:cubicBezTo>
                      <a:pt x="427990" y="90170"/>
                      <a:pt x="441960" y="99060"/>
                      <a:pt x="440690" y="102870"/>
                    </a:cubicBezTo>
                    <a:cubicBezTo>
                      <a:pt x="439420" y="109220"/>
                      <a:pt x="389890" y="121920"/>
                      <a:pt x="386080" y="116840"/>
                    </a:cubicBezTo>
                    <a:cubicBezTo>
                      <a:pt x="383540" y="113030"/>
                      <a:pt x="394970" y="90170"/>
                      <a:pt x="402590" y="87630"/>
                    </a:cubicBezTo>
                    <a:cubicBezTo>
                      <a:pt x="410210" y="85090"/>
                      <a:pt x="427990" y="90170"/>
                      <a:pt x="434340" y="100330"/>
                    </a:cubicBezTo>
                    <a:cubicBezTo>
                      <a:pt x="444500" y="116840"/>
                      <a:pt x="427990" y="165100"/>
                      <a:pt x="433070" y="194310"/>
                    </a:cubicBezTo>
                    <a:cubicBezTo>
                      <a:pt x="438150" y="219710"/>
                      <a:pt x="459740" y="243840"/>
                      <a:pt x="462280" y="265430"/>
                    </a:cubicBezTo>
                    <a:cubicBezTo>
                      <a:pt x="464820" y="283210"/>
                      <a:pt x="449580" y="299720"/>
                      <a:pt x="453390" y="317500"/>
                    </a:cubicBezTo>
                    <a:cubicBezTo>
                      <a:pt x="457200" y="339090"/>
                      <a:pt x="486410" y="364490"/>
                      <a:pt x="494030" y="384810"/>
                    </a:cubicBezTo>
                    <a:cubicBezTo>
                      <a:pt x="499110" y="400050"/>
                      <a:pt x="500380" y="408940"/>
                      <a:pt x="500380" y="425450"/>
                    </a:cubicBezTo>
                    <a:cubicBezTo>
                      <a:pt x="500380" y="449580"/>
                      <a:pt x="502920" y="505460"/>
                      <a:pt x="490220" y="516890"/>
                    </a:cubicBezTo>
                    <a:cubicBezTo>
                      <a:pt x="483870" y="523240"/>
                      <a:pt x="469900" y="520700"/>
                      <a:pt x="461010" y="516890"/>
                    </a:cubicBezTo>
                    <a:cubicBezTo>
                      <a:pt x="452120" y="513080"/>
                      <a:pt x="443230" y="502920"/>
                      <a:pt x="438150" y="490220"/>
                    </a:cubicBezTo>
                    <a:cubicBezTo>
                      <a:pt x="430530" y="471170"/>
                      <a:pt x="443230" y="434340"/>
                      <a:pt x="435610" y="407670"/>
                    </a:cubicBezTo>
                    <a:cubicBezTo>
                      <a:pt x="426720" y="379730"/>
                      <a:pt x="397510" y="356870"/>
                      <a:pt x="386080" y="326390"/>
                    </a:cubicBezTo>
                    <a:cubicBezTo>
                      <a:pt x="373380" y="294640"/>
                      <a:pt x="375920" y="254000"/>
                      <a:pt x="367030" y="220980"/>
                    </a:cubicBezTo>
                    <a:cubicBezTo>
                      <a:pt x="358140" y="190500"/>
                      <a:pt x="331470" y="153670"/>
                      <a:pt x="332740" y="135890"/>
                    </a:cubicBezTo>
                    <a:cubicBezTo>
                      <a:pt x="334010" y="127000"/>
                      <a:pt x="339090" y="119380"/>
                      <a:pt x="345440" y="115570"/>
                    </a:cubicBezTo>
                    <a:cubicBezTo>
                      <a:pt x="353060" y="111760"/>
                      <a:pt x="369570" y="111760"/>
                      <a:pt x="374650" y="118110"/>
                    </a:cubicBezTo>
                    <a:cubicBezTo>
                      <a:pt x="381000" y="124460"/>
                      <a:pt x="379730" y="149860"/>
                      <a:pt x="372110" y="158750"/>
                    </a:cubicBezTo>
                    <a:cubicBezTo>
                      <a:pt x="361950" y="168910"/>
                      <a:pt x="331470" y="167640"/>
                      <a:pt x="306070" y="165100"/>
                    </a:cubicBezTo>
                    <a:cubicBezTo>
                      <a:pt x="267970" y="160020"/>
                      <a:pt x="198120" y="139700"/>
                      <a:pt x="168910" y="116840"/>
                    </a:cubicBezTo>
                    <a:cubicBezTo>
                      <a:pt x="148590" y="101600"/>
                      <a:pt x="144780" y="73660"/>
                      <a:pt x="130810" y="63500"/>
                    </a:cubicBezTo>
                    <a:cubicBezTo>
                      <a:pt x="120650" y="55880"/>
                      <a:pt x="113030" y="53340"/>
                      <a:pt x="100330" y="52070"/>
                    </a:cubicBezTo>
                    <a:cubicBezTo>
                      <a:pt x="81280" y="49530"/>
                      <a:pt x="45720" y="67310"/>
                      <a:pt x="29210" y="60960"/>
                    </a:cubicBezTo>
                    <a:cubicBezTo>
                      <a:pt x="17780" y="55880"/>
                      <a:pt x="5080" y="39370"/>
                      <a:pt x="6350" y="29210"/>
                    </a:cubicBezTo>
                    <a:cubicBezTo>
                      <a:pt x="7620" y="20320"/>
                      <a:pt x="26670" y="3810"/>
                      <a:pt x="30480" y="5080"/>
                    </a:cubicBezTo>
                    <a:cubicBezTo>
                      <a:pt x="35560" y="7620"/>
                      <a:pt x="35560" y="59690"/>
                      <a:pt x="29210" y="62230"/>
                    </a:cubicBezTo>
                    <a:cubicBezTo>
                      <a:pt x="24130" y="64770"/>
                      <a:pt x="2540" y="43180"/>
                      <a:pt x="2540" y="34290"/>
                    </a:cubicBezTo>
                    <a:cubicBezTo>
                      <a:pt x="2540" y="26670"/>
                      <a:pt x="21590" y="10160"/>
                      <a:pt x="26670" y="11430"/>
                    </a:cubicBezTo>
                    <a:cubicBezTo>
                      <a:pt x="31750" y="13970"/>
                      <a:pt x="33020" y="52070"/>
                      <a:pt x="27940" y="54610"/>
                    </a:cubicBezTo>
                    <a:cubicBezTo>
                      <a:pt x="24130" y="55880"/>
                      <a:pt x="1270" y="36830"/>
                      <a:pt x="1270" y="27940"/>
                    </a:cubicBezTo>
                    <a:cubicBezTo>
                      <a:pt x="1270" y="20320"/>
                      <a:pt x="15240" y="3810"/>
                      <a:pt x="25400" y="3810"/>
                    </a:cubicBezTo>
                    <a:cubicBezTo>
                      <a:pt x="39370" y="3810"/>
                      <a:pt x="57150" y="39370"/>
                      <a:pt x="76200" y="53340"/>
                    </a:cubicBezTo>
                    <a:cubicBezTo>
                      <a:pt x="96520" y="67310"/>
                      <a:pt x="128270" y="72390"/>
                      <a:pt x="146050" y="87630"/>
                    </a:cubicBezTo>
                    <a:cubicBezTo>
                      <a:pt x="162560" y="101600"/>
                      <a:pt x="161290" y="121920"/>
                      <a:pt x="180340" y="139700"/>
                    </a:cubicBezTo>
                    <a:cubicBezTo>
                      <a:pt x="214630" y="172720"/>
                      <a:pt x="318770" y="209550"/>
                      <a:pt x="358140" y="242570"/>
                    </a:cubicBezTo>
                    <a:cubicBezTo>
                      <a:pt x="382270" y="262890"/>
                      <a:pt x="397510" y="280670"/>
                      <a:pt x="408940" y="299720"/>
                    </a:cubicBezTo>
                    <a:cubicBezTo>
                      <a:pt x="417830" y="314960"/>
                      <a:pt x="426720" y="332740"/>
                      <a:pt x="424180" y="345440"/>
                    </a:cubicBezTo>
                    <a:cubicBezTo>
                      <a:pt x="421640" y="356870"/>
                      <a:pt x="406400" y="373380"/>
                      <a:pt x="397510" y="373380"/>
                    </a:cubicBezTo>
                    <a:cubicBezTo>
                      <a:pt x="389890" y="373380"/>
                      <a:pt x="372110" y="353060"/>
                      <a:pt x="373380" y="349250"/>
                    </a:cubicBezTo>
                    <a:cubicBezTo>
                      <a:pt x="375920" y="344170"/>
                      <a:pt x="416560" y="344170"/>
                      <a:pt x="419100" y="349250"/>
                    </a:cubicBezTo>
                    <a:cubicBezTo>
                      <a:pt x="421640" y="354330"/>
                      <a:pt x="401320" y="375920"/>
                      <a:pt x="392430" y="375920"/>
                    </a:cubicBezTo>
                    <a:cubicBezTo>
                      <a:pt x="384810" y="375920"/>
                      <a:pt x="375920" y="368300"/>
                      <a:pt x="369570" y="358140"/>
                    </a:cubicBezTo>
                    <a:cubicBezTo>
                      <a:pt x="358140" y="340360"/>
                      <a:pt x="364490" y="299720"/>
                      <a:pt x="350520" y="270510"/>
                    </a:cubicBezTo>
                    <a:cubicBezTo>
                      <a:pt x="334010" y="236220"/>
                      <a:pt x="281940" y="204470"/>
                      <a:pt x="267970" y="167640"/>
                    </a:cubicBezTo>
                    <a:cubicBezTo>
                      <a:pt x="255270" y="134620"/>
                      <a:pt x="254000" y="81280"/>
                      <a:pt x="262890" y="63500"/>
                    </a:cubicBezTo>
                    <a:cubicBezTo>
                      <a:pt x="266700" y="54610"/>
                      <a:pt x="275590" y="50800"/>
                      <a:pt x="281940" y="49530"/>
                    </a:cubicBezTo>
                    <a:cubicBezTo>
                      <a:pt x="289560" y="48260"/>
                      <a:pt x="297180" y="50800"/>
                      <a:pt x="304800" y="57150"/>
                    </a:cubicBezTo>
                    <a:cubicBezTo>
                      <a:pt x="320040" y="71120"/>
                      <a:pt x="339090" y="116840"/>
                      <a:pt x="350520" y="153670"/>
                    </a:cubicBezTo>
                    <a:cubicBezTo>
                      <a:pt x="364490" y="199390"/>
                      <a:pt x="350520" y="280670"/>
                      <a:pt x="375920" y="316230"/>
                    </a:cubicBezTo>
                    <a:cubicBezTo>
                      <a:pt x="397510" y="345440"/>
                      <a:pt x="463550" y="344170"/>
                      <a:pt x="474980" y="365760"/>
                    </a:cubicBezTo>
                    <a:cubicBezTo>
                      <a:pt x="482600" y="381000"/>
                      <a:pt x="473710" y="408940"/>
                      <a:pt x="466090" y="417830"/>
                    </a:cubicBezTo>
                    <a:cubicBezTo>
                      <a:pt x="461010" y="424180"/>
                      <a:pt x="449580" y="426720"/>
                      <a:pt x="443230" y="425450"/>
                    </a:cubicBezTo>
                    <a:cubicBezTo>
                      <a:pt x="435610" y="424180"/>
                      <a:pt x="421640" y="410210"/>
                      <a:pt x="422910" y="405130"/>
                    </a:cubicBezTo>
                    <a:cubicBezTo>
                      <a:pt x="425450" y="398780"/>
                      <a:pt x="473710" y="391160"/>
                      <a:pt x="478790" y="397510"/>
                    </a:cubicBezTo>
                    <a:cubicBezTo>
                      <a:pt x="482600" y="401320"/>
                      <a:pt x="477520" y="415290"/>
                      <a:pt x="472440" y="420370"/>
                    </a:cubicBezTo>
                    <a:cubicBezTo>
                      <a:pt x="467360" y="425450"/>
                      <a:pt x="455930" y="429260"/>
                      <a:pt x="449580" y="427990"/>
                    </a:cubicBezTo>
                    <a:cubicBezTo>
                      <a:pt x="441960" y="426720"/>
                      <a:pt x="427990" y="411480"/>
                      <a:pt x="429260" y="407670"/>
                    </a:cubicBezTo>
                    <a:cubicBezTo>
                      <a:pt x="431800" y="403860"/>
                      <a:pt x="473710" y="416560"/>
                      <a:pt x="474980" y="412750"/>
                    </a:cubicBezTo>
                    <a:cubicBezTo>
                      <a:pt x="476250" y="408940"/>
                      <a:pt x="447040" y="397510"/>
                      <a:pt x="445770" y="388620"/>
                    </a:cubicBezTo>
                    <a:cubicBezTo>
                      <a:pt x="444500" y="381000"/>
                      <a:pt x="458470" y="364490"/>
                      <a:pt x="467360" y="363220"/>
                    </a:cubicBezTo>
                    <a:cubicBezTo>
                      <a:pt x="474980" y="361950"/>
                      <a:pt x="491490" y="370840"/>
                      <a:pt x="495300" y="378460"/>
                    </a:cubicBezTo>
                    <a:cubicBezTo>
                      <a:pt x="499110" y="386080"/>
                      <a:pt x="494030" y="402590"/>
                      <a:pt x="487680" y="407670"/>
                    </a:cubicBezTo>
                    <a:cubicBezTo>
                      <a:pt x="482600" y="412750"/>
                      <a:pt x="469900" y="414020"/>
                      <a:pt x="463550" y="411480"/>
                    </a:cubicBezTo>
                    <a:cubicBezTo>
                      <a:pt x="455930" y="408940"/>
                      <a:pt x="445770" y="394970"/>
                      <a:pt x="445770" y="387350"/>
                    </a:cubicBezTo>
                    <a:cubicBezTo>
                      <a:pt x="445770" y="379730"/>
                      <a:pt x="452120" y="369570"/>
                      <a:pt x="458470" y="365760"/>
                    </a:cubicBezTo>
                    <a:cubicBezTo>
                      <a:pt x="464820" y="361950"/>
                      <a:pt x="476250" y="360680"/>
                      <a:pt x="482600" y="364490"/>
                    </a:cubicBezTo>
                    <a:cubicBezTo>
                      <a:pt x="490220" y="369570"/>
                      <a:pt x="496570" y="389890"/>
                      <a:pt x="494030" y="398780"/>
                    </a:cubicBezTo>
                    <a:cubicBezTo>
                      <a:pt x="491490" y="405130"/>
                      <a:pt x="481330" y="411480"/>
                      <a:pt x="474980" y="412750"/>
                    </a:cubicBezTo>
                    <a:cubicBezTo>
                      <a:pt x="468630" y="414020"/>
                      <a:pt x="457200" y="411480"/>
                      <a:pt x="453390" y="405130"/>
                    </a:cubicBezTo>
                    <a:cubicBezTo>
                      <a:pt x="448310" y="397510"/>
                      <a:pt x="450850" y="373380"/>
                      <a:pt x="455930" y="367030"/>
                    </a:cubicBezTo>
                    <a:cubicBezTo>
                      <a:pt x="458470" y="363220"/>
                      <a:pt x="464820" y="361950"/>
                      <a:pt x="467360" y="363220"/>
                    </a:cubicBezTo>
                    <a:cubicBezTo>
                      <a:pt x="473710" y="367030"/>
                      <a:pt x="483870" y="398780"/>
                      <a:pt x="478790" y="410210"/>
                    </a:cubicBezTo>
                    <a:cubicBezTo>
                      <a:pt x="474980" y="419100"/>
                      <a:pt x="458470" y="429260"/>
                      <a:pt x="449580" y="427990"/>
                    </a:cubicBezTo>
                    <a:cubicBezTo>
                      <a:pt x="441960" y="426720"/>
                      <a:pt x="427990" y="412750"/>
                      <a:pt x="429260" y="407670"/>
                    </a:cubicBezTo>
                    <a:cubicBezTo>
                      <a:pt x="430530" y="401320"/>
                      <a:pt x="468630" y="391160"/>
                      <a:pt x="472440" y="394970"/>
                    </a:cubicBezTo>
                    <a:cubicBezTo>
                      <a:pt x="474980" y="397510"/>
                      <a:pt x="471170" y="412750"/>
                      <a:pt x="466090" y="417830"/>
                    </a:cubicBezTo>
                    <a:cubicBezTo>
                      <a:pt x="461010" y="422910"/>
                      <a:pt x="449580" y="427990"/>
                      <a:pt x="443230" y="425450"/>
                    </a:cubicBezTo>
                    <a:cubicBezTo>
                      <a:pt x="433070" y="421640"/>
                      <a:pt x="430530" y="389890"/>
                      <a:pt x="416560" y="379730"/>
                    </a:cubicBezTo>
                    <a:cubicBezTo>
                      <a:pt x="401320" y="368300"/>
                      <a:pt x="365760" y="375920"/>
                      <a:pt x="350520" y="368300"/>
                    </a:cubicBezTo>
                    <a:cubicBezTo>
                      <a:pt x="341630" y="363220"/>
                      <a:pt x="336550" y="358140"/>
                      <a:pt x="331470" y="349250"/>
                    </a:cubicBezTo>
                    <a:cubicBezTo>
                      <a:pt x="322580" y="335280"/>
                      <a:pt x="316230" y="312420"/>
                      <a:pt x="312420" y="289560"/>
                    </a:cubicBezTo>
                    <a:cubicBezTo>
                      <a:pt x="307340" y="259080"/>
                      <a:pt x="316230" y="209550"/>
                      <a:pt x="308610" y="180340"/>
                    </a:cubicBezTo>
                    <a:cubicBezTo>
                      <a:pt x="303530" y="158750"/>
                      <a:pt x="285750" y="142240"/>
                      <a:pt x="281940" y="125730"/>
                    </a:cubicBezTo>
                    <a:cubicBezTo>
                      <a:pt x="279400" y="113030"/>
                      <a:pt x="285750" y="100330"/>
                      <a:pt x="281940" y="91440"/>
                    </a:cubicBezTo>
                    <a:cubicBezTo>
                      <a:pt x="278130" y="83820"/>
                      <a:pt x="261620" y="81280"/>
                      <a:pt x="260350" y="74930"/>
                    </a:cubicBezTo>
                    <a:cubicBezTo>
                      <a:pt x="259080" y="68580"/>
                      <a:pt x="269240" y="53340"/>
                      <a:pt x="276860" y="50800"/>
                    </a:cubicBezTo>
                    <a:cubicBezTo>
                      <a:pt x="284480" y="48260"/>
                      <a:pt x="298450" y="49530"/>
                      <a:pt x="304800" y="57150"/>
                    </a:cubicBezTo>
                    <a:cubicBezTo>
                      <a:pt x="316230" y="71120"/>
                      <a:pt x="303530" y="120650"/>
                      <a:pt x="314960" y="148590"/>
                    </a:cubicBezTo>
                    <a:cubicBezTo>
                      <a:pt x="327660" y="179070"/>
                      <a:pt x="368300" y="203200"/>
                      <a:pt x="384810" y="232410"/>
                    </a:cubicBezTo>
                    <a:cubicBezTo>
                      <a:pt x="400050" y="257810"/>
                      <a:pt x="410210" y="288290"/>
                      <a:pt x="415290" y="311150"/>
                    </a:cubicBezTo>
                    <a:cubicBezTo>
                      <a:pt x="419100" y="327660"/>
                      <a:pt x="424180" y="344170"/>
                      <a:pt x="419100" y="355600"/>
                    </a:cubicBezTo>
                    <a:cubicBezTo>
                      <a:pt x="415290" y="365760"/>
                      <a:pt x="401320" y="375920"/>
                      <a:pt x="392430" y="375920"/>
                    </a:cubicBezTo>
                    <a:cubicBezTo>
                      <a:pt x="383540" y="375920"/>
                      <a:pt x="367030" y="356870"/>
                      <a:pt x="368300" y="351790"/>
                    </a:cubicBezTo>
                    <a:cubicBezTo>
                      <a:pt x="370840" y="345440"/>
                      <a:pt x="419100" y="339090"/>
                      <a:pt x="424180" y="345440"/>
                    </a:cubicBezTo>
                    <a:cubicBezTo>
                      <a:pt x="426720" y="349250"/>
                      <a:pt x="420370" y="363220"/>
                      <a:pt x="415290" y="367030"/>
                    </a:cubicBezTo>
                    <a:cubicBezTo>
                      <a:pt x="408940" y="372110"/>
                      <a:pt x="396240" y="374650"/>
                      <a:pt x="386080" y="369570"/>
                    </a:cubicBezTo>
                    <a:cubicBezTo>
                      <a:pt x="368300" y="360680"/>
                      <a:pt x="358140" y="308610"/>
                      <a:pt x="332740" y="281940"/>
                    </a:cubicBezTo>
                    <a:cubicBezTo>
                      <a:pt x="302260" y="250190"/>
                      <a:pt x="240030" y="208280"/>
                      <a:pt x="212090" y="199390"/>
                    </a:cubicBezTo>
                    <a:cubicBezTo>
                      <a:pt x="199390" y="195580"/>
                      <a:pt x="193040" y="204470"/>
                      <a:pt x="180340" y="199390"/>
                    </a:cubicBezTo>
                    <a:cubicBezTo>
                      <a:pt x="148590" y="187960"/>
                      <a:pt x="68580" y="113030"/>
                      <a:pt x="38100" y="80010"/>
                    </a:cubicBezTo>
                    <a:cubicBezTo>
                      <a:pt x="20320" y="60960"/>
                      <a:pt x="0" y="41910"/>
                      <a:pt x="1270" y="27940"/>
                    </a:cubicBezTo>
                    <a:cubicBezTo>
                      <a:pt x="2540" y="17780"/>
                      <a:pt x="20320" y="2540"/>
                      <a:pt x="25400" y="3810"/>
                    </a:cubicBezTo>
                    <a:cubicBezTo>
                      <a:pt x="31750" y="6350"/>
                      <a:pt x="35560" y="58420"/>
                      <a:pt x="29210" y="62230"/>
                    </a:cubicBezTo>
                    <a:cubicBezTo>
                      <a:pt x="25400" y="64770"/>
                      <a:pt x="8890" y="54610"/>
                      <a:pt x="5080" y="46990"/>
                    </a:cubicBezTo>
                    <a:cubicBezTo>
                      <a:pt x="1270" y="40640"/>
                      <a:pt x="2540" y="29210"/>
                      <a:pt x="6350" y="22860"/>
                    </a:cubicBezTo>
                    <a:cubicBezTo>
                      <a:pt x="10160" y="16510"/>
                      <a:pt x="21590" y="8890"/>
                      <a:pt x="26670" y="11430"/>
                    </a:cubicBezTo>
                    <a:cubicBezTo>
                      <a:pt x="33020" y="13970"/>
                      <a:pt x="36830" y="53340"/>
                      <a:pt x="31750" y="55880"/>
                    </a:cubicBezTo>
                    <a:cubicBezTo>
                      <a:pt x="27940" y="58420"/>
                      <a:pt x="7620" y="43180"/>
                      <a:pt x="6350" y="35560"/>
                    </a:cubicBezTo>
                    <a:cubicBezTo>
                      <a:pt x="5080" y="26670"/>
                      <a:pt x="16510" y="8890"/>
                      <a:pt x="24130" y="6350"/>
                    </a:cubicBezTo>
                    <a:cubicBezTo>
                      <a:pt x="31750" y="3810"/>
                      <a:pt x="40640" y="13970"/>
                      <a:pt x="52070" y="15240"/>
                    </a:cubicBezTo>
                    <a:cubicBezTo>
                      <a:pt x="68580" y="16510"/>
                      <a:pt x="95250" y="0"/>
                      <a:pt x="115570" y="3810"/>
                    </a:cubicBezTo>
                    <a:cubicBezTo>
                      <a:pt x="134620" y="7620"/>
                      <a:pt x="154940" y="22860"/>
                      <a:pt x="170180" y="36830"/>
                    </a:cubicBezTo>
                    <a:cubicBezTo>
                      <a:pt x="184150" y="50800"/>
                      <a:pt x="184150" y="74930"/>
                      <a:pt x="203200" y="88900"/>
                    </a:cubicBezTo>
                    <a:cubicBezTo>
                      <a:pt x="231140" y="109220"/>
                      <a:pt x="326390" y="105410"/>
                      <a:pt x="341630" y="124460"/>
                    </a:cubicBezTo>
                    <a:cubicBezTo>
                      <a:pt x="349250" y="133350"/>
                      <a:pt x="342900" y="157480"/>
                      <a:pt x="342900" y="157480"/>
                    </a:cubicBezTo>
                    <a:cubicBezTo>
                      <a:pt x="342900" y="157480"/>
                      <a:pt x="335280" y="125730"/>
                      <a:pt x="341630" y="119380"/>
                    </a:cubicBezTo>
                    <a:cubicBezTo>
                      <a:pt x="346710" y="113030"/>
                      <a:pt x="364490" y="111760"/>
                      <a:pt x="374650" y="118110"/>
                    </a:cubicBezTo>
                    <a:cubicBezTo>
                      <a:pt x="397510" y="132080"/>
                      <a:pt x="422910" y="219710"/>
                      <a:pt x="431800" y="260350"/>
                    </a:cubicBezTo>
                    <a:cubicBezTo>
                      <a:pt x="438150" y="288290"/>
                      <a:pt x="429260" y="311150"/>
                      <a:pt x="436880" y="334010"/>
                    </a:cubicBezTo>
                    <a:cubicBezTo>
                      <a:pt x="444500" y="356870"/>
                      <a:pt x="473710" y="372110"/>
                      <a:pt x="481330" y="394970"/>
                    </a:cubicBezTo>
                    <a:cubicBezTo>
                      <a:pt x="488950" y="417830"/>
                      <a:pt x="474980" y="452120"/>
                      <a:pt x="481330" y="469900"/>
                    </a:cubicBezTo>
                    <a:cubicBezTo>
                      <a:pt x="485140" y="481330"/>
                      <a:pt x="502920" y="487680"/>
                      <a:pt x="501650" y="495300"/>
                    </a:cubicBezTo>
                    <a:cubicBezTo>
                      <a:pt x="500380" y="504190"/>
                      <a:pt x="481330" y="520700"/>
                      <a:pt x="472440" y="520700"/>
                    </a:cubicBezTo>
                    <a:cubicBezTo>
                      <a:pt x="464820" y="520700"/>
                      <a:pt x="455930" y="511810"/>
                      <a:pt x="450850" y="501650"/>
                    </a:cubicBezTo>
                    <a:cubicBezTo>
                      <a:pt x="443230" y="486410"/>
                      <a:pt x="454660" y="454660"/>
                      <a:pt x="449580" y="429260"/>
                    </a:cubicBezTo>
                    <a:cubicBezTo>
                      <a:pt x="443230" y="398780"/>
                      <a:pt x="408940" y="356870"/>
                      <a:pt x="406400" y="330200"/>
                    </a:cubicBezTo>
                    <a:cubicBezTo>
                      <a:pt x="405130" y="313690"/>
                      <a:pt x="416560" y="306070"/>
                      <a:pt x="415290" y="289560"/>
                    </a:cubicBezTo>
                    <a:cubicBezTo>
                      <a:pt x="414020" y="264160"/>
                      <a:pt x="386080" y="226060"/>
                      <a:pt x="382270" y="194310"/>
                    </a:cubicBezTo>
                    <a:cubicBezTo>
                      <a:pt x="378460" y="162560"/>
                      <a:pt x="377190" y="115570"/>
                      <a:pt x="388620" y="99060"/>
                    </a:cubicBezTo>
                    <a:cubicBezTo>
                      <a:pt x="394970" y="90170"/>
                      <a:pt x="407670" y="85090"/>
                      <a:pt x="415290" y="86360"/>
                    </a:cubicBezTo>
                    <a:cubicBezTo>
                      <a:pt x="422910" y="87630"/>
                      <a:pt x="436880" y="101600"/>
                      <a:pt x="435610" y="106680"/>
                    </a:cubicBezTo>
                    <a:cubicBezTo>
                      <a:pt x="434340" y="113030"/>
                      <a:pt x="396240" y="123190"/>
                      <a:pt x="392430" y="119380"/>
                    </a:cubicBezTo>
                    <a:cubicBezTo>
                      <a:pt x="389890" y="115570"/>
                      <a:pt x="401320" y="92710"/>
                      <a:pt x="408940" y="90170"/>
                    </a:cubicBezTo>
                    <a:cubicBezTo>
                      <a:pt x="416560" y="87630"/>
                      <a:pt x="440690" y="97790"/>
                      <a:pt x="440690" y="102870"/>
                    </a:cubicBezTo>
                    <a:cubicBezTo>
                      <a:pt x="440690" y="110490"/>
                      <a:pt x="393700" y="132080"/>
                      <a:pt x="392430" y="130810"/>
                    </a:cubicBezTo>
                    <a:cubicBezTo>
                      <a:pt x="391160" y="129540"/>
                      <a:pt x="408940" y="109220"/>
                      <a:pt x="417830" y="109220"/>
                    </a:cubicBezTo>
                    <a:cubicBezTo>
                      <a:pt x="425450" y="109220"/>
                      <a:pt x="436880" y="116840"/>
                      <a:pt x="441960" y="127000"/>
                    </a:cubicBezTo>
                    <a:cubicBezTo>
                      <a:pt x="452120" y="146050"/>
                      <a:pt x="452120" y="198120"/>
                      <a:pt x="449580" y="226060"/>
                    </a:cubicBezTo>
                    <a:cubicBezTo>
                      <a:pt x="447040" y="247650"/>
                      <a:pt x="444500" y="276860"/>
                      <a:pt x="434340" y="284480"/>
                    </a:cubicBezTo>
                    <a:cubicBezTo>
                      <a:pt x="426720" y="289560"/>
                      <a:pt x="411480" y="288290"/>
                      <a:pt x="405130" y="284480"/>
                    </a:cubicBezTo>
                    <a:cubicBezTo>
                      <a:pt x="398780" y="280670"/>
                      <a:pt x="392430" y="267970"/>
                      <a:pt x="394970" y="264160"/>
                    </a:cubicBezTo>
                    <a:cubicBezTo>
                      <a:pt x="398780" y="257810"/>
                      <a:pt x="436880" y="255270"/>
                      <a:pt x="439420" y="260350"/>
                    </a:cubicBezTo>
                    <a:cubicBezTo>
                      <a:pt x="441960" y="264160"/>
                      <a:pt x="430530" y="281940"/>
                      <a:pt x="422910" y="284480"/>
                    </a:cubicBezTo>
                    <a:cubicBezTo>
                      <a:pt x="415290" y="287020"/>
                      <a:pt x="396240" y="281940"/>
                      <a:pt x="391160" y="271780"/>
                    </a:cubicBezTo>
                    <a:cubicBezTo>
                      <a:pt x="382270" y="255270"/>
                      <a:pt x="396240" y="207010"/>
                      <a:pt x="403860" y="179070"/>
                    </a:cubicBezTo>
                    <a:cubicBezTo>
                      <a:pt x="410210" y="154940"/>
                      <a:pt x="421640" y="123190"/>
                      <a:pt x="433070" y="113030"/>
                    </a:cubicBezTo>
                    <a:cubicBezTo>
                      <a:pt x="439420" y="107950"/>
                      <a:pt x="448310" y="105410"/>
                      <a:pt x="455930" y="107950"/>
                    </a:cubicBezTo>
                    <a:cubicBezTo>
                      <a:pt x="464820" y="110490"/>
                      <a:pt x="474980" y="119380"/>
                      <a:pt x="481330" y="130810"/>
                    </a:cubicBezTo>
                    <a:cubicBezTo>
                      <a:pt x="491490" y="148590"/>
                      <a:pt x="499110" y="184150"/>
                      <a:pt x="497840" y="215900"/>
                    </a:cubicBezTo>
                    <a:cubicBezTo>
                      <a:pt x="496570" y="256540"/>
                      <a:pt x="477520" y="334010"/>
                      <a:pt x="462280" y="354330"/>
                    </a:cubicBezTo>
                    <a:cubicBezTo>
                      <a:pt x="455930" y="363220"/>
                      <a:pt x="449580" y="368300"/>
                      <a:pt x="441960" y="367030"/>
                    </a:cubicBezTo>
                    <a:cubicBezTo>
                      <a:pt x="427990" y="365760"/>
                      <a:pt x="394970" y="332740"/>
                      <a:pt x="389890" y="312420"/>
                    </a:cubicBezTo>
                    <a:cubicBezTo>
                      <a:pt x="384810" y="292100"/>
                      <a:pt x="417830" y="267970"/>
                      <a:pt x="414020" y="242570"/>
                    </a:cubicBezTo>
                    <a:cubicBezTo>
                      <a:pt x="408940" y="207010"/>
                      <a:pt x="344170" y="151130"/>
                      <a:pt x="334010" y="125730"/>
                    </a:cubicBezTo>
                    <a:cubicBezTo>
                      <a:pt x="330200" y="114300"/>
                      <a:pt x="328930" y="109220"/>
                      <a:pt x="330200" y="99060"/>
                    </a:cubicBezTo>
                    <a:cubicBezTo>
                      <a:pt x="331470" y="86360"/>
                      <a:pt x="340360" y="62230"/>
                      <a:pt x="349250" y="58420"/>
                    </a:cubicBezTo>
                    <a:cubicBezTo>
                      <a:pt x="355600" y="55880"/>
                      <a:pt x="367030" y="60960"/>
                      <a:pt x="370840" y="67310"/>
                    </a:cubicBezTo>
                    <a:cubicBezTo>
                      <a:pt x="374650" y="74930"/>
                      <a:pt x="374650" y="92710"/>
                      <a:pt x="368300" y="101600"/>
                    </a:cubicBezTo>
                    <a:cubicBezTo>
                      <a:pt x="360680" y="111760"/>
                      <a:pt x="335280" y="123190"/>
                      <a:pt x="322580" y="121920"/>
                    </a:cubicBezTo>
                    <a:cubicBezTo>
                      <a:pt x="312420" y="120650"/>
                      <a:pt x="300990" y="114300"/>
                      <a:pt x="298450" y="106680"/>
                    </a:cubicBezTo>
                    <a:cubicBezTo>
                      <a:pt x="295910" y="99060"/>
                      <a:pt x="299720" y="80010"/>
                      <a:pt x="303530" y="78740"/>
                    </a:cubicBezTo>
                    <a:cubicBezTo>
                      <a:pt x="309880" y="77470"/>
                      <a:pt x="339090" y="118110"/>
                      <a:pt x="336550" y="123190"/>
                    </a:cubicBezTo>
                    <a:cubicBezTo>
                      <a:pt x="334010" y="127000"/>
                      <a:pt x="307340" y="123190"/>
                      <a:pt x="302260" y="116840"/>
                    </a:cubicBezTo>
                    <a:cubicBezTo>
                      <a:pt x="297180" y="109220"/>
                      <a:pt x="306070" y="80010"/>
                      <a:pt x="309880" y="80010"/>
                    </a:cubicBezTo>
                    <a:cubicBezTo>
                      <a:pt x="313690" y="80010"/>
                      <a:pt x="325120" y="100330"/>
                      <a:pt x="322580" y="111760"/>
                    </a:cubicBezTo>
                    <a:cubicBezTo>
                      <a:pt x="317500" y="132080"/>
                      <a:pt x="266700" y="180340"/>
                      <a:pt x="245110" y="185420"/>
                    </a:cubicBezTo>
                    <a:cubicBezTo>
                      <a:pt x="232410" y="187960"/>
                      <a:pt x="215900" y="184150"/>
                      <a:pt x="212090" y="176530"/>
                    </a:cubicBezTo>
                    <a:cubicBezTo>
                      <a:pt x="208280" y="168910"/>
                      <a:pt x="222250" y="139700"/>
                      <a:pt x="222250" y="139700"/>
                    </a:cubicBezTo>
                  </a:path>
                </a:pathLst>
              </a:custGeom>
              <a:solidFill>
                <a:srgbClr val="FE5D41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9357360" y="9301162"/>
              <a:ext cx="374332" cy="269558"/>
              <a:chOff x="0" y="0"/>
              <a:chExt cx="499110" cy="35941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49530" y="48260"/>
                <a:ext cx="401320" cy="264160"/>
              </a:xfrm>
              <a:custGeom>
                <a:avLst/>
                <a:gdLst/>
                <a:ahLst/>
                <a:cxnLst/>
                <a:rect l="l" t="t" r="r" b="b"/>
                <a:pathLst>
                  <a:path w="401320" h="264160">
                    <a:moveTo>
                      <a:pt x="353060" y="44450"/>
                    </a:moveTo>
                    <a:cubicBezTo>
                      <a:pt x="100330" y="166370"/>
                      <a:pt x="63500" y="201930"/>
                      <a:pt x="50800" y="226060"/>
                    </a:cubicBezTo>
                    <a:cubicBezTo>
                      <a:pt x="44450" y="238760"/>
                      <a:pt x="50800" y="254000"/>
                      <a:pt x="44450" y="259080"/>
                    </a:cubicBezTo>
                    <a:cubicBezTo>
                      <a:pt x="36830" y="264160"/>
                      <a:pt x="12700" y="259080"/>
                      <a:pt x="6350" y="252730"/>
                    </a:cubicBezTo>
                    <a:cubicBezTo>
                      <a:pt x="1270" y="247650"/>
                      <a:pt x="1270" y="231140"/>
                      <a:pt x="5080" y="228600"/>
                    </a:cubicBezTo>
                    <a:cubicBezTo>
                      <a:pt x="11430" y="224790"/>
                      <a:pt x="49530" y="238760"/>
                      <a:pt x="50800" y="245110"/>
                    </a:cubicBezTo>
                    <a:cubicBezTo>
                      <a:pt x="52070" y="248920"/>
                      <a:pt x="46990" y="252730"/>
                      <a:pt x="43180" y="255270"/>
                    </a:cubicBezTo>
                    <a:cubicBezTo>
                      <a:pt x="36830" y="257810"/>
                      <a:pt x="15240" y="259080"/>
                      <a:pt x="8890" y="252730"/>
                    </a:cubicBezTo>
                    <a:cubicBezTo>
                      <a:pt x="2540" y="247650"/>
                      <a:pt x="0" y="233680"/>
                      <a:pt x="3810" y="224790"/>
                    </a:cubicBezTo>
                    <a:cubicBezTo>
                      <a:pt x="11430" y="207010"/>
                      <a:pt x="58420" y="184150"/>
                      <a:pt x="86360" y="171450"/>
                    </a:cubicBezTo>
                    <a:cubicBezTo>
                      <a:pt x="113030" y="160020"/>
                      <a:pt x="135890" y="153670"/>
                      <a:pt x="168910" y="149860"/>
                    </a:cubicBezTo>
                    <a:cubicBezTo>
                      <a:pt x="213360" y="143510"/>
                      <a:pt x="308610" y="171450"/>
                      <a:pt x="331470" y="148590"/>
                    </a:cubicBezTo>
                    <a:cubicBezTo>
                      <a:pt x="347980" y="132080"/>
                      <a:pt x="323850" y="88900"/>
                      <a:pt x="331470" y="66040"/>
                    </a:cubicBezTo>
                    <a:cubicBezTo>
                      <a:pt x="337820" y="45720"/>
                      <a:pt x="356870" y="16510"/>
                      <a:pt x="369570" y="13970"/>
                    </a:cubicBezTo>
                    <a:cubicBezTo>
                      <a:pt x="378460" y="12700"/>
                      <a:pt x="391160" y="20320"/>
                      <a:pt x="394970" y="27940"/>
                    </a:cubicBezTo>
                    <a:cubicBezTo>
                      <a:pt x="398780" y="34290"/>
                      <a:pt x="396240" y="54610"/>
                      <a:pt x="391160" y="55880"/>
                    </a:cubicBezTo>
                    <a:cubicBezTo>
                      <a:pt x="384810" y="58420"/>
                      <a:pt x="354330" y="31750"/>
                      <a:pt x="355600" y="26670"/>
                    </a:cubicBezTo>
                    <a:cubicBezTo>
                      <a:pt x="356870" y="22860"/>
                      <a:pt x="387350" y="20320"/>
                      <a:pt x="393700" y="26670"/>
                    </a:cubicBezTo>
                    <a:cubicBezTo>
                      <a:pt x="400050" y="33020"/>
                      <a:pt x="400050" y="52070"/>
                      <a:pt x="393700" y="60960"/>
                    </a:cubicBezTo>
                    <a:cubicBezTo>
                      <a:pt x="382270" y="74930"/>
                      <a:pt x="339090" y="66040"/>
                      <a:pt x="306070" y="82550"/>
                    </a:cubicBezTo>
                    <a:cubicBezTo>
                      <a:pt x="252730" y="107950"/>
                      <a:pt x="154940" y="214630"/>
                      <a:pt x="120650" y="228600"/>
                    </a:cubicBezTo>
                    <a:cubicBezTo>
                      <a:pt x="109220" y="232410"/>
                      <a:pt x="102870" y="234950"/>
                      <a:pt x="96520" y="231140"/>
                    </a:cubicBezTo>
                    <a:cubicBezTo>
                      <a:pt x="88900" y="227330"/>
                      <a:pt x="81280" y="209550"/>
                      <a:pt x="81280" y="200660"/>
                    </a:cubicBezTo>
                    <a:cubicBezTo>
                      <a:pt x="81280" y="194310"/>
                      <a:pt x="85090" y="190500"/>
                      <a:pt x="91440" y="185420"/>
                    </a:cubicBezTo>
                    <a:cubicBezTo>
                      <a:pt x="110490" y="170180"/>
                      <a:pt x="187960" y="142240"/>
                      <a:pt x="224790" y="137160"/>
                    </a:cubicBezTo>
                    <a:cubicBezTo>
                      <a:pt x="248920" y="133350"/>
                      <a:pt x="270510" y="151130"/>
                      <a:pt x="288290" y="142240"/>
                    </a:cubicBezTo>
                    <a:cubicBezTo>
                      <a:pt x="308610" y="132080"/>
                      <a:pt x="321310" y="76200"/>
                      <a:pt x="336550" y="69850"/>
                    </a:cubicBezTo>
                    <a:cubicBezTo>
                      <a:pt x="344170" y="66040"/>
                      <a:pt x="355600" y="69850"/>
                      <a:pt x="360680" y="74930"/>
                    </a:cubicBezTo>
                    <a:cubicBezTo>
                      <a:pt x="367030" y="80010"/>
                      <a:pt x="373380" y="97790"/>
                      <a:pt x="369570" y="101600"/>
                    </a:cubicBezTo>
                    <a:cubicBezTo>
                      <a:pt x="364490" y="106680"/>
                      <a:pt x="317500" y="91440"/>
                      <a:pt x="314960" y="83820"/>
                    </a:cubicBezTo>
                    <a:cubicBezTo>
                      <a:pt x="313690" y="78740"/>
                      <a:pt x="325120" y="67310"/>
                      <a:pt x="331470" y="66040"/>
                    </a:cubicBezTo>
                    <a:cubicBezTo>
                      <a:pt x="339090" y="63500"/>
                      <a:pt x="354330" y="69850"/>
                      <a:pt x="359410" y="74930"/>
                    </a:cubicBezTo>
                    <a:cubicBezTo>
                      <a:pt x="363220" y="78740"/>
                      <a:pt x="365760" y="85090"/>
                      <a:pt x="364490" y="92710"/>
                    </a:cubicBezTo>
                    <a:cubicBezTo>
                      <a:pt x="360680" y="106680"/>
                      <a:pt x="335280" y="135890"/>
                      <a:pt x="313690" y="148590"/>
                    </a:cubicBezTo>
                    <a:cubicBezTo>
                      <a:pt x="292100" y="162560"/>
                      <a:pt x="259080" y="160020"/>
                      <a:pt x="234950" y="170180"/>
                    </a:cubicBezTo>
                    <a:cubicBezTo>
                      <a:pt x="210820" y="180340"/>
                      <a:pt x="186690" y="213360"/>
                      <a:pt x="168910" y="212090"/>
                    </a:cubicBezTo>
                    <a:cubicBezTo>
                      <a:pt x="156210" y="210820"/>
                      <a:pt x="140970" y="196850"/>
                      <a:pt x="138430" y="187960"/>
                    </a:cubicBezTo>
                    <a:cubicBezTo>
                      <a:pt x="137160" y="181610"/>
                      <a:pt x="142240" y="168910"/>
                      <a:pt x="148590" y="166370"/>
                    </a:cubicBezTo>
                    <a:cubicBezTo>
                      <a:pt x="156210" y="163830"/>
                      <a:pt x="171450" y="180340"/>
                      <a:pt x="181610" y="179070"/>
                    </a:cubicBezTo>
                    <a:cubicBezTo>
                      <a:pt x="191770" y="177800"/>
                      <a:pt x="203200" y="161290"/>
                      <a:pt x="212090" y="162560"/>
                    </a:cubicBezTo>
                    <a:cubicBezTo>
                      <a:pt x="219710" y="163830"/>
                      <a:pt x="229870" y="184150"/>
                      <a:pt x="231140" y="184150"/>
                    </a:cubicBezTo>
                    <a:cubicBezTo>
                      <a:pt x="231140" y="184150"/>
                      <a:pt x="224790" y="171450"/>
                      <a:pt x="224790" y="171450"/>
                    </a:cubicBezTo>
                    <a:cubicBezTo>
                      <a:pt x="223520" y="171450"/>
                      <a:pt x="231140" y="187960"/>
                      <a:pt x="229870" y="194310"/>
                    </a:cubicBezTo>
                    <a:cubicBezTo>
                      <a:pt x="228600" y="200660"/>
                      <a:pt x="220980" y="209550"/>
                      <a:pt x="214630" y="212090"/>
                    </a:cubicBezTo>
                    <a:cubicBezTo>
                      <a:pt x="208280" y="214630"/>
                      <a:pt x="196850" y="212090"/>
                      <a:pt x="190500" y="208280"/>
                    </a:cubicBezTo>
                    <a:cubicBezTo>
                      <a:pt x="185420" y="204470"/>
                      <a:pt x="180340" y="193040"/>
                      <a:pt x="180340" y="186690"/>
                    </a:cubicBezTo>
                    <a:cubicBezTo>
                      <a:pt x="180340" y="179070"/>
                      <a:pt x="186690" y="170180"/>
                      <a:pt x="193040" y="166370"/>
                    </a:cubicBezTo>
                    <a:cubicBezTo>
                      <a:pt x="199390" y="162560"/>
                      <a:pt x="209550" y="161290"/>
                      <a:pt x="215900" y="163830"/>
                    </a:cubicBezTo>
                    <a:cubicBezTo>
                      <a:pt x="222250" y="166370"/>
                      <a:pt x="229870" y="175260"/>
                      <a:pt x="231140" y="182880"/>
                    </a:cubicBezTo>
                    <a:cubicBezTo>
                      <a:pt x="232410" y="190500"/>
                      <a:pt x="224790" y="207010"/>
                      <a:pt x="217170" y="210820"/>
                    </a:cubicBezTo>
                    <a:cubicBezTo>
                      <a:pt x="210820" y="214630"/>
                      <a:pt x="199390" y="213360"/>
                      <a:pt x="193040" y="209550"/>
                    </a:cubicBezTo>
                    <a:cubicBezTo>
                      <a:pt x="186690" y="204470"/>
                      <a:pt x="177800" y="186690"/>
                      <a:pt x="181610" y="179070"/>
                    </a:cubicBezTo>
                    <a:cubicBezTo>
                      <a:pt x="185420" y="171450"/>
                      <a:pt x="209550" y="161290"/>
                      <a:pt x="217170" y="165100"/>
                    </a:cubicBezTo>
                    <a:cubicBezTo>
                      <a:pt x="224790" y="168910"/>
                      <a:pt x="233680" y="189230"/>
                      <a:pt x="229870" y="196850"/>
                    </a:cubicBezTo>
                    <a:cubicBezTo>
                      <a:pt x="224790" y="207010"/>
                      <a:pt x="185420" y="213360"/>
                      <a:pt x="168910" y="212090"/>
                    </a:cubicBezTo>
                    <a:cubicBezTo>
                      <a:pt x="157480" y="210820"/>
                      <a:pt x="146050" y="207010"/>
                      <a:pt x="142240" y="199390"/>
                    </a:cubicBezTo>
                    <a:cubicBezTo>
                      <a:pt x="138430" y="193040"/>
                      <a:pt x="138430" y="179070"/>
                      <a:pt x="144780" y="170180"/>
                    </a:cubicBezTo>
                    <a:cubicBezTo>
                      <a:pt x="154940" y="154940"/>
                      <a:pt x="191770" y="138430"/>
                      <a:pt x="217170" y="127000"/>
                    </a:cubicBezTo>
                    <a:cubicBezTo>
                      <a:pt x="242570" y="116840"/>
                      <a:pt x="278130" y="118110"/>
                      <a:pt x="298450" y="105410"/>
                    </a:cubicBezTo>
                    <a:cubicBezTo>
                      <a:pt x="313690" y="95250"/>
                      <a:pt x="320040" y="69850"/>
                      <a:pt x="331470" y="66040"/>
                    </a:cubicBezTo>
                    <a:cubicBezTo>
                      <a:pt x="340360" y="63500"/>
                      <a:pt x="354330" y="68580"/>
                      <a:pt x="359410" y="74930"/>
                    </a:cubicBezTo>
                    <a:cubicBezTo>
                      <a:pt x="364490" y="80010"/>
                      <a:pt x="367030" y="93980"/>
                      <a:pt x="363220" y="97790"/>
                    </a:cubicBezTo>
                    <a:cubicBezTo>
                      <a:pt x="358140" y="102870"/>
                      <a:pt x="320040" y="92710"/>
                      <a:pt x="320040" y="87630"/>
                    </a:cubicBezTo>
                    <a:cubicBezTo>
                      <a:pt x="320040" y="83820"/>
                      <a:pt x="346710" y="68580"/>
                      <a:pt x="355600" y="71120"/>
                    </a:cubicBezTo>
                    <a:cubicBezTo>
                      <a:pt x="363220" y="73660"/>
                      <a:pt x="370840" y="88900"/>
                      <a:pt x="369570" y="101600"/>
                    </a:cubicBezTo>
                    <a:cubicBezTo>
                      <a:pt x="368300" y="121920"/>
                      <a:pt x="337820" y="167640"/>
                      <a:pt x="318770" y="181610"/>
                    </a:cubicBezTo>
                    <a:cubicBezTo>
                      <a:pt x="306070" y="190500"/>
                      <a:pt x="288290" y="193040"/>
                      <a:pt x="275590" y="191770"/>
                    </a:cubicBezTo>
                    <a:cubicBezTo>
                      <a:pt x="265430" y="190500"/>
                      <a:pt x="261620" y="180340"/>
                      <a:pt x="250190" y="180340"/>
                    </a:cubicBezTo>
                    <a:cubicBezTo>
                      <a:pt x="222250" y="179070"/>
                      <a:pt x="135890" y="232410"/>
                      <a:pt x="109220" y="232410"/>
                    </a:cubicBezTo>
                    <a:cubicBezTo>
                      <a:pt x="97790" y="232410"/>
                      <a:pt x="91440" y="228600"/>
                      <a:pt x="86360" y="223520"/>
                    </a:cubicBezTo>
                    <a:cubicBezTo>
                      <a:pt x="81280" y="218440"/>
                      <a:pt x="78740" y="208280"/>
                      <a:pt x="81280" y="200660"/>
                    </a:cubicBezTo>
                    <a:cubicBezTo>
                      <a:pt x="85090" y="189230"/>
                      <a:pt x="104140" y="170180"/>
                      <a:pt x="116840" y="162560"/>
                    </a:cubicBezTo>
                    <a:cubicBezTo>
                      <a:pt x="125730" y="157480"/>
                      <a:pt x="134620" y="162560"/>
                      <a:pt x="143510" y="156210"/>
                    </a:cubicBezTo>
                    <a:cubicBezTo>
                      <a:pt x="160020" y="144780"/>
                      <a:pt x="173990" y="104140"/>
                      <a:pt x="196850" y="83820"/>
                    </a:cubicBezTo>
                    <a:cubicBezTo>
                      <a:pt x="220980" y="62230"/>
                      <a:pt x="256540" y="45720"/>
                      <a:pt x="287020" y="34290"/>
                    </a:cubicBezTo>
                    <a:cubicBezTo>
                      <a:pt x="316230" y="24130"/>
                      <a:pt x="358140" y="12700"/>
                      <a:pt x="377190" y="17780"/>
                    </a:cubicBezTo>
                    <a:cubicBezTo>
                      <a:pt x="387350" y="20320"/>
                      <a:pt x="396240" y="29210"/>
                      <a:pt x="398780" y="36830"/>
                    </a:cubicBezTo>
                    <a:cubicBezTo>
                      <a:pt x="401320" y="44450"/>
                      <a:pt x="398780" y="59690"/>
                      <a:pt x="393700" y="60960"/>
                    </a:cubicBezTo>
                    <a:cubicBezTo>
                      <a:pt x="387350" y="63500"/>
                      <a:pt x="351790" y="30480"/>
                      <a:pt x="353060" y="22860"/>
                    </a:cubicBezTo>
                    <a:cubicBezTo>
                      <a:pt x="353060" y="17780"/>
                      <a:pt x="363220" y="13970"/>
                      <a:pt x="369570" y="13970"/>
                    </a:cubicBezTo>
                    <a:cubicBezTo>
                      <a:pt x="375920" y="13970"/>
                      <a:pt x="386080" y="17780"/>
                      <a:pt x="391160" y="22860"/>
                    </a:cubicBezTo>
                    <a:cubicBezTo>
                      <a:pt x="396240" y="27940"/>
                      <a:pt x="398780" y="38100"/>
                      <a:pt x="397510" y="45720"/>
                    </a:cubicBezTo>
                    <a:cubicBezTo>
                      <a:pt x="396240" y="54610"/>
                      <a:pt x="384810" y="62230"/>
                      <a:pt x="379730" y="74930"/>
                    </a:cubicBezTo>
                    <a:cubicBezTo>
                      <a:pt x="372110" y="97790"/>
                      <a:pt x="379730" y="153670"/>
                      <a:pt x="369570" y="172720"/>
                    </a:cubicBezTo>
                    <a:cubicBezTo>
                      <a:pt x="364490" y="182880"/>
                      <a:pt x="359410" y="186690"/>
                      <a:pt x="347980" y="191770"/>
                    </a:cubicBezTo>
                    <a:cubicBezTo>
                      <a:pt x="317500" y="204470"/>
                      <a:pt x="214630" y="193040"/>
                      <a:pt x="167640" y="200660"/>
                    </a:cubicBezTo>
                    <a:cubicBezTo>
                      <a:pt x="135890" y="205740"/>
                      <a:pt x="113030" y="210820"/>
                      <a:pt x="90170" y="220980"/>
                    </a:cubicBezTo>
                    <a:cubicBezTo>
                      <a:pt x="68580" y="231140"/>
                      <a:pt x="48260" y="260350"/>
                      <a:pt x="31750" y="260350"/>
                    </a:cubicBezTo>
                    <a:cubicBezTo>
                      <a:pt x="20320" y="260350"/>
                      <a:pt x="3810" y="243840"/>
                      <a:pt x="1270" y="236220"/>
                    </a:cubicBezTo>
                    <a:cubicBezTo>
                      <a:pt x="0" y="232410"/>
                      <a:pt x="1270" y="226060"/>
                      <a:pt x="3810" y="224790"/>
                    </a:cubicBezTo>
                    <a:cubicBezTo>
                      <a:pt x="10160" y="222250"/>
                      <a:pt x="49530" y="250190"/>
                      <a:pt x="48260" y="255270"/>
                    </a:cubicBezTo>
                    <a:cubicBezTo>
                      <a:pt x="46990" y="259080"/>
                      <a:pt x="17780" y="264160"/>
                      <a:pt x="10160" y="257810"/>
                    </a:cubicBezTo>
                    <a:cubicBezTo>
                      <a:pt x="2540" y="251460"/>
                      <a:pt x="1270" y="228600"/>
                      <a:pt x="7620" y="210820"/>
                    </a:cubicBezTo>
                    <a:cubicBezTo>
                      <a:pt x="19050" y="180340"/>
                      <a:pt x="76200" y="124460"/>
                      <a:pt x="107950" y="100330"/>
                    </a:cubicBezTo>
                    <a:cubicBezTo>
                      <a:pt x="130810" y="82550"/>
                      <a:pt x="154940" y="72390"/>
                      <a:pt x="175260" y="66040"/>
                    </a:cubicBezTo>
                    <a:cubicBezTo>
                      <a:pt x="190500" y="60960"/>
                      <a:pt x="204470" y="68580"/>
                      <a:pt x="218440" y="62230"/>
                    </a:cubicBezTo>
                    <a:cubicBezTo>
                      <a:pt x="236220" y="54610"/>
                      <a:pt x="254000" y="17780"/>
                      <a:pt x="270510" y="12700"/>
                    </a:cubicBezTo>
                    <a:cubicBezTo>
                      <a:pt x="281940" y="8890"/>
                      <a:pt x="294640" y="20320"/>
                      <a:pt x="306070" y="19050"/>
                    </a:cubicBezTo>
                    <a:cubicBezTo>
                      <a:pt x="318770" y="17780"/>
                      <a:pt x="336550" y="0"/>
                      <a:pt x="345440" y="2540"/>
                    </a:cubicBezTo>
                    <a:cubicBezTo>
                      <a:pt x="353060" y="5080"/>
                      <a:pt x="360680" y="20320"/>
                      <a:pt x="360680" y="27940"/>
                    </a:cubicBezTo>
                    <a:cubicBezTo>
                      <a:pt x="360680" y="34290"/>
                      <a:pt x="353060" y="44450"/>
                      <a:pt x="353060" y="44450"/>
                    </a:cubicBezTo>
                  </a:path>
                </a:pathLst>
              </a:custGeom>
              <a:solidFill>
                <a:srgbClr val="FE5D41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9776460" y="9365932"/>
              <a:ext cx="110490" cy="108585"/>
              <a:chOff x="0" y="0"/>
              <a:chExt cx="147320" cy="14478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46990" y="45720"/>
                <a:ext cx="49530" cy="52070"/>
              </a:xfrm>
              <a:custGeom>
                <a:avLst/>
                <a:gdLst/>
                <a:ahLst/>
                <a:cxnLst/>
                <a:rect l="l" t="t" r="r" b="b"/>
                <a:pathLst>
                  <a:path w="49530" h="52070">
                    <a:moveTo>
                      <a:pt x="49530" y="17780"/>
                    </a:moveTo>
                    <a:cubicBezTo>
                      <a:pt x="27940" y="52070"/>
                      <a:pt x="7620" y="45720"/>
                      <a:pt x="3810" y="38100"/>
                    </a:cubicBezTo>
                    <a:cubicBezTo>
                      <a:pt x="0" y="30480"/>
                      <a:pt x="3810" y="10160"/>
                      <a:pt x="10160" y="5080"/>
                    </a:cubicBezTo>
                    <a:cubicBezTo>
                      <a:pt x="16510" y="0"/>
                      <a:pt x="43180" y="6350"/>
                      <a:pt x="43180" y="6350"/>
                    </a:cubicBezTo>
                  </a:path>
                </a:pathLst>
              </a:custGeom>
              <a:solidFill>
                <a:srgbClr val="FE5D41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9681210" y="9308782"/>
              <a:ext cx="312420" cy="270510"/>
              <a:chOff x="0" y="0"/>
              <a:chExt cx="416560" cy="36068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45720" y="45720"/>
                <a:ext cx="321310" cy="265430"/>
              </a:xfrm>
              <a:custGeom>
                <a:avLst/>
                <a:gdLst/>
                <a:ahLst/>
                <a:cxnLst/>
                <a:rect l="l" t="t" r="r" b="b"/>
                <a:pathLst>
                  <a:path w="321310" h="265430">
                    <a:moveTo>
                      <a:pt x="121920" y="123190"/>
                    </a:moveTo>
                    <a:cubicBezTo>
                      <a:pt x="12700" y="35560"/>
                      <a:pt x="11430" y="20320"/>
                      <a:pt x="16510" y="13970"/>
                    </a:cubicBezTo>
                    <a:cubicBezTo>
                      <a:pt x="20320" y="7620"/>
                      <a:pt x="35560" y="0"/>
                      <a:pt x="44450" y="5080"/>
                    </a:cubicBezTo>
                    <a:cubicBezTo>
                      <a:pt x="64770" y="16510"/>
                      <a:pt x="91440" y="143510"/>
                      <a:pt x="87630" y="173990"/>
                    </a:cubicBezTo>
                    <a:cubicBezTo>
                      <a:pt x="86360" y="186690"/>
                      <a:pt x="80010" y="195580"/>
                      <a:pt x="73660" y="199390"/>
                    </a:cubicBezTo>
                    <a:cubicBezTo>
                      <a:pt x="67310" y="203200"/>
                      <a:pt x="55880" y="203200"/>
                      <a:pt x="49530" y="199390"/>
                    </a:cubicBezTo>
                    <a:cubicBezTo>
                      <a:pt x="43180" y="195580"/>
                      <a:pt x="36830" y="186690"/>
                      <a:pt x="36830" y="179070"/>
                    </a:cubicBezTo>
                    <a:cubicBezTo>
                      <a:pt x="36830" y="171450"/>
                      <a:pt x="43180" y="158750"/>
                      <a:pt x="50800" y="152400"/>
                    </a:cubicBezTo>
                    <a:cubicBezTo>
                      <a:pt x="58420" y="146050"/>
                      <a:pt x="69850" y="142240"/>
                      <a:pt x="81280" y="140970"/>
                    </a:cubicBezTo>
                    <a:cubicBezTo>
                      <a:pt x="97790" y="138430"/>
                      <a:pt x="127000" y="138430"/>
                      <a:pt x="138430" y="147320"/>
                    </a:cubicBezTo>
                    <a:cubicBezTo>
                      <a:pt x="147320" y="154940"/>
                      <a:pt x="152400" y="176530"/>
                      <a:pt x="148590" y="184150"/>
                    </a:cubicBezTo>
                    <a:cubicBezTo>
                      <a:pt x="144780" y="190500"/>
                      <a:pt x="130810" y="196850"/>
                      <a:pt x="121920" y="194310"/>
                    </a:cubicBezTo>
                    <a:cubicBezTo>
                      <a:pt x="110490" y="191770"/>
                      <a:pt x="93980" y="171450"/>
                      <a:pt x="90170" y="158750"/>
                    </a:cubicBezTo>
                    <a:cubicBezTo>
                      <a:pt x="86360" y="147320"/>
                      <a:pt x="83820" y="130810"/>
                      <a:pt x="92710" y="124460"/>
                    </a:cubicBezTo>
                    <a:cubicBezTo>
                      <a:pt x="113030" y="110490"/>
                      <a:pt x="257810" y="154940"/>
                      <a:pt x="290830" y="181610"/>
                    </a:cubicBezTo>
                    <a:cubicBezTo>
                      <a:pt x="307340" y="194310"/>
                      <a:pt x="317500" y="215900"/>
                      <a:pt x="314960" y="226060"/>
                    </a:cubicBezTo>
                    <a:cubicBezTo>
                      <a:pt x="312420" y="233680"/>
                      <a:pt x="293370" y="242570"/>
                      <a:pt x="289560" y="240030"/>
                    </a:cubicBezTo>
                    <a:cubicBezTo>
                      <a:pt x="284480" y="236220"/>
                      <a:pt x="295910" y="185420"/>
                      <a:pt x="302260" y="184150"/>
                    </a:cubicBezTo>
                    <a:cubicBezTo>
                      <a:pt x="307340" y="182880"/>
                      <a:pt x="321310" y="204470"/>
                      <a:pt x="320040" y="213360"/>
                    </a:cubicBezTo>
                    <a:cubicBezTo>
                      <a:pt x="318770" y="220980"/>
                      <a:pt x="306070" y="232410"/>
                      <a:pt x="293370" y="233680"/>
                    </a:cubicBezTo>
                    <a:cubicBezTo>
                      <a:pt x="262890" y="237490"/>
                      <a:pt x="154940" y="193040"/>
                      <a:pt x="134620" y="167640"/>
                    </a:cubicBezTo>
                    <a:cubicBezTo>
                      <a:pt x="125730" y="156210"/>
                      <a:pt x="123190" y="137160"/>
                      <a:pt x="128270" y="129540"/>
                    </a:cubicBezTo>
                    <a:cubicBezTo>
                      <a:pt x="133350" y="123190"/>
                      <a:pt x="160020" y="120650"/>
                      <a:pt x="162560" y="124460"/>
                    </a:cubicBezTo>
                    <a:cubicBezTo>
                      <a:pt x="166370" y="129540"/>
                      <a:pt x="143510" y="166370"/>
                      <a:pt x="137160" y="165100"/>
                    </a:cubicBezTo>
                    <a:cubicBezTo>
                      <a:pt x="132080" y="163830"/>
                      <a:pt x="124460" y="139700"/>
                      <a:pt x="128270" y="132080"/>
                    </a:cubicBezTo>
                    <a:cubicBezTo>
                      <a:pt x="132080" y="124460"/>
                      <a:pt x="147320" y="116840"/>
                      <a:pt x="160020" y="119380"/>
                    </a:cubicBezTo>
                    <a:cubicBezTo>
                      <a:pt x="187960" y="124460"/>
                      <a:pt x="274320" y="210820"/>
                      <a:pt x="279400" y="236220"/>
                    </a:cubicBezTo>
                    <a:cubicBezTo>
                      <a:pt x="281940" y="246380"/>
                      <a:pt x="275590" y="254000"/>
                      <a:pt x="270510" y="259080"/>
                    </a:cubicBezTo>
                    <a:cubicBezTo>
                      <a:pt x="265430" y="264160"/>
                      <a:pt x="254000" y="265430"/>
                      <a:pt x="247650" y="264160"/>
                    </a:cubicBezTo>
                    <a:cubicBezTo>
                      <a:pt x="241300" y="262890"/>
                      <a:pt x="232410" y="254000"/>
                      <a:pt x="229870" y="247650"/>
                    </a:cubicBezTo>
                    <a:cubicBezTo>
                      <a:pt x="227330" y="241300"/>
                      <a:pt x="228600" y="229870"/>
                      <a:pt x="233680" y="224790"/>
                    </a:cubicBezTo>
                    <a:cubicBezTo>
                      <a:pt x="240030" y="218440"/>
                      <a:pt x="262890" y="214630"/>
                      <a:pt x="270510" y="219710"/>
                    </a:cubicBezTo>
                    <a:cubicBezTo>
                      <a:pt x="276860" y="224790"/>
                      <a:pt x="280670" y="242570"/>
                      <a:pt x="276860" y="250190"/>
                    </a:cubicBezTo>
                    <a:cubicBezTo>
                      <a:pt x="273050" y="257810"/>
                      <a:pt x="261620" y="265430"/>
                      <a:pt x="250190" y="264160"/>
                    </a:cubicBezTo>
                    <a:cubicBezTo>
                      <a:pt x="229870" y="262890"/>
                      <a:pt x="187960" y="228600"/>
                      <a:pt x="166370" y="207010"/>
                    </a:cubicBezTo>
                    <a:cubicBezTo>
                      <a:pt x="148590" y="187960"/>
                      <a:pt x="124460" y="160020"/>
                      <a:pt x="125730" y="144780"/>
                    </a:cubicBezTo>
                    <a:cubicBezTo>
                      <a:pt x="127000" y="133350"/>
                      <a:pt x="146050" y="119380"/>
                      <a:pt x="153670" y="118110"/>
                    </a:cubicBezTo>
                    <a:cubicBezTo>
                      <a:pt x="157480" y="116840"/>
                      <a:pt x="163830" y="119380"/>
                      <a:pt x="165100" y="121920"/>
                    </a:cubicBezTo>
                    <a:cubicBezTo>
                      <a:pt x="166370" y="128270"/>
                      <a:pt x="135890" y="165100"/>
                      <a:pt x="129540" y="163830"/>
                    </a:cubicBezTo>
                    <a:cubicBezTo>
                      <a:pt x="125730" y="162560"/>
                      <a:pt x="120650" y="147320"/>
                      <a:pt x="123190" y="140970"/>
                    </a:cubicBezTo>
                    <a:cubicBezTo>
                      <a:pt x="125730" y="133350"/>
                      <a:pt x="134620" y="123190"/>
                      <a:pt x="144780" y="120650"/>
                    </a:cubicBezTo>
                    <a:cubicBezTo>
                      <a:pt x="161290" y="116840"/>
                      <a:pt x="189230" y="132080"/>
                      <a:pt x="214630" y="142240"/>
                    </a:cubicBezTo>
                    <a:cubicBezTo>
                      <a:pt x="245110" y="154940"/>
                      <a:pt x="298450" y="172720"/>
                      <a:pt x="312420" y="190500"/>
                    </a:cubicBezTo>
                    <a:cubicBezTo>
                      <a:pt x="320040" y="199390"/>
                      <a:pt x="321310" y="210820"/>
                      <a:pt x="318770" y="218440"/>
                    </a:cubicBezTo>
                    <a:cubicBezTo>
                      <a:pt x="316230" y="224790"/>
                      <a:pt x="304800" y="234950"/>
                      <a:pt x="299720" y="233680"/>
                    </a:cubicBezTo>
                    <a:cubicBezTo>
                      <a:pt x="293370" y="231140"/>
                      <a:pt x="288290" y="193040"/>
                      <a:pt x="292100" y="190500"/>
                    </a:cubicBezTo>
                    <a:cubicBezTo>
                      <a:pt x="295910" y="187960"/>
                      <a:pt x="312420" y="199390"/>
                      <a:pt x="314960" y="207010"/>
                    </a:cubicBezTo>
                    <a:cubicBezTo>
                      <a:pt x="317500" y="214630"/>
                      <a:pt x="314960" y="229870"/>
                      <a:pt x="307340" y="234950"/>
                    </a:cubicBezTo>
                    <a:cubicBezTo>
                      <a:pt x="292100" y="243840"/>
                      <a:pt x="231140" y="227330"/>
                      <a:pt x="203200" y="215900"/>
                    </a:cubicBezTo>
                    <a:cubicBezTo>
                      <a:pt x="181610" y="207010"/>
                      <a:pt x="170180" y="189230"/>
                      <a:pt x="151130" y="182880"/>
                    </a:cubicBezTo>
                    <a:cubicBezTo>
                      <a:pt x="132080" y="176530"/>
                      <a:pt x="105410" y="189230"/>
                      <a:pt x="90170" y="179070"/>
                    </a:cubicBezTo>
                    <a:cubicBezTo>
                      <a:pt x="72390" y="167640"/>
                      <a:pt x="53340" y="132080"/>
                      <a:pt x="54610" y="114300"/>
                    </a:cubicBezTo>
                    <a:cubicBezTo>
                      <a:pt x="54610" y="102870"/>
                      <a:pt x="64770" y="90170"/>
                      <a:pt x="73660" y="85090"/>
                    </a:cubicBezTo>
                    <a:cubicBezTo>
                      <a:pt x="83820" y="80010"/>
                      <a:pt x="104140" y="80010"/>
                      <a:pt x="114300" y="85090"/>
                    </a:cubicBezTo>
                    <a:cubicBezTo>
                      <a:pt x="123190" y="88900"/>
                      <a:pt x="128270" y="96520"/>
                      <a:pt x="133350" y="106680"/>
                    </a:cubicBezTo>
                    <a:cubicBezTo>
                      <a:pt x="142240" y="124460"/>
                      <a:pt x="154940" y="168910"/>
                      <a:pt x="148590" y="184150"/>
                    </a:cubicBezTo>
                    <a:cubicBezTo>
                      <a:pt x="144780" y="193040"/>
                      <a:pt x="135890" y="200660"/>
                      <a:pt x="127000" y="200660"/>
                    </a:cubicBezTo>
                    <a:cubicBezTo>
                      <a:pt x="115570" y="200660"/>
                      <a:pt x="96520" y="171450"/>
                      <a:pt x="87630" y="173990"/>
                    </a:cubicBezTo>
                    <a:cubicBezTo>
                      <a:pt x="80010" y="175260"/>
                      <a:pt x="80010" y="195580"/>
                      <a:pt x="73660" y="199390"/>
                    </a:cubicBezTo>
                    <a:cubicBezTo>
                      <a:pt x="67310" y="203200"/>
                      <a:pt x="57150" y="204470"/>
                      <a:pt x="49530" y="199390"/>
                    </a:cubicBezTo>
                    <a:cubicBezTo>
                      <a:pt x="33020" y="189230"/>
                      <a:pt x="11430" y="138430"/>
                      <a:pt x="5080" y="107950"/>
                    </a:cubicBezTo>
                    <a:cubicBezTo>
                      <a:pt x="0" y="80010"/>
                      <a:pt x="5080" y="24130"/>
                      <a:pt x="11430" y="22860"/>
                    </a:cubicBezTo>
                    <a:cubicBezTo>
                      <a:pt x="15240" y="21590"/>
                      <a:pt x="30480" y="52070"/>
                      <a:pt x="29210" y="53340"/>
                    </a:cubicBezTo>
                    <a:cubicBezTo>
                      <a:pt x="27940" y="54610"/>
                      <a:pt x="15240" y="43180"/>
                      <a:pt x="12700" y="36830"/>
                    </a:cubicBezTo>
                    <a:cubicBezTo>
                      <a:pt x="10160" y="30480"/>
                      <a:pt x="11430" y="19050"/>
                      <a:pt x="16510" y="13970"/>
                    </a:cubicBezTo>
                    <a:cubicBezTo>
                      <a:pt x="21590" y="7620"/>
                      <a:pt x="33020" y="3810"/>
                      <a:pt x="44450" y="5080"/>
                    </a:cubicBezTo>
                    <a:cubicBezTo>
                      <a:pt x="68580" y="8890"/>
                      <a:pt x="135890" y="58420"/>
                      <a:pt x="149860" y="81280"/>
                    </a:cubicBezTo>
                    <a:cubicBezTo>
                      <a:pt x="157480" y="92710"/>
                      <a:pt x="160020" y="106680"/>
                      <a:pt x="154940" y="114300"/>
                    </a:cubicBezTo>
                    <a:cubicBezTo>
                      <a:pt x="149860" y="121920"/>
                      <a:pt x="121920" y="123190"/>
                      <a:pt x="121920" y="123190"/>
                    </a:cubicBezTo>
                  </a:path>
                </a:pathLst>
              </a:custGeom>
              <a:solidFill>
                <a:srgbClr val="FE5D41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" name="Group 78"/>
            <p:cNvGrpSpPr/>
            <p:nvPr/>
          </p:nvGrpSpPr>
          <p:grpSpPr>
            <a:xfrm>
              <a:off x="7409497" y="5578792"/>
              <a:ext cx="1602105" cy="1372552"/>
              <a:chOff x="0" y="0"/>
              <a:chExt cx="2136140" cy="1830070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35560" y="35560"/>
                <a:ext cx="2063750" cy="1764030"/>
              </a:xfrm>
              <a:custGeom>
                <a:avLst/>
                <a:gdLst/>
                <a:ahLst/>
                <a:cxnLst/>
                <a:rect l="l" t="t" r="r" b="b"/>
                <a:pathLst>
                  <a:path w="2063750" h="1764030">
                    <a:moveTo>
                      <a:pt x="1286510" y="1221740"/>
                    </a:moveTo>
                    <a:cubicBezTo>
                      <a:pt x="1397000" y="1093470"/>
                      <a:pt x="1570990" y="1197610"/>
                      <a:pt x="1591310" y="1262380"/>
                    </a:cubicBezTo>
                    <a:cubicBezTo>
                      <a:pt x="1609090" y="1319530"/>
                      <a:pt x="1532890" y="1424940"/>
                      <a:pt x="1506220" y="1463040"/>
                    </a:cubicBezTo>
                    <a:cubicBezTo>
                      <a:pt x="1492250" y="1482090"/>
                      <a:pt x="1480820" y="1489710"/>
                      <a:pt x="1466850" y="1499870"/>
                    </a:cubicBezTo>
                    <a:cubicBezTo>
                      <a:pt x="1452880" y="1511300"/>
                      <a:pt x="1440180" y="1520190"/>
                      <a:pt x="1419860" y="1527810"/>
                    </a:cubicBezTo>
                    <a:cubicBezTo>
                      <a:pt x="1391920" y="1537970"/>
                      <a:pt x="1347470" y="1548130"/>
                      <a:pt x="1311910" y="1545590"/>
                    </a:cubicBezTo>
                    <a:cubicBezTo>
                      <a:pt x="1276350" y="1543050"/>
                      <a:pt x="1235710" y="1525270"/>
                      <a:pt x="1209040" y="1511300"/>
                    </a:cubicBezTo>
                    <a:cubicBezTo>
                      <a:pt x="1189990" y="1501140"/>
                      <a:pt x="1178560" y="1489710"/>
                      <a:pt x="1165860" y="1477010"/>
                    </a:cubicBezTo>
                    <a:cubicBezTo>
                      <a:pt x="1153160" y="1464310"/>
                      <a:pt x="1141730" y="1451610"/>
                      <a:pt x="1132840" y="1432560"/>
                    </a:cubicBezTo>
                    <a:cubicBezTo>
                      <a:pt x="1120140" y="1405890"/>
                      <a:pt x="1104900" y="1363980"/>
                      <a:pt x="1103630" y="1328420"/>
                    </a:cubicBezTo>
                    <a:cubicBezTo>
                      <a:pt x="1102360" y="1292860"/>
                      <a:pt x="1113790" y="1249680"/>
                      <a:pt x="1125220" y="1221740"/>
                    </a:cubicBezTo>
                    <a:cubicBezTo>
                      <a:pt x="1132840" y="1201420"/>
                      <a:pt x="1137920" y="1195070"/>
                      <a:pt x="1154430" y="1174750"/>
                    </a:cubicBezTo>
                    <a:cubicBezTo>
                      <a:pt x="1191260" y="1129030"/>
                      <a:pt x="1287780" y="1038860"/>
                      <a:pt x="1361440" y="970280"/>
                    </a:cubicBezTo>
                    <a:cubicBezTo>
                      <a:pt x="1441450" y="895350"/>
                      <a:pt x="1549400" y="779780"/>
                      <a:pt x="1620520" y="741680"/>
                    </a:cubicBezTo>
                    <a:cubicBezTo>
                      <a:pt x="1661160" y="720090"/>
                      <a:pt x="1691640" y="715010"/>
                      <a:pt x="1727200" y="713740"/>
                    </a:cubicBezTo>
                    <a:cubicBezTo>
                      <a:pt x="1762760" y="712470"/>
                      <a:pt x="1807210" y="726440"/>
                      <a:pt x="1835150" y="737870"/>
                    </a:cubicBezTo>
                    <a:cubicBezTo>
                      <a:pt x="1855470" y="746760"/>
                      <a:pt x="1866900" y="753110"/>
                      <a:pt x="1882140" y="768350"/>
                    </a:cubicBezTo>
                    <a:cubicBezTo>
                      <a:pt x="1903730" y="788670"/>
                      <a:pt x="1932940" y="830580"/>
                      <a:pt x="1945640" y="858520"/>
                    </a:cubicBezTo>
                    <a:cubicBezTo>
                      <a:pt x="1954530" y="877570"/>
                      <a:pt x="1959610" y="891540"/>
                      <a:pt x="1960880" y="913130"/>
                    </a:cubicBezTo>
                    <a:cubicBezTo>
                      <a:pt x="1963420" y="943610"/>
                      <a:pt x="1960880" y="989330"/>
                      <a:pt x="1949450" y="1022350"/>
                    </a:cubicBezTo>
                    <a:cubicBezTo>
                      <a:pt x="1938020" y="1056640"/>
                      <a:pt x="1922780" y="1084580"/>
                      <a:pt x="1888490" y="1115060"/>
                    </a:cubicBezTo>
                    <a:cubicBezTo>
                      <a:pt x="1828800" y="1168400"/>
                      <a:pt x="1635760" y="1295400"/>
                      <a:pt x="1578610" y="1266190"/>
                    </a:cubicBezTo>
                    <a:cubicBezTo>
                      <a:pt x="1527810" y="1239520"/>
                      <a:pt x="1588770" y="1046480"/>
                      <a:pt x="1536700" y="994410"/>
                    </a:cubicBezTo>
                    <a:cubicBezTo>
                      <a:pt x="1485900" y="943610"/>
                      <a:pt x="1356360" y="934720"/>
                      <a:pt x="1276350" y="951230"/>
                    </a:cubicBezTo>
                    <a:cubicBezTo>
                      <a:pt x="1195070" y="969010"/>
                      <a:pt x="1076960" y="1117600"/>
                      <a:pt x="1051560" y="1098550"/>
                    </a:cubicBezTo>
                    <a:cubicBezTo>
                      <a:pt x="1026160" y="1079500"/>
                      <a:pt x="1153160" y="876300"/>
                      <a:pt x="1121410" y="840740"/>
                    </a:cubicBezTo>
                    <a:cubicBezTo>
                      <a:pt x="1089660" y="805180"/>
                      <a:pt x="923290" y="830580"/>
                      <a:pt x="861060" y="880110"/>
                    </a:cubicBezTo>
                    <a:cubicBezTo>
                      <a:pt x="792480" y="934720"/>
                      <a:pt x="716280" y="1112520"/>
                      <a:pt x="746760" y="1176020"/>
                    </a:cubicBezTo>
                    <a:cubicBezTo>
                      <a:pt x="774700" y="1235710"/>
                      <a:pt x="924560" y="1272540"/>
                      <a:pt x="1013460" y="1264920"/>
                    </a:cubicBezTo>
                    <a:cubicBezTo>
                      <a:pt x="1109980" y="1256030"/>
                      <a:pt x="1217930" y="1159510"/>
                      <a:pt x="1305560" y="1103630"/>
                    </a:cubicBezTo>
                    <a:cubicBezTo>
                      <a:pt x="1383030" y="1054100"/>
                      <a:pt x="1501140" y="1016000"/>
                      <a:pt x="1517650" y="951230"/>
                    </a:cubicBezTo>
                    <a:cubicBezTo>
                      <a:pt x="1534160" y="886460"/>
                      <a:pt x="1447800" y="787400"/>
                      <a:pt x="1399540" y="712470"/>
                    </a:cubicBezTo>
                    <a:cubicBezTo>
                      <a:pt x="1351280" y="636270"/>
                      <a:pt x="1304290" y="527050"/>
                      <a:pt x="1229360" y="500380"/>
                    </a:cubicBezTo>
                    <a:cubicBezTo>
                      <a:pt x="1150620" y="472440"/>
                      <a:pt x="1036320" y="510540"/>
                      <a:pt x="935990" y="561340"/>
                    </a:cubicBezTo>
                    <a:cubicBezTo>
                      <a:pt x="797560" y="631190"/>
                      <a:pt x="581660" y="831850"/>
                      <a:pt x="508000" y="944880"/>
                    </a:cubicBezTo>
                    <a:cubicBezTo>
                      <a:pt x="466090" y="1009650"/>
                      <a:pt x="468630" y="1084580"/>
                      <a:pt x="450850" y="1126490"/>
                    </a:cubicBezTo>
                    <a:cubicBezTo>
                      <a:pt x="440690" y="1150620"/>
                      <a:pt x="435610" y="1164590"/>
                      <a:pt x="422910" y="1181100"/>
                    </a:cubicBezTo>
                    <a:cubicBezTo>
                      <a:pt x="410210" y="1197610"/>
                      <a:pt x="393700" y="1211580"/>
                      <a:pt x="377190" y="1223010"/>
                    </a:cubicBezTo>
                    <a:cubicBezTo>
                      <a:pt x="360680" y="1234440"/>
                      <a:pt x="340360" y="1243330"/>
                      <a:pt x="321310" y="1248410"/>
                    </a:cubicBezTo>
                    <a:cubicBezTo>
                      <a:pt x="302260" y="1253490"/>
                      <a:pt x="280670" y="1256030"/>
                      <a:pt x="260350" y="1254760"/>
                    </a:cubicBezTo>
                    <a:cubicBezTo>
                      <a:pt x="240030" y="1253490"/>
                      <a:pt x="219710" y="1249680"/>
                      <a:pt x="200660" y="1242060"/>
                    </a:cubicBezTo>
                    <a:cubicBezTo>
                      <a:pt x="181610" y="1234440"/>
                      <a:pt x="162560" y="1223010"/>
                      <a:pt x="147320" y="1210310"/>
                    </a:cubicBezTo>
                    <a:cubicBezTo>
                      <a:pt x="132080" y="1197610"/>
                      <a:pt x="118110" y="1181100"/>
                      <a:pt x="107950" y="1163320"/>
                    </a:cubicBezTo>
                    <a:cubicBezTo>
                      <a:pt x="97790" y="1145540"/>
                      <a:pt x="88900" y="1125220"/>
                      <a:pt x="85090" y="1104900"/>
                    </a:cubicBezTo>
                    <a:cubicBezTo>
                      <a:pt x="81280" y="1084580"/>
                      <a:pt x="77470" y="1066800"/>
                      <a:pt x="81280" y="1043940"/>
                    </a:cubicBezTo>
                    <a:cubicBezTo>
                      <a:pt x="87630" y="1012190"/>
                      <a:pt x="113030" y="958850"/>
                      <a:pt x="133350" y="933450"/>
                    </a:cubicBezTo>
                    <a:cubicBezTo>
                      <a:pt x="148590" y="915670"/>
                      <a:pt x="165100" y="905510"/>
                      <a:pt x="182880" y="896620"/>
                    </a:cubicBezTo>
                    <a:cubicBezTo>
                      <a:pt x="200660" y="887730"/>
                      <a:pt x="220980" y="880110"/>
                      <a:pt x="241300" y="877570"/>
                    </a:cubicBezTo>
                    <a:cubicBezTo>
                      <a:pt x="261620" y="875030"/>
                      <a:pt x="281940" y="875030"/>
                      <a:pt x="302260" y="877570"/>
                    </a:cubicBezTo>
                    <a:cubicBezTo>
                      <a:pt x="322580" y="880110"/>
                      <a:pt x="342900" y="887730"/>
                      <a:pt x="360680" y="896620"/>
                    </a:cubicBezTo>
                    <a:cubicBezTo>
                      <a:pt x="378460" y="906780"/>
                      <a:pt x="396240" y="919480"/>
                      <a:pt x="410210" y="934720"/>
                    </a:cubicBezTo>
                    <a:cubicBezTo>
                      <a:pt x="424180" y="949960"/>
                      <a:pt x="435610" y="967740"/>
                      <a:pt x="444500" y="985520"/>
                    </a:cubicBezTo>
                    <a:cubicBezTo>
                      <a:pt x="453390" y="1004570"/>
                      <a:pt x="458470" y="1024890"/>
                      <a:pt x="461010" y="1045210"/>
                    </a:cubicBezTo>
                    <a:cubicBezTo>
                      <a:pt x="463550" y="1065530"/>
                      <a:pt x="461010" y="1085850"/>
                      <a:pt x="457200" y="1106170"/>
                    </a:cubicBezTo>
                    <a:cubicBezTo>
                      <a:pt x="453390" y="1126490"/>
                      <a:pt x="448310" y="1145540"/>
                      <a:pt x="434340" y="1164590"/>
                    </a:cubicBezTo>
                    <a:cubicBezTo>
                      <a:pt x="415290" y="1191260"/>
                      <a:pt x="370840" y="1228090"/>
                      <a:pt x="341630" y="1242060"/>
                    </a:cubicBezTo>
                    <a:cubicBezTo>
                      <a:pt x="320040" y="1252220"/>
                      <a:pt x="304800" y="1256030"/>
                      <a:pt x="280670" y="1256030"/>
                    </a:cubicBezTo>
                    <a:cubicBezTo>
                      <a:pt x="247650" y="1254760"/>
                      <a:pt x="191770" y="1239520"/>
                      <a:pt x="163830" y="1223010"/>
                    </a:cubicBezTo>
                    <a:cubicBezTo>
                      <a:pt x="143510" y="1211580"/>
                      <a:pt x="132080" y="1196340"/>
                      <a:pt x="119380" y="1179830"/>
                    </a:cubicBezTo>
                    <a:cubicBezTo>
                      <a:pt x="106680" y="1163320"/>
                      <a:pt x="96520" y="1144270"/>
                      <a:pt x="90170" y="1125220"/>
                    </a:cubicBezTo>
                    <a:cubicBezTo>
                      <a:pt x="83820" y="1106170"/>
                      <a:pt x="90170" y="1085850"/>
                      <a:pt x="81280" y="1064260"/>
                    </a:cubicBezTo>
                    <a:cubicBezTo>
                      <a:pt x="69850" y="1036320"/>
                      <a:pt x="25400" y="1016000"/>
                      <a:pt x="15240" y="975360"/>
                    </a:cubicBezTo>
                    <a:cubicBezTo>
                      <a:pt x="0" y="913130"/>
                      <a:pt x="22860" y="796290"/>
                      <a:pt x="58420" y="716280"/>
                    </a:cubicBezTo>
                    <a:cubicBezTo>
                      <a:pt x="95250" y="632460"/>
                      <a:pt x="158750" y="570230"/>
                      <a:pt x="238760" y="488950"/>
                    </a:cubicBezTo>
                    <a:cubicBezTo>
                      <a:pt x="354330" y="370840"/>
                      <a:pt x="563880" y="176530"/>
                      <a:pt x="709930" y="102870"/>
                    </a:cubicBezTo>
                    <a:cubicBezTo>
                      <a:pt x="812800" y="52070"/>
                      <a:pt x="901700" y="45720"/>
                      <a:pt x="1000760" y="30480"/>
                    </a:cubicBezTo>
                    <a:cubicBezTo>
                      <a:pt x="1101090" y="15240"/>
                      <a:pt x="1210310" y="0"/>
                      <a:pt x="1306830" y="15240"/>
                    </a:cubicBezTo>
                    <a:cubicBezTo>
                      <a:pt x="1398270" y="30480"/>
                      <a:pt x="1493520" y="63500"/>
                      <a:pt x="1565910" y="115570"/>
                    </a:cubicBezTo>
                    <a:cubicBezTo>
                      <a:pt x="1637030" y="167640"/>
                      <a:pt x="1673860" y="264160"/>
                      <a:pt x="1737360" y="327660"/>
                    </a:cubicBezTo>
                    <a:cubicBezTo>
                      <a:pt x="1799590" y="389890"/>
                      <a:pt x="1888490" y="425450"/>
                      <a:pt x="1940560" y="494030"/>
                    </a:cubicBezTo>
                    <a:cubicBezTo>
                      <a:pt x="1993900" y="563880"/>
                      <a:pt x="2037080" y="654050"/>
                      <a:pt x="2049780" y="744220"/>
                    </a:cubicBezTo>
                    <a:cubicBezTo>
                      <a:pt x="2063750" y="839470"/>
                      <a:pt x="2039620" y="957580"/>
                      <a:pt x="2010410" y="1052830"/>
                    </a:cubicBezTo>
                    <a:cubicBezTo>
                      <a:pt x="1982470" y="1143000"/>
                      <a:pt x="1936750" y="1229360"/>
                      <a:pt x="1880870" y="1300480"/>
                    </a:cubicBezTo>
                    <a:cubicBezTo>
                      <a:pt x="1827530" y="1369060"/>
                      <a:pt x="1771650" y="1414780"/>
                      <a:pt x="1685290" y="1473200"/>
                    </a:cubicBezTo>
                    <a:cubicBezTo>
                      <a:pt x="1555750" y="1560830"/>
                      <a:pt x="1306830" y="1701800"/>
                      <a:pt x="1156970" y="1738630"/>
                    </a:cubicBezTo>
                    <a:cubicBezTo>
                      <a:pt x="1055370" y="1764030"/>
                      <a:pt x="981710" y="1756410"/>
                      <a:pt x="889000" y="1743710"/>
                    </a:cubicBezTo>
                    <a:cubicBezTo>
                      <a:pt x="786130" y="1729740"/>
                      <a:pt x="665480" y="1689100"/>
                      <a:pt x="568960" y="1648460"/>
                    </a:cubicBezTo>
                    <a:cubicBezTo>
                      <a:pt x="481330" y="1611630"/>
                      <a:pt x="384810" y="1582420"/>
                      <a:pt x="331470" y="1516380"/>
                    </a:cubicBezTo>
                    <a:cubicBezTo>
                      <a:pt x="275590" y="1447800"/>
                      <a:pt x="262890" y="1332230"/>
                      <a:pt x="246380" y="1240790"/>
                    </a:cubicBezTo>
                    <a:cubicBezTo>
                      <a:pt x="229870" y="1151890"/>
                      <a:pt x="214630" y="1064260"/>
                      <a:pt x="228600" y="975360"/>
                    </a:cubicBezTo>
                    <a:cubicBezTo>
                      <a:pt x="242570" y="880110"/>
                      <a:pt x="280670" y="772160"/>
                      <a:pt x="339090" y="687070"/>
                    </a:cubicBezTo>
                    <a:cubicBezTo>
                      <a:pt x="400050" y="596900"/>
                      <a:pt x="506730" y="516890"/>
                      <a:pt x="594360" y="450850"/>
                    </a:cubicBezTo>
                    <a:cubicBezTo>
                      <a:pt x="675640" y="389890"/>
                      <a:pt x="760730" y="339090"/>
                      <a:pt x="845820" y="298450"/>
                    </a:cubicBezTo>
                    <a:cubicBezTo>
                      <a:pt x="927100" y="260350"/>
                      <a:pt x="1005840" y="218440"/>
                      <a:pt x="1092200" y="209550"/>
                    </a:cubicBezTo>
                    <a:cubicBezTo>
                      <a:pt x="1182370" y="199390"/>
                      <a:pt x="1292860" y="210820"/>
                      <a:pt x="1375410" y="246380"/>
                    </a:cubicBezTo>
                    <a:cubicBezTo>
                      <a:pt x="1455420" y="280670"/>
                      <a:pt x="1529080" y="344170"/>
                      <a:pt x="1583690" y="414020"/>
                    </a:cubicBezTo>
                    <a:cubicBezTo>
                      <a:pt x="1642110" y="488950"/>
                      <a:pt x="1701800" y="596900"/>
                      <a:pt x="1709420" y="687070"/>
                    </a:cubicBezTo>
                    <a:cubicBezTo>
                      <a:pt x="1715770" y="769620"/>
                      <a:pt x="1673860" y="855980"/>
                      <a:pt x="1640840" y="933450"/>
                    </a:cubicBezTo>
                    <a:cubicBezTo>
                      <a:pt x="1606550" y="1012190"/>
                      <a:pt x="1559560" y="1089660"/>
                      <a:pt x="1506220" y="1156970"/>
                    </a:cubicBezTo>
                    <a:cubicBezTo>
                      <a:pt x="1452880" y="1224280"/>
                      <a:pt x="1393190" y="1286510"/>
                      <a:pt x="1322070" y="1338580"/>
                    </a:cubicBezTo>
                    <a:cubicBezTo>
                      <a:pt x="1245870" y="1394460"/>
                      <a:pt x="1150620" y="1455420"/>
                      <a:pt x="1060450" y="1478280"/>
                    </a:cubicBezTo>
                    <a:cubicBezTo>
                      <a:pt x="976630" y="1499870"/>
                      <a:pt x="877570" y="1515110"/>
                      <a:pt x="801370" y="1479550"/>
                    </a:cubicBezTo>
                    <a:cubicBezTo>
                      <a:pt x="713740" y="1438910"/>
                      <a:pt x="614680" y="1311910"/>
                      <a:pt x="581660" y="1214120"/>
                    </a:cubicBezTo>
                    <a:cubicBezTo>
                      <a:pt x="551180" y="1123950"/>
                      <a:pt x="570230" y="1013460"/>
                      <a:pt x="593090" y="920750"/>
                    </a:cubicBezTo>
                    <a:cubicBezTo>
                      <a:pt x="615950" y="829310"/>
                      <a:pt x="660400" y="740410"/>
                      <a:pt x="718820" y="661670"/>
                    </a:cubicBezTo>
                    <a:cubicBezTo>
                      <a:pt x="782320" y="575310"/>
                      <a:pt x="867410" y="477520"/>
                      <a:pt x="967740" y="427990"/>
                    </a:cubicBezTo>
                    <a:cubicBezTo>
                      <a:pt x="1071880" y="377190"/>
                      <a:pt x="1226820" y="353060"/>
                      <a:pt x="1337310" y="369570"/>
                    </a:cubicBezTo>
                    <a:cubicBezTo>
                      <a:pt x="1436370" y="384810"/>
                      <a:pt x="1530350" y="436880"/>
                      <a:pt x="1604010" y="500380"/>
                    </a:cubicBezTo>
                    <a:cubicBezTo>
                      <a:pt x="1681480" y="566420"/>
                      <a:pt x="1762760" y="669290"/>
                      <a:pt x="1786890" y="765810"/>
                    </a:cubicBezTo>
                    <a:cubicBezTo>
                      <a:pt x="1809750" y="858520"/>
                      <a:pt x="1788160" y="974090"/>
                      <a:pt x="1751330" y="1065530"/>
                    </a:cubicBezTo>
                    <a:cubicBezTo>
                      <a:pt x="1713230" y="1160780"/>
                      <a:pt x="1637030" y="1271270"/>
                      <a:pt x="1557020" y="1324610"/>
                    </a:cubicBezTo>
                    <a:cubicBezTo>
                      <a:pt x="1485900" y="1371600"/>
                      <a:pt x="1384300" y="1409700"/>
                      <a:pt x="1308100" y="1388110"/>
                    </a:cubicBezTo>
                    <a:cubicBezTo>
                      <a:pt x="1219200" y="1362710"/>
                      <a:pt x="1093470" y="1229360"/>
                      <a:pt x="1066800" y="1134110"/>
                    </a:cubicBezTo>
                    <a:cubicBezTo>
                      <a:pt x="1042670" y="1046480"/>
                      <a:pt x="1080770" y="928370"/>
                      <a:pt x="1131570" y="843280"/>
                    </a:cubicBezTo>
                    <a:cubicBezTo>
                      <a:pt x="1187450" y="748030"/>
                      <a:pt x="1309370" y="642620"/>
                      <a:pt x="1408430" y="601980"/>
                    </a:cubicBezTo>
                    <a:cubicBezTo>
                      <a:pt x="1492250" y="567690"/>
                      <a:pt x="1590040" y="566420"/>
                      <a:pt x="1673860" y="584200"/>
                    </a:cubicBezTo>
                    <a:cubicBezTo>
                      <a:pt x="1758950" y="601980"/>
                      <a:pt x="1854200" y="642620"/>
                      <a:pt x="1912620" y="712470"/>
                    </a:cubicBezTo>
                    <a:cubicBezTo>
                      <a:pt x="1981200" y="795020"/>
                      <a:pt x="2042160" y="962660"/>
                      <a:pt x="2026920" y="1070610"/>
                    </a:cubicBezTo>
                    <a:cubicBezTo>
                      <a:pt x="2012950" y="1172210"/>
                      <a:pt x="1917700" y="1277620"/>
                      <a:pt x="1841500" y="1347470"/>
                    </a:cubicBezTo>
                    <a:cubicBezTo>
                      <a:pt x="1771650" y="1412240"/>
                      <a:pt x="1682750" y="1489710"/>
                      <a:pt x="1597660" y="1484630"/>
                    </a:cubicBezTo>
                    <a:cubicBezTo>
                      <a:pt x="1494790" y="1478280"/>
                      <a:pt x="1316990" y="1342390"/>
                      <a:pt x="1270000" y="1240790"/>
                    </a:cubicBezTo>
                    <a:cubicBezTo>
                      <a:pt x="1229360" y="1153160"/>
                      <a:pt x="1235710" y="1013460"/>
                      <a:pt x="1287780" y="930910"/>
                    </a:cubicBezTo>
                    <a:cubicBezTo>
                      <a:pt x="1350010" y="831850"/>
                      <a:pt x="1579880" y="745490"/>
                      <a:pt x="1671320" y="721360"/>
                    </a:cubicBezTo>
                    <a:cubicBezTo>
                      <a:pt x="1718310" y="708660"/>
                      <a:pt x="1752600" y="713740"/>
                      <a:pt x="1783080" y="718820"/>
                    </a:cubicBezTo>
                    <a:cubicBezTo>
                      <a:pt x="1804670" y="722630"/>
                      <a:pt x="1818640" y="730250"/>
                      <a:pt x="1835150" y="737870"/>
                    </a:cubicBezTo>
                    <a:cubicBezTo>
                      <a:pt x="1851660" y="746760"/>
                      <a:pt x="1866900" y="753110"/>
                      <a:pt x="1882140" y="768350"/>
                    </a:cubicBezTo>
                    <a:cubicBezTo>
                      <a:pt x="1903730" y="788670"/>
                      <a:pt x="1931670" y="825500"/>
                      <a:pt x="1945640" y="858520"/>
                    </a:cubicBezTo>
                    <a:cubicBezTo>
                      <a:pt x="1959610" y="891540"/>
                      <a:pt x="1965960" y="932180"/>
                      <a:pt x="1962150" y="967740"/>
                    </a:cubicBezTo>
                    <a:cubicBezTo>
                      <a:pt x="1958340" y="1003300"/>
                      <a:pt x="1939290" y="1046480"/>
                      <a:pt x="1924050" y="1073150"/>
                    </a:cubicBezTo>
                    <a:cubicBezTo>
                      <a:pt x="1913890" y="1090930"/>
                      <a:pt x="1907540" y="1094740"/>
                      <a:pt x="1888490" y="1115060"/>
                    </a:cubicBezTo>
                    <a:cubicBezTo>
                      <a:pt x="1826260" y="1179830"/>
                      <a:pt x="1563370" y="1437640"/>
                      <a:pt x="1466850" y="1499870"/>
                    </a:cubicBezTo>
                    <a:cubicBezTo>
                      <a:pt x="1424940" y="1526540"/>
                      <a:pt x="1400810" y="1537970"/>
                      <a:pt x="1366520" y="1543050"/>
                    </a:cubicBezTo>
                    <a:cubicBezTo>
                      <a:pt x="1332230" y="1548130"/>
                      <a:pt x="1291590" y="1545590"/>
                      <a:pt x="1258570" y="1534160"/>
                    </a:cubicBezTo>
                    <a:cubicBezTo>
                      <a:pt x="1225550" y="1522730"/>
                      <a:pt x="1187450" y="1497330"/>
                      <a:pt x="1165860" y="1477010"/>
                    </a:cubicBezTo>
                    <a:cubicBezTo>
                      <a:pt x="1150620" y="1463040"/>
                      <a:pt x="1141730" y="1451610"/>
                      <a:pt x="1132840" y="1432560"/>
                    </a:cubicBezTo>
                    <a:cubicBezTo>
                      <a:pt x="1120140" y="1405890"/>
                      <a:pt x="1104900" y="1363980"/>
                      <a:pt x="1103630" y="1328420"/>
                    </a:cubicBezTo>
                    <a:cubicBezTo>
                      <a:pt x="1102360" y="1292860"/>
                      <a:pt x="1108710" y="1259840"/>
                      <a:pt x="1125220" y="1221740"/>
                    </a:cubicBezTo>
                    <a:cubicBezTo>
                      <a:pt x="1148080" y="1168400"/>
                      <a:pt x="1189990" y="1102360"/>
                      <a:pt x="1243330" y="1045210"/>
                    </a:cubicBezTo>
                    <a:cubicBezTo>
                      <a:pt x="1309370" y="974090"/>
                      <a:pt x="1416050" y="840740"/>
                      <a:pt x="1506220" y="842010"/>
                    </a:cubicBezTo>
                    <a:cubicBezTo>
                      <a:pt x="1604010" y="843280"/>
                      <a:pt x="1781810" y="999490"/>
                      <a:pt x="1809750" y="1094740"/>
                    </a:cubicBezTo>
                    <a:cubicBezTo>
                      <a:pt x="1832610" y="1174750"/>
                      <a:pt x="1764030" y="1287780"/>
                      <a:pt x="1724660" y="1358900"/>
                    </a:cubicBezTo>
                    <a:cubicBezTo>
                      <a:pt x="1692910" y="1416050"/>
                      <a:pt x="1639570" y="1469390"/>
                      <a:pt x="1609090" y="1497330"/>
                    </a:cubicBezTo>
                    <a:cubicBezTo>
                      <a:pt x="1592580" y="1512570"/>
                      <a:pt x="1584960" y="1517650"/>
                      <a:pt x="1567180" y="1526540"/>
                    </a:cubicBezTo>
                    <a:cubicBezTo>
                      <a:pt x="1541780" y="1537970"/>
                      <a:pt x="1496060" y="1550670"/>
                      <a:pt x="1468120" y="1553210"/>
                    </a:cubicBezTo>
                    <a:cubicBezTo>
                      <a:pt x="1449070" y="1554480"/>
                      <a:pt x="1436370" y="1553210"/>
                      <a:pt x="1417320" y="1548130"/>
                    </a:cubicBezTo>
                    <a:cubicBezTo>
                      <a:pt x="1390650" y="1540510"/>
                      <a:pt x="1351280" y="1522730"/>
                      <a:pt x="1325880" y="1501140"/>
                    </a:cubicBezTo>
                    <a:cubicBezTo>
                      <a:pt x="1300480" y="1479550"/>
                      <a:pt x="1278890" y="1449070"/>
                      <a:pt x="1266190" y="1418590"/>
                    </a:cubicBezTo>
                    <a:cubicBezTo>
                      <a:pt x="1253490" y="1388110"/>
                      <a:pt x="1248410" y="1350010"/>
                      <a:pt x="1252220" y="1316990"/>
                    </a:cubicBezTo>
                    <a:cubicBezTo>
                      <a:pt x="1256030" y="1283970"/>
                      <a:pt x="1286510" y="1221740"/>
                      <a:pt x="1286510" y="1221740"/>
                    </a:cubicBezTo>
                  </a:path>
                </a:pathLst>
              </a:custGeom>
              <a:solidFill>
                <a:srgbClr val="FDFAF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>
              <a:off x="7041832" y="5459730"/>
              <a:ext cx="2232660" cy="4060508"/>
              <a:chOff x="0" y="0"/>
              <a:chExt cx="2976880" cy="541401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30480" y="26670"/>
                <a:ext cx="2907030" cy="5373370"/>
              </a:xfrm>
              <a:custGeom>
                <a:avLst/>
                <a:gdLst/>
                <a:ahLst/>
                <a:cxnLst/>
                <a:rect l="l" t="t" r="r" b="b"/>
                <a:pathLst>
                  <a:path w="2907030" h="5373370">
                    <a:moveTo>
                      <a:pt x="2404110" y="1217930"/>
                    </a:moveTo>
                    <a:cubicBezTo>
                      <a:pt x="2382520" y="1019810"/>
                      <a:pt x="2349500" y="890270"/>
                      <a:pt x="2310130" y="801370"/>
                    </a:cubicBezTo>
                    <a:cubicBezTo>
                      <a:pt x="2273300" y="718820"/>
                      <a:pt x="2240280" y="612140"/>
                      <a:pt x="2172970" y="579120"/>
                    </a:cubicBezTo>
                    <a:cubicBezTo>
                      <a:pt x="2103120" y="544830"/>
                      <a:pt x="1982470" y="612140"/>
                      <a:pt x="1892300" y="605790"/>
                    </a:cubicBezTo>
                    <a:cubicBezTo>
                      <a:pt x="1805940" y="599440"/>
                      <a:pt x="1725930" y="560070"/>
                      <a:pt x="1640840" y="542290"/>
                    </a:cubicBezTo>
                    <a:cubicBezTo>
                      <a:pt x="1553210" y="523240"/>
                      <a:pt x="1456690" y="487680"/>
                      <a:pt x="1370330" y="496570"/>
                    </a:cubicBezTo>
                    <a:cubicBezTo>
                      <a:pt x="1286510" y="505460"/>
                      <a:pt x="1207770" y="532130"/>
                      <a:pt x="1130300" y="593090"/>
                    </a:cubicBezTo>
                    <a:cubicBezTo>
                      <a:pt x="1016000" y="681990"/>
                      <a:pt x="880110" y="902970"/>
                      <a:pt x="798830" y="1046480"/>
                    </a:cubicBezTo>
                    <a:cubicBezTo>
                      <a:pt x="734060" y="1160780"/>
                      <a:pt x="675640" y="1262380"/>
                      <a:pt x="657860" y="1375410"/>
                    </a:cubicBezTo>
                    <a:cubicBezTo>
                      <a:pt x="640080" y="1485900"/>
                      <a:pt x="688340" y="1591310"/>
                      <a:pt x="689610" y="1717040"/>
                    </a:cubicBezTo>
                    <a:cubicBezTo>
                      <a:pt x="692150" y="1871980"/>
                      <a:pt x="698500" y="2078990"/>
                      <a:pt x="655320" y="2236470"/>
                    </a:cubicBezTo>
                    <a:cubicBezTo>
                      <a:pt x="614680" y="2381250"/>
                      <a:pt x="544830" y="2603500"/>
                      <a:pt x="453390" y="2631440"/>
                    </a:cubicBezTo>
                    <a:cubicBezTo>
                      <a:pt x="373380" y="2655570"/>
                      <a:pt x="220980" y="2547620"/>
                      <a:pt x="158750" y="2471420"/>
                    </a:cubicBezTo>
                    <a:cubicBezTo>
                      <a:pt x="101600" y="2401570"/>
                      <a:pt x="92710" y="2293620"/>
                      <a:pt x="77470" y="2203450"/>
                    </a:cubicBezTo>
                    <a:cubicBezTo>
                      <a:pt x="62230" y="2114550"/>
                      <a:pt x="63500" y="2032000"/>
                      <a:pt x="66040" y="1934210"/>
                    </a:cubicBezTo>
                    <a:cubicBezTo>
                      <a:pt x="68580" y="1818640"/>
                      <a:pt x="66040" y="1635760"/>
                      <a:pt x="101600" y="1555750"/>
                    </a:cubicBezTo>
                    <a:cubicBezTo>
                      <a:pt x="121920" y="1510030"/>
                      <a:pt x="153670" y="1485900"/>
                      <a:pt x="187960" y="1464310"/>
                    </a:cubicBezTo>
                    <a:cubicBezTo>
                      <a:pt x="222250" y="1442720"/>
                      <a:pt x="267970" y="1427480"/>
                      <a:pt x="308610" y="1423670"/>
                    </a:cubicBezTo>
                    <a:cubicBezTo>
                      <a:pt x="349250" y="1419860"/>
                      <a:pt x="396240" y="1426210"/>
                      <a:pt x="434340" y="1442720"/>
                    </a:cubicBezTo>
                    <a:cubicBezTo>
                      <a:pt x="472440" y="1459230"/>
                      <a:pt x="511810" y="1493520"/>
                      <a:pt x="534670" y="1518920"/>
                    </a:cubicBezTo>
                    <a:cubicBezTo>
                      <a:pt x="551180" y="1536700"/>
                      <a:pt x="560070" y="1550670"/>
                      <a:pt x="568960" y="1573530"/>
                    </a:cubicBezTo>
                    <a:cubicBezTo>
                      <a:pt x="581660" y="1605280"/>
                      <a:pt x="596900" y="1656080"/>
                      <a:pt x="595630" y="1696720"/>
                    </a:cubicBezTo>
                    <a:cubicBezTo>
                      <a:pt x="594360" y="1737360"/>
                      <a:pt x="567690" y="1819910"/>
                      <a:pt x="560070" y="1818640"/>
                    </a:cubicBezTo>
                    <a:cubicBezTo>
                      <a:pt x="549910" y="1817370"/>
                      <a:pt x="557530" y="1559560"/>
                      <a:pt x="554990" y="1559560"/>
                    </a:cubicBezTo>
                    <a:cubicBezTo>
                      <a:pt x="552450" y="1559560"/>
                      <a:pt x="547370" y="1742440"/>
                      <a:pt x="547370" y="1832610"/>
                    </a:cubicBezTo>
                    <a:cubicBezTo>
                      <a:pt x="547370" y="1921510"/>
                      <a:pt x="547370" y="2009140"/>
                      <a:pt x="557530" y="2098040"/>
                    </a:cubicBezTo>
                    <a:cubicBezTo>
                      <a:pt x="568960" y="2190750"/>
                      <a:pt x="589280" y="2270760"/>
                      <a:pt x="614680" y="2378710"/>
                    </a:cubicBezTo>
                    <a:cubicBezTo>
                      <a:pt x="650240" y="2528570"/>
                      <a:pt x="707390" y="2763520"/>
                      <a:pt x="755650" y="2909570"/>
                    </a:cubicBezTo>
                    <a:cubicBezTo>
                      <a:pt x="789940" y="3014980"/>
                      <a:pt x="830580" y="3086100"/>
                      <a:pt x="861060" y="3177540"/>
                    </a:cubicBezTo>
                    <a:cubicBezTo>
                      <a:pt x="892810" y="3271520"/>
                      <a:pt x="906780" y="3378200"/>
                      <a:pt x="943610" y="3467100"/>
                    </a:cubicBezTo>
                    <a:cubicBezTo>
                      <a:pt x="977900" y="3549650"/>
                      <a:pt x="1021080" y="3623310"/>
                      <a:pt x="1069340" y="3694430"/>
                    </a:cubicBezTo>
                    <a:cubicBezTo>
                      <a:pt x="1116330" y="3765550"/>
                      <a:pt x="1164590" y="3817620"/>
                      <a:pt x="1229360" y="3895090"/>
                    </a:cubicBezTo>
                    <a:cubicBezTo>
                      <a:pt x="1323340" y="4005580"/>
                      <a:pt x="1480820" y="4183380"/>
                      <a:pt x="1586230" y="4291330"/>
                    </a:cubicBezTo>
                    <a:cubicBezTo>
                      <a:pt x="1663700" y="4370070"/>
                      <a:pt x="1718310" y="4438650"/>
                      <a:pt x="1794510" y="4489450"/>
                    </a:cubicBezTo>
                    <a:cubicBezTo>
                      <a:pt x="1868170" y="4537710"/>
                      <a:pt x="1981200" y="4526280"/>
                      <a:pt x="2034540" y="4593590"/>
                    </a:cubicBezTo>
                    <a:cubicBezTo>
                      <a:pt x="2103120" y="4681220"/>
                      <a:pt x="2080260" y="5019040"/>
                      <a:pt x="2108200" y="5020310"/>
                    </a:cubicBezTo>
                    <a:cubicBezTo>
                      <a:pt x="2131060" y="5021580"/>
                      <a:pt x="2165350" y="4745990"/>
                      <a:pt x="2181860" y="4745990"/>
                    </a:cubicBezTo>
                    <a:cubicBezTo>
                      <a:pt x="2189480" y="4745990"/>
                      <a:pt x="2197100" y="4785360"/>
                      <a:pt x="2199640" y="4810760"/>
                    </a:cubicBezTo>
                    <a:cubicBezTo>
                      <a:pt x="2203450" y="4847590"/>
                      <a:pt x="2203450" y="4903470"/>
                      <a:pt x="2189480" y="4944110"/>
                    </a:cubicBezTo>
                    <a:cubicBezTo>
                      <a:pt x="2175510" y="4984750"/>
                      <a:pt x="2150110" y="5026660"/>
                      <a:pt x="2119630" y="5057140"/>
                    </a:cubicBezTo>
                    <a:cubicBezTo>
                      <a:pt x="2089150" y="5087620"/>
                      <a:pt x="2038350" y="5111750"/>
                      <a:pt x="2004060" y="5124450"/>
                    </a:cubicBezTo>
                    <a:cubicBezTo>
                      <a:pt x="1979930" y="5133340"/>
                      <a:pt x="1963420" y="5134610"/>
                      <a:pt x="1938020" y="5134610"/>
                    </a:cubicBezTo>
                    <a:cubicBezTo>
                      <a:pt x="1901190" y="5133340"/>
                      <a:pt x="1841500" y="5123180"/>
                      <a:pt x="1807210" y="5109210"/>
                    </a:cubicBezTo>
                    <a:cubicBezTo>
                      <a:pt x="1783080" y="5099050"/>
                      <a:pt x="1767840" y="5086350"/>
                      <a:pt x="1750060" y="5072380"/>
                    </a:cubicBezTo>
                    <a:cubicBezTo>
                      <a:pt x="1732280" y="5058410"/>
                      <a:pt x="1723390" y="5049520"/>
                      <a:pt x="1703070" y="5024120"/>
                    </a:cubicBezTo>
                    <a:cubicBezTo>
                      <a:pt x="1645920" y="4955540"/>
                      <a:pt x="1465580" y="4599940"/>
                      <a:pt x="1414780" y="4611370"/>
                    </a:cubicBezTo>
                    <a:cubicBezTo>
                      <a:pt x="1380490" y="4618990"/>
                      <a:pt x="1388110" y="4843780"/>
                      <a:pt x="1375410" y="4843780"/>
                    </a:cubicBezTo>
                    <a:cubicBezTo>
                      <a:pt x="1365250" y="4843780"/>
                      <a:pt x="1346200" y="4757420"/>
                      <a:pt x="1347470" y="4714240"/>
                    </a:cubicBezTo>
                    <a:cubicBezTo>
                      <a:pt x="1348740" y="4671060"/>
                      <a:pt x="1361440" y="4624070"/>
                      <a:pt x="1383030" y="4585970"/>
                    </a:cubicBezTo>
                    <a:cubicBezTo>
                      <a:pt x="1404620" y="4549140"/>
                      <a:pt x="1437640" y="4512310"/>
                      <a:pt x="1474470" y="4489450"/>
                    </a:cubicBezTo>
                    <a:cubicBezTo>
                      <a:pt x="1510030" y="4466590"/>
                      <a:pt x="1557020" y="4450080"/>
                      <a:pt x="1600200" y="4446270"/>
                    </a:cubicBezTo>
                    <a:cubicBezTo>
                      <a:pt x="1643380" y="4442460"/>
                      <a:pt x="1696720" y="4455160"/>
                      <a:pt x="1731010" y="4466590"/>
                    </a:cubicBezTo>
                    <a:cubicBezTo>
                      <a:pt x="1755140" y="4475480"/>
                      <a:pt x="1769110" y="4483100"/>
                      <a:pt x="1789430" y="4499610"/>
                    </a:cubicBezTo>
                    <a:cubicBezTo>
                      <a:pt x="1817370" y="4522470"/>
                      <a:pt x="1833880" y="4569460"/>
                      <a:pt x="1874520" y="4601210"/>
                    </a:cubicBezTo>
                    <a:cubicBezTo>
                      <a:pt x="1935480" y="4648200"/>
                      <a:pt x="2048510" y="4688840"/>
                      <a:pt x="2141220" y="4728210"/>
                    </a:cubicBezTo>
                    <a:cubicBezTo>
                      <a:pt x="2237740" y="4768850"/>
                      <a:pt x="2424430" y="4789170"/>
                      <a:pt x="2444750" y="4838700"/>
                    </a:cubicBezTo>
                    <a:cubicBezTo>
                      <a:pt x="2456180" y="4867910"/>
                      <a:pt x="2405380" y="4942840"/>
                      <a:pt x="2393950" y="4941570"/>
                    </a:cubicBezTo>
                    <a:cubicBezTo>
                      <a:pt x="2385060" y="4940300"/>
                      <a:pt x="2378710" y="4902200"/>
                      <a:pt x="2376170" y="4881880"/>
                    </a:cubicBezTo>
                    <a:cubicBezTo>
                      <a:pt x="2373630" y="4861560"/>
                      <a:pt x="2372360" y="4842510"/>
                      <a:pt x="2378710" y="4820920"/>
                    </a:cubicBezTo>
                    <a:cubicBezTo>
                      <a:pt x="2387600" y="4789170"/>
                      <a:pt x="2416810" y="4739640"/>
                      <a:pt x="2439670" y="4715510"/>
                    </a:cubicBezTo>
                    <a:cubicBezTo>
                      <a:pt x="2456180" y="4699000"/>
                      <a:pt x="2473960" y="4690110"/>
                      <a:pt x="2493010" y="4682490"/>
                    </a:cubicBezTo>
                    <a:cubicBezTo>
                      <a:pt x="2512060" y="4674870"/>
                      <a:pt x="2532380" y="4669790"/>
                      <a:pt x="2552700" y="4668520"/>
                    </a:cubicBezTo>
                    <a:cubicBezTo>
                      <a:pt x="2573020" y="4667250"/>
                      <a:pt x="2594610" y="4669790"/>
                      <a:pt x="2613660" y="4674870"/>
                    </a:cubicBezTo>
                    <a:cubicBezTo>
                      <a:pt x="2633980" y="4679950"/>
                      <a:pt x="2651760" y="4686300"/>
                      <a:pt x="2670810" y="4700270"/>
                    </a:cubicBezTo>
                    <a:cubicBezTo>
                      <a:pt x="2696210" y="4720590"/>
                      <a:pt x="2733040" y="4759960"/>
                      <a:pt x="2745740" y="4795520"/>
                    </a:cubicBezTo>
                    <a:cubicBezTo>
                      <a:pt x="2758440" y="4832350"/>
                      <a:pt x="2754630" y="4885690"/>
                      <a:pt x="2747010" y="4917440"/>
                    </a:cubicBezTo>
                    <a:cubicBezTo>
                      <a:pt x="2741930" y="4940300"/>
                      <a:pt x="2730500" y="4955540"/>
                      <a:pt x="2719070" y="4972050"/>
                    </a:cubicBezTo>
                    <a:cubicBezTo>
                      <a:pt x="2706370" y="4988560"/>
                      <a:pt x="2691130" y="5003800"/>
                      <a:pt x="2674620" y="5015230"/>
                    </a:cubicBezTo>
                    <a:cubicBezTo>
                      <a:pt x="2658110" y="5026660"/>
                      <a:pt x="2637790" y="5036820"/>
                      <a:pt x="2618740" y="5041900"/>
                    </a:cubicBezTo>
                    <a:cubicBezTo>
                      <a:pt x="2599690" y="5046980"/>
                      <a:pt x="2578100" y="5050790"/>
                      <a:pt x="2557780" y="5049520"/>
                    </a:cubicBezTo>
                    <a:cubicBezTo>
                      <a:pt x="2537460" y="5048250"/>
                      <a:pt x="2515870" y="5044440"/>
                      <a:pt x="2496820" y="5036820"/>
                    </a:cubicBezTo>
                    <a:cubicBezTo>
                      <a:pt x="2477770" y="5029200"/>
                      <a:pt x="2458720" y="5019040"/>
                      <a:pt x="2443480" y="5006340"/>
                    </a:cubicBezTo>
                    <a:cubicBezTo>
                      <a:pt x="2428240" y="4993640"/>
                      <a:pt x="2413000" y="4977130"/>
                      <a:pt x="2402840" y="4959350"/>
                    </a:cubicBezTo>
                    <a:cubicBezTo>
                      <a:pt x="2392680" y="4941570"/>
                      <a:pt x="2383790" y="4922520"/>
                      <a:pt x="2379980" y="4902200"/>
                    </a:cubicBezTo>
                    <a:cubicBezTo>
                      <a:pt x="2376170" y="4883150"/>
                      <a:pt x="2374900" y="4861560"/>
                      <a:pt x="2376170" y="4841240"/>
                    </a:cubicBezTo>
                    <a:cubicBezTo>
                      <a:pt x="2377440" y="4820920"/>
                      <a:pt x="2383790" y="4800600"/>
                      <a:pt x="2391410" y="4781550"/>
                    </a:cubicBezTo>
                    <a:cubicBezTo>
                      <a:pt x="2400300" y="4762500"/>
                      <a:pt x="2411730" y="4744720"/>
                      <a:pt x="2425700" y="4729480"/>
                    </a:cubicBezTo>
                    <a:cubicBezTo>
                      <a:pt x="2439670" y="4714240"/>
                      <a:pt x="2456180" y="4701540"/>
                      <a:pt x="2473960" y="4691380"/>
                    </a:cubicBezTo>
                    <a:cubicBezTo>
                      <a:pt x="2491740" y="4681220"/>
                      <a:pt x="2509520" y="4673600"/>
                      <a:pt x="2532380" y="4671060"/>
                    </a:cubicBezTo>
                    <a:cubicBezTo>
                      <a:pt x="2565400" y="4668520"/>
                      <a:pt x="2622550" y="4677410"/>
                      <a:pt x="2653030" y="4690110"/>
                    </a:cubicBezTo>
                    <a:cubicBezTo>
                      <a:pt x="2674620" y="4699000"/>
                      <a:pt x="2688590" y="4712970"/>
                      <a:pt x="2702560" y="4726940"/>
                    </a:cubicBezTo>
                    <a:cubicBezTo>
                      <a:pt x="2716530" y="4740910"/>
                      <a:pt x="2722880" y="4752340"/>
                      <a:pt x="2736850" y="4776470"/>
                    </a:cubicBezTo>
                    <a:cubicBezTo>
                      <a:pt x="2769870" y="4833620"/>
                      <a:pt x="2886710" y="4984750"/>
                      <a:pt x="2874010" y="5077460"/>
                    </a:cubicBezTo>
                    <a:cubicBezTo>
                      <a:pt x="2861310" y="5171440"/>
                      <a:pt x="2745740" y="5297170"/>
                      <a:pt x="2655570" y="5336540"/>
                    </a:cubicBezTo>
                    <a:cubicBezTo>
                      <a:pt x="2570480" y="5373370"/>
                      <a:pt x="2448560" y="5337810"/>
                      <a:pt x="2353310" y="5323840"/>
                    </a:cubicBezTo>
                    <a:cubicBezTo>
                      <a:pt x="2264410" y="5311140"/>
                      <a:pt x="2183130" y="5287010"/>
                      <a:pt x="2098040" y="5259070"/>
                    </a:cubicBezTo>
                    <a:cubicBezTo>
                      <a:pt x="2009140" y="5229860"/>
                      <a:pt x="1917700" y="5190490"/>
                      <a:pt x="1833880" y="5149850"/>
                    </a:cubicBezTo>
                    <a:cubicBezTo>
                      <a:pt x="1752600" y="5110480"/>
                      <a:pt x="1675130" y="5069840"/>
                      <a:pt x="1600200" y="5020310"/>
                    </a:cubicBezTo>
                    <a:cubicBezTo>
                      <a:pt x="1522730" y="4968240"/>
                      <a:pt x="1410970" y="4892040"/>
                      <a:pt x="1375410" y="4843780"/>
                    </a:cubicBezTo>
                    <a:cubicBezTo>
                      <a:pt x="1358900" y="4819650"/>
                      <a:pt x="1356360" y="4805680"/>
                      <a:pt x="1352550" y="4780280"/>
                    </a:cubicBezTo>
                    <a:cubicBezTo>
                      <a:pt x="1347470" y="4744720"/>
                      <a:pt x="1346200" y="4688840"/>
                      <a:pt x="1357630" y="4646930"/>
                    </a:cubicBezTo>
                    <a:cubicBezTo>
                      <a:pt x="1369060" y="4605020"/>
                      <a:pt x="1393190" y="4563110"/>
                      <a:pt x="1422400" y="4531360"/>
                    </a:cubicBezTo>
                    <a:cubicBezTo>
                      <a:pt x="1451610" y="4500880"/>
                      <a:pt x="1501140" y="4474210"/>
                      <a:pt x="1534160" y="4460240"/>
                    </a:cubicBezTo>
                    <a:cubicBezTo>
                      <a:pt x="1558290" y="4450080"/>
                      <a:pt x="1574800" y="4447540"/>
                      <a:pt x="1600200" y="4446270"/>
                    </a:cubicBezTo>
                    <a:cubicBezTo>
                      <a:pt x="1635760" y="4445000"/>
                      <a:pt x="1691640" y="4450080"/>
                      <a:pt x="1731010" y="4466590"/>
                    </a:cubicBezTo>
                    <a:cubicBezTo>
                      <a:pt x="1770380" y="4483100"/>
                      <a:pt x="1812290" y="4518660"/>
                      <a:pt x="1837690" y="4545330"/>
                    </a:cubicBezTo>
                    <a:cubicBezTo>
                      <a:pt x="1855470" y="4564380"/>
                      <a:pt x="1869440" y="4574540"/>
                      <a:pt x="1874520" y="4601210"/>
                    </a:cubicBezTo>
                    <a:cubicBezTo>
                      <a:pt x="1883410" y="4653280"/>
                      <a:pt x="1844040" y="4847590"/>
                      <a:pt x="1817370" y="4848860"/>
                    </a:cubicBezTo>
                    <a:cubicBezTo>
                      <a:pt x="1785620" y="4850130"/>
                      <a:pt x="1651000" y="4527550"/>
                      <a:pt x="1689100" y="4488180"/>
                    </a:cubicBezTo>
                    <a:cubicBezTo>
                      <a:pt x="1723390" y="4452620"/>
                      <a:pt x="1899920" y="4530090"/>
                      <a:pt x="1985010" y="4575810"/>
                    </a:cubicBezTo>
                    <a:cubicBezTo>
                      <a:pt x="2062480" y="4617720"/>
                      <a:pt x="2148840" y="4686300"/>
                      <a:pt x="2181860" y="4745990"/>
                    </a:cubicBezTo>
                    <a:cubicBezTo>
                      <a:pt x="2205990" y="4789170"/>
                      <a:pt x="2204720" y="4841240"/>
                      <a:pt x="2203450" y="4878070"/>
                    </a:cubicBezTo>
                    <a:cubicBezTo>
                      <a:pt x="2203450" y="4903470"/>
                      <a:pt x="2199640" y="4919980"/>
                      <a:pt x="2189480" y="4944110"/>
                    </a:cubicBezTo>
                    <a:cubicBezTo>
                      <a:pt x="2175510" y="4978400"/>
                      <a:pt x="2150110" y="5026660"/>
                      <a:pt x="2119630" y="5057140"/>
                    </a:cubicBezTo>
                    <a:cubicBezTo>
                      <a:pt x="2089150" y="5087620"/>
                      <a:pt x="2045970" y="5113020"/>
                      <a:pt x="2004060" y="5124450"/>
                    </a:cubicBezTo>
                    <a:cubicBezTo>
                      <a:pt x="1962150" y="5135880"/>
                      <a:pt x="1906270" y="5134610"/>
                      <a:pt x="1870710" y="5129530"/>
                    </a:cubicBezTo>
                    <a:cubicBezTo>
                      <a:pt x="1845310" y="5125720"/>
                      <a:pt x="1830070" y="5121910"/>
                      <a:pt x="1807210" y="5109210"/>
                    </a:cubicBezTo>
                    <a:cubicBezTo>
                      <a:pt x="1775460" y="5091430"/>
                      <a:pt x="1727200" y="5052060"/>
                      <a:pt x="1703070" y="5024120"/>
                    </a:cubicBezTo>
                    <a:cubicBezTo>
                      <a:pt x="1686560" y="5005070"/>
                      <a:pt x="1672590" y="4993640"/>
                      <a:pt x="1670050" y="4966970"/>
                    </a:cubicBezTo>
                    <a:cubicBezTo>
                      <a:pt x="1663700" y="4908550"/>
                      <a:pt x="1769110" y="4683760"/>
                      <a:pt x="1761490" y="4679950"/>
                    </a:cubicBezTo>
                    <a:cubicBezTo>
                      <a:pt x="1752600" y="4676140"/>
                      <a:pt x="1678940" y="4953000"/>
                      <a:pt x="1611630" y="4968240"/>
                    </a:cubicBezTo>
                    <a:cubicBezTo>
                      <a:pt x="1545590" y="4983480"/>
                      <a:pt x="1436370" y="4846320"/>
                      <a:pt x="1362710" y="4777740"/>
                    </a:cubicBezTo>
                    <a:cubicBezTo>
                      <a:pt x="1292860" y="4712970"/>
                      <a:pt x="1253490" y="4648200"/>
                      <a:pt x="1178560" y="4569460"/>
                    </a:cubicBezTo>
                    <a:cubicBezTo>
                      <a:pt x="1071880" y="4457700"/>
                      <a:pt x="875030" y="4297680"/>
                      <a:pt x="772160" y="4178300"/>
                    </a:cubicBezTo>
                    <a:cubicBezTo>
                      <a:pt x="697230" y="4091940"/>
                      <a:pt x="646430" y="4020820"/>
                      <a:pt x="600710" y="3934460"/>
                    </a:cubicBezTo>
                    <a:cubicBezTo>
                      <a:pt x="556260" y="3850640"/>
                      <a:pt x="529590" y="3759200"/>
                      <a:pt x="500380" y="3669030"/>
                    </a:cubicBezTo>
                    <a:cubicBezTo>
                      <a:pt x="471170" y="3576320"/>
                      <a:pt x="463550" y="3474720"/>
                      <a:pt x="424180" y="3384550"/>
                    </a:cubicBezTo>
                    <a:cubicBezTo>
                      <a:pt x="383540" y="3291840"/>
                      <a:pt x="294640" y="3215640"/>
                      <a:pt x="260350" y="3121660"/>
                    </a:cubicBezTo>
                    <a:cubicBezTo>
                      <a:pt x="227330" y="3030220"/>
                      <a:pt x="240030" y="2929890"/>
                      <a:pt x="217170" y="2832100"/>
                    </a:cubicBezTo>
                    <a:cubicBezTo>
                      <a:pt x="193040" y="2725420"/>
                      <a:pt x="140970" y="2616200"/>
                      <a:pt x="114300" y="2506980"/>
                    </a:cubicBezTo>
                    <a:cubicBezTo>
                      <a:pt x="87630" y="2397760"/>
                      <a:pt x="69850" y="2289810"/>
                      <a:pt x="54610" y="2176780"/>
                    </a:cubicBezTo>
                    <a:cubicBezTo>
                      <a:pt x="38100" y="2059940"/>
                      <a:pt x="0" y="1926590"/>
                      <a:pt x="20320" y="1819910"/>
                    </a:cubicBezTo>
                    <a:cubicBezTo>
                      <a:pt x="38100" y="1723390"/>
                      <a:pt x="138430" y="1554480"/>
                      <a:pt x="152400" y="1559560"/>
                    </a:cubicBezTo>
                    <a:cubicBezTo>
                      <a:pt x="165100" y="1563370"/>
                      <a:pt x="119380" y="1821180"/>
                      <a:pt x="110490" y="1821180"/>
                    </a:cubicBezTo>
                    <a:cubicBezTo>
                      <a:pt x="101600" y="1821180"/>
                      <a:pt x="85090" y="1609090"/>
                      <a:pt x="101600" y="1555750"/>
                    </a:cubicBezTo>
                    <a:cubicBezTo>
                      <a:pt x="109220" y="1530350"/>
                      <a:pt x="121920" y="1520190"/>
                      <a:pt x="139700" y="1503680"/>
                    </a:cubicBezTo>
                    <a:cubicBezTo>
                      <a:pt x="165100" y="1479550"/>
                      <a:pt x="208280" y="1449070"/>
                      <a:pt x="246380" y="1436370"/>
                    </a:cubicBezTo>
                    <a:cubicBezTo>
                      <a:pt x="285750" y="1423670"/>
                      <a:pt x="331470" y="1419860"/>
                      <a:pt x="372110" y="1426210"/>
                    </a:cubicBezTo>
                    <a:cubicBezTo>
                      <a:pt x="412750" y="1432560"/>
                      <a:pt x="455930" y="1450340"/>
                      <a:pt x="488950" y="1474470"/>
                    </a:cubicBezTo>
                    <a:cubicBezTo>
                      <a:pt x="521970" y="1498600"/>
                      <a:pt x="551180" y="1536700"/>
                      <a:pt x="568960" y="1573530"/>
                    </a:cubicBezTo>
                    <a:cubicBezTo>
                      <a:pt x="586740" y="1610360"/>
                      <a:pt x="596900" y="1656080"/>
                      <a:pt x="595630" y="1696720"/>
                    </a:cubicBezTo>
                    <a:cubicBezTo>
                      <a:pt x="594360" y="1737360"/>
                      <a:pt x="560070" y="1775460"/>
                      <a:pt x="560070" y="1818640"/>
                    </a:cubicBezTo>
                    <a:cubicBezTo>
                      <a:pt x="558800" y="1866900"/>
                      <a:pt x="613410" y="1912620"/>
                      <a:pt x="600710" y="1974850"/>
                    </a:cubicBezTo>
                    <a:cubicBezTo>
                      <a:pt x="575310" y="2098040"/>
                      <a:pt x="278130" y="2484120"/>
                      <a:pt x="219710" y="2466340"/>
                    </a:cubicBezTo>
                    <a:cubicBezTo>
                      <a:pt x="176530" y="2452370"/>
                      <a:pt x="196850" y="2241550"/>
                      <a:pt x="203200" y="2129790"/>
                    </a:cubicBezTo>
                    <a:cubicBezTo>
                      <a:pt x="209550" y="2018030"/>
                      <a:pt x="260350" y="1795780"/>
                      <a:pt x="261620" y="1795780"/>
                    </a:cubicBezTo>
                    <a:cubicBezTo>
                      <a:pt x="262890" y="1795780"/>
                      <a:pt x="222250" y="2068830"/>
                      <a:pt x="219710" y="2068830"/>
                    </a:cubicBezTo>
                    <a:cubicBezTo>
                      <a:pt x="217170" y="2068830"/>
                      <a:pt x="257810" y="1738630"/>
                      <a:pt x="256540" y="1738630"/>
                    </a:cubicBezTo>
                    <a:cubicBezTo>
                      <a:pt x="255270" y="1738630"/>
                      <a:pt x="227330" y="2011680"/>
                      <a:pt x="220980" y="2011680"/>
                    </a:cubicBezTo>
                    <a:cubicBezTo>
                      <a:pt x="213360" y="2011680"/>
                      <a:pt x="228600" y="1783080"/>
                      <a:pt x="217170" y="1675130"/>
                    </a:cubicBezTo>
                    <a:cubicBezTo>
                      <a:pt x="207010" y="1573530"/>
                      <a:pt x="152400" y="1474470"/>
                      <a:pt x="158750" y="1381760"/>
                    </a:cubicBezTo>
                    <a:cubicBezTo>
                      <a:pt x="165100" y="1295400"/>
                      <a:pt x="217170" y="1219200"/>
                      <a:pt x="242570" y="1136650"/>
                    </a:cubicBezTo>
                    <a:cubicBezTo>
                      <a:pt x="267970" y="1052830"/>
                      <a:pt x="276860" y="961390"/>
                      <a:pt x="308610" y="881380"/>
                    </a:cubicBezTo>
                    <a:cubicBezTo>
                      <a:pt x="340360" y="802640"/>
                      <a:pt x="373380" y="741680"/>
                      <a:pt x="430530" y="659130"/>
                    </a:cubicBezTo>
                    <a:cubicBezTo>
                      <a:pt x="516890" y="535940"/>
                      <a:pt x="679450" y="336550"/>
                      <a:pt x="800100" y="232410"/>
                    </a:cubicBezTo>
                    <a:cubicBezTo>
                      <a:pt x="890270" y="154940"/>
                      <a:pt x="953770" y="99060"/>
                      <a:pt x="1066800" y="62230"/>
                    </a:cubicBezTo>
                    <a:cubicBezTo>
                      <a:pt x="1225550" y="10160"/>
                      <a:pt x="1529080" y="0"/>
                      <a:pt x="1686560" y="24130"/>
                    </a:cubicBezTo>
                    <a:cubicBezTo>
                      <a:pt x="1788160" y="40640"/>
                      <a:pt x="1846580" y="109220"/>
                      <a:pt x="1930400" y="119380"/>
                    </a:cubicBezTo>
                    <a:cubicBezTo>
                      <a:pt x="2014220" y="129540"/>
                      <a:pt x="2104390" y="76200"/>
                      <a:pt x="2190750" y="83820"/>
                    </a:cubicBezTo>
                    <a:cubicBezTo>
                      <a:pt x="2279650" y="91440"/>
                      <a:pt x="2381250" y="124460"/>
                      <a:pt x="2457450" y="171450"/>
                    </a:cubicBezTo>
                    <a:cubicBezTo>
                      <a:pt x="2532380" y="218440"/>
                      <a:pt x="2589530" y="290830"/>
                      <a:pt x="2645410" y="363220"/>
                    </a:cubicBezTo>
                    <a:cubicBezTo>
                      <a:pt x="2705100" y="440690"/>
                      <a:pt x="2760980" y="537210"/>
                      <a:pt x="2804160" y="624840"/>
                    </a:cubicBezTo>
                    <a:cubicBezTo>
                      <a:pt x="2843530" y="704850"/>
                      <a:pt x="2885440" y="779780"/>
                      <a:pt x="2895600" y="863600"/>
                    </a:cubicBezTo>
                    <a:cubicBezTo>
                      <a:pt x="2907030" y="952500"/>
                      <a:pt x="2879090" y="1064260"/>
                      <a:pt x="2863850" y="1145540"/>
                    </a:cubicBezTo>
                    <a:cubicBezTo>
                      <a:pt x="2852420" y="1209040"/>
                      <a:pt x="2834640" y="1273810"/>
                      <a:pt x="2820670" y="1311910"/>
                    </a:cubicBezTo>
                    <a:cubicBezTo>
                      <a:pt x="2813050" y="1333500"/>
                      <a:pt x="2809240" y="1342390"/>
                      <a:pt x="2797810" y="1358900"/>
                    </a:cubicBezTo>
                    <a:cubicBezTo>
                      <a:pt x="2781300" y="1381760"/>
                      <a:pt x="2752090" y="1412240"/>
                      <a:pt x="2722880" y="1428750"/>
                    </a:cubicBezTo>
                    <a:cubicBezTo>
                      <a:pt x="2693670" y="1445260"/>
                      <a:pt x="2655570" y="1455420"/>
                      <a:pt x="2622550" y="1455420"/>
                    </a:cubicBezTo>
                    <a:cubicBezTo>
                      <a:pt x="2589530" y="1455420"/>
                      <a:pt x="2551430" y="1447800"/>
                      <a:pt x="2522220" y="1432560"/>
                    </a:cubicBezTo>
                    <a:cubicBezTo>
                      <a:pt x="2491740" y="1417320"/>
                      <a:pt x="2461260" y="1386840"/>
                      <a:pt x="2443480" y="1365250"/>
                    </a:cubicBezTo>
                    <a:cubicBezTo>
                      <a:pt x="2430780" y="1350010"/>
                      <a:pt x="2424430" y="1339850"/>
                      <a:pt x="2418080" y="1320800"/>
                    </a:cubicBezTo>
                    <a:cubicBezTo>
                      <a:pt x="2409190" y="1294130"/>
                      <a:pt x="2404110" y="1217930"/>
                      <a:pt x="2404110" y="1217930"/>
                    </a:cubicBezTo>
                  </a:path>
                </a:pathLst>
              </a:custGeom>
              <a:solidFill>
                <a:srgbClr val="FDFAF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9248775" y="8465820"/>
              <a:ext cx="361950" cy="370522"/>
              <a:chOff x="0" y="0"/>
              <a:chExt cx="482600" cy="49403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49530" y="50800"/>
                <a:ext cx="38354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383540" h="393700">
                    <a:moveTo>
                      <a:pt x="382270" y="203200"/>
                    </a:moveTo>
                    <a:cubicBezTo>
                      <a:pt x="359410" y="294640"/>
                      <a:pt x="323850" y="340360"/>
                      <a:pt x="298450" y="360680"/>
                    </a:cubicBezTo>
                    <a:cubicBezTo>
                      <a:pt x="280670" y="374650"/>
                      <a:pt x="261620" y="381000"/>
                      <a:pt x="242570" y="386080"/>
                    </a:cubicBezTo>
                    <a:cubicBezTo>
                      <a:pt x="223520" y="391160"/>
                      <a:pt x="201930" y="393700"/>
                      <a:pt x="181610" y="392430"/>
                    </a:cubicBezTo>
                    <a:cubicBezTo>
                      <a:pt x="161290" y="391160"/>
                      <a:pt x="142240" y="389890"/>
                      <a:pt x="120650" y="379730"/>
                    </a:cubicBezTo>
                    <a:cubicBezTo>
                      <a:pt x="91440" y="365760"/>
                      <a:pt x="46990" y="327660"/>
                      <a:pt x="27940" y="300990"/>
                    </a:cubicBezTo>
                    <a:cubicBezTo>
                      <a:pt x="13970" y="281940"/>
                      <a:pt x="8890" y="264160"/>
                      <a:pt x="5080" y="243840"/>
                    </a:cubicBezTo>
                    <a:cubicBezTo>
                      <a:pt x="1270" y="223520"/>
                      <a:pt x="0" y="201930"/>
                      <a:pt x="2540" y="181610"/>
                    </a:cubicBezTo>
                    <a:cubicBezTo>
                      <a:pt x="5080" y="161290"/>
                      <a:pt x="10160" y="140970"/>
                      <a:pt x="19050" y="123190"/>
                    </a:cubicBezTo>
                    <a:cubicBezTo>
                      <a:pt x="27940" y="105410"/>
                      <a:pt x="39370" y="87630"/>
                      <a:pt x="53340" y="72390"/>
                    </a:cubicBezTo>
                    <a:cubicBezTo>
                      <a:pt x="67310" y="57150"/>
                      <a:pt x="85090" y="44450"/>
                      <a:pt x="102870" y="34290"/>
                    </a:cubicBezTo>
                    <a:cubicBezTo>
                      <a:pt x="120650" y="25400"/>
                      <a:pt x="140970" y="17780"/>
                      <a:pt x="161290" y="15240"/>
                    </a:cubicBezTo>
                    <a:cubicBezTo>
                      <a:pt x="181610" y="12700"/>
                      <a:pt x="201930" y="12700"/>
                      <a:pt x="222250" y="15240"/>
                    </a:cubicBezTo>
                    <a:cubicBezTo>
                      <a:pt x="242570" y="17780"/>
                      <a:pt x="262890" y="25400"/>
                      <a:pt x="280670" y="34290"/>
                    </a:cubicBezTo>
                    <a:cubicBezTo>
                      <a:pt x="298450" y="44450"/>
                      <a:pt x="316230" y="57150"/>
                      <a:pt x="330200" y="72390"/>
                    </a:cubicBezTo>
                    <a:cubicBezTo>
                      <a:pt x="344170" y="87630"/>
                      <a:pt x="355600" y="105410"/>
                      <a:pt x="364490" y="123190"/>
                    </a:cubicBezTo>
                    <a:cubicBezTo>
                      <a:pt x="373380" y="142240"/>
                      <a:pt x="378460" y="162560"/>
                      <a:pt x="381000" y="182880"/>
                    </a:cubicBezTo>
                    <a:cubicBezTo>
                      <a:pt x="383540" y="203200"/>
                      <a:pt x="381000" y="224790"/>
                      <a:pt x="377190" y="243840"/>
                    </a:cubicBezTo>
                    <a:cubicBezTo>
                      <a:pt x="373380" y="264160"/>
                      <a:pt x="364490" y="283210"/>
                      <a:pt x="354330" y="300990"/>
                    </a:cubicBezTo>
                    <a:cubicBezTo>
                      <a:pt x="344170" y="318770"/>
                      <a:pt x="330200" y="335280"/>
                      <a:pt x="314960" y="347980"/>
                    </a:cubicBezTo>
                    <a:cubicBezTo>
                      <a:pt x="299720" y="360680"/>
                      <a:pt x="280670" y="372110"/>
                      <a:pt x="261620" y="379730"/>
                    </a:cubicBezTo>
                    <a:cubicBezTo>
                      <a:pt x="242570" y="387350"/>
                      <a:pt x="222250" y="391160"/>
                      <a:pt x="201930" y="392430"/>
                    </a:cubicBezTo>
                    <a:cubicBezTo>
                      <a:pt x="181610" y="393700"/>
                      <a:pt x="160020" y="391160"/>
                      <a:pt x="140970" y="386080"/>
                    </a:cubicBezTo>
                    <a:cubicBezTo>
                      <a:pt x="121920" y="381000"/>
                      <a:pt x="101600" y="372110"/>
                      <a:pt x="85090" y="360680"/>
                    </a:cubicBezTo>
                    <a:cubicBezTo>
                      <a:pt x="68580" y="349250"/>
                      <a:pt x="52070" y="334010"/>
                      <a:pt x="39370" y="317500"/>
                    </a:cubicBezTo>
                    <a:cubicBezTo>
                      <a:pt x="26670" y="300990"/>
                      <a:pt x="17780" y="283210"/>
                      <a:pt x="11430" y="264160"/>
                    </a:cubicBezTo>
                    <a:cubicBezTo>
                      <a:pt x="5080" y="245110"/>
                      <a:pt x="2540" y="222250"/>
                      <a:pt x="1270" y="203200"/>
                    </a:cubicBezTo>
                    <a:cubicBezTo>
                      <a:pt x="0" y="186690"/>
                      <a:pt x="0" y="173990"/>
                      <a:pt x="3810" y="157480"/>
                    </a:cubicBezTo>
                    <a:cubicBezTo>
                      <a:pt x="10160" y="133350"/>
                      <a:pt x="22860" y="96520"/>
                      <a:pt x="40640" y="73660"/>
                    </a:cubicBezTo>
                    <a:cubicBezTo>
                      <a:pt x="58420" y="49530"/>
                      <a:pt x="86360" y="29210"/>
                      <a:pt x="113030" y="16510"/>
                    </a:cubicBezTo>
                    <a:cubicBezTo>
                      <a:pt x="139700" y="3810"/>
                      <a:pt x="177800" y="0"/>
                      <a:pt x="203200" y="0"/>
                    </a:cubicBezTo>
                    <a:cubicBezTo>
                      <a:pt x="220980" y="0"/>
                      <a:pt x="231140" y="2540"/>
                      <a:pt x="247650" y="8890"/>
                    </a:cubicBezTo>
                    <a:cubicBezTo>
                      <a:pt x="270510" y="17780"/>
                      <a:pt x="304800" y="35560"/>
                      <a:pt x="326390" y="55880"/>
                    </a:cubicBezTo>
                    <a:cubicBezTo>
                      <a:pt x="346710" y="76200"/>
                      <a:pt x="364490" y="110490"/>
                      <a:pt x="373380" y="133350"/>
                    </a:cubicBezTo>
                    <a:cubicBezTo>
                      <a:pt x="379730" y="149860"/>
                      <a:pt x="382270" y="179070"/>
                      <a:pt x="382270" y="179070"/>
                    </a:cubicBezTo>
                  </a:path>
                </a:pathLst>
              </a:custGeom>
              <a:solidFill>
                <a:srgbClr val="FDFAF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>
              <a:off x="8373428" y="6477953"/>
              <a:ext cx="1267777" cy="2617470"/>
              <a:chOff x="0" y="0"/>
              <a:chExt cx="1690370" cy="3489960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43180" y="50800"/>
                <a:ext cx="1630680" cy="3436620"/>
              </a:xfrm>
              <a:custGeom>
                <a:avLst/>
                <a:gdLst/>
                <a:ahLst/>
                <a:cxnLst/>
                <a:rect l="l" t="t" r="r" b="b"/>
                <a:pathLst>
                  <a:path w="1630680" h="3436620">
                    <a:moveTo>
                      <a:pt x="1264920" y="354330"/>
                    </a:moveTo>
                    <a:cubicBezTo>
                      <a:pt x="1122680" y="558800"/>
                      <a:pt x="1047750" y="623570"/>
                      <a:pt x="980440" y="679450"/>
                    </a:cubicBezTo>
                    <a:cubicBezTo>
                      <a:pt x="914400" y="734060"/>
                      <a:pt x="831850" y="769620"/>
                      <a:pt x="773430" y="831850"/>
                    </a:cubicBezTo>
                    <a:cubicBezTo>
                      <a:pt x="712470" y="896620"/>
                      <a:pt x="670560" y="982980"/>
                      <a:pt x="623570" y="1064260"/>
                    </a:cubicBezTo>
                    <a:cubicBezTo>
                      <a:pt x="574040" y="1149350"/>
                      <a:pt x="488950" y="1243330"/>
                      <a:pt x="485140" y="1330960"/>
                    </a:cubicBezTo>
                    <a:cubicBezTo>
                      <a:pt x="481330" y="1413510"/>
                      <a:pt x="533400" y="1482090"/>
                      <a:pt x="588010" y="1577340"/>
                    </a:cubicBezTo>
                    <a:cubicBezTo>
                      <a:pt x="676910" y="1733550"/>
                      <a:pt x="861060" y="2038350"/>
                      <a:pt x="1012190" y="2152650"/>
                    </a:cubicBezTo>
                    <a:cubicBezTo>
                      <a:pt x="1120140" y="2233930"/>
                      <a:pt x="1353820" y="2263140"/>
                      <a:pt x="1350010" y="2280920"/>
                    </a:cubicBezTo>
                    <a:cubicBezTo>
                      <a:pt x="1346200" y="2297430"/>
                      <a:pt x="1061720" y="2270760"/>
                      <a:pt x="1061720" y="2269490"/>
                    </a:cubicBezTo>
                    <a:cubicBezTo>
                      <a:pt x="1061720" y="2268220"/>
                      <a:pt x="1290320" y="2240280"/>
                      <a:pt x="1380490" y="2275840"/>
                    </a:cubicBezTo>
                    <a:cubicBezTo>
                      <a:pt x="1466850" y="2308860"/>
                      <a:pt x="1562100" y="2385060"/>
                      <a:pt x="1596390" y="2466340"/>
                    </a:cubicBezTo>
                    <a:cubicBezTo>
                      <a:pt x="1630680" y="2548890"/>
                      <a:pt x="1590040" y="2667000"/>
                      <a:pt x="1581150" y="2768600"/>
                    </a:cubicBezTo>
                    <a:cubicBezTo>
                      <a:pt x="1572260" y="2872740"/>
                      <a:pt x="1606550" y="3036570"/>
                      <a:pt x="1545590" y="3082290"/>
                    </a:cubicBezTo>
                    <a:cubicBezTo>
                      <a:pt x="1479550" y="3131820"/>
                      <a:pt x="1230630" y="2978150"/>
                      <a:pt x="1173480" y="3018790"/>
                    </a:cubicBezTo>
                    <a:cubicBezTo>
                      <a:pt x="1135380" y="3045460"/>
                      <a:pt x="1153160" y="3181350"/>
                      <a:pt x="1146810" y="3181350"/>
                    </a:cubicBezTo>
                    <a:cubicBezTo>
                      <a:pt x="1143000" y="3181350"/>
                      <a:pt x="1135380" y="3143250"/>
                      <a:pt x="1136650" y="3120390"/>
                    </a:cubicBezTo>
                    <a:cubicBezTo>
                      <a:pt x="1139190" y="3087370"/>
                      <a:pt x="1156970" y="3032760"/>
                      <a:pt x="1174750" y="3004820"/>
                    </a:cubicBezTo>
                    <a:cubicBezTo>
                      <a:pt x="1187450" y="2984500"/>
                      <a:pt x="1202690" y="2973070"/>
                      <a:pt x="1219200" y="2961640"/>
                    </a:cubicBezTo>
                    <a:cubicBezTo>
                      <a:pt x="1235710" y="2950210"/>
                      <a:pt x="1252220" y="2940050"/>
                      <a:pt x="1275080" y="2934970"/>
                    </a:cubicBezTo>
                    <a:cubicBezTo>
                      <a:pt x="1306830" y="2928620"/>
                      <a:pt x="1361440" y="2927350"/>
                      <a:pt x="1397000" y="2941320"/>
                    </a:cubicBezTo>
                    <a:cubicBezTo>
                      <a:pt x="1432560" y="2955290"/>
                      <a:pt x="1470660" y="2992120"/>
                      <a:pt x="1489710" y="3018790"/>
                    </a:cubicBezTo>
                    <a:cubicBezTo>
                      <a:pt x="1503680" y="3037840"/>
                      <a:pt x="1507490" y="3055620"/>
                      <a:pt x="1512570" y="3075940"/>
                    </a:cubicBezTo>
                    <a:cubicBezTo>
                      <a:pt x="1517650" y="3096260"/>
                      <a:pt x="1518920" y="3117850"/>
                      <a:pt x="1516380" y="3138170"/>
                    </a:cubicBezTo>
                    <a:cubicBezTo>
                      <a:pt x="1513840" y="3158490"/>
                      <a:pt x="1510030" y="3178810"/>
                      <a:pt x="1501140" y="3197860"/>
                    </a:cubicBezTo>
                    <a:cubicBezTo>
                      <a:pt x="1493520" y="3215640"/>
                      <a:pt x="1480820" y="3233420"/>
                      <a:pt x="1466850" y="3248660"/>
                    </a:cubicBezTo>
                    <a:cubicBezTo>
                      <a:pt x="1452880" y="3263900"/>
                      <a:pt x="1435100" y="3276600"/>
                      <a:pt x="1417320" y="3286760"/>
                    </a:cubicBezTo>
                    <a:cubicBezTo>
                      <a:pt x="1399540" y="3296920"/>
                      <a:pt x="1379220" y="3303270"/>
                      <a:pt x="1358900" y="3307080"/>
                    </a:cubicBezTo>
                    <a:cubicBezTo>
                      <a:pt x="1338580" y="3310890"/>
                      <a:pt x="1318260" y="3309620"/>
                      <a:pt x="1297940" y="3307080"/>
                    </a:cubicBezTo>
                    <a:cubicBezTo>
                      <a:pt x="1277620" y="3304540"/>
                      <a:pt x="1257300" y="3296920"/>
                      <a:pt x="1239520" y="3288030"/>
                    </a:cubicBezTo>
                    <a:cubicBezTo>
                      <a:pt x="1221740" y="3279140"/>
                      <a:pt x="1203960" y="3265170"/>
                      <a:pt x="1189990" y="3251200"/>
                    </a:cubicBezTo>
                    <a:cubicBezTo>
                      <a:pt x="1176020" y="3235960"/>
                      <a:pt x="1163320" y="3219450"/>
                      <a:pt x="1154430" y="3200400"/>
                    </a:cubicBezTo>
                    <a:cubicBezTo>
                      <a:pt x="1145540" y="3182620"/>
                      <a:pt x="1140460" y="3161030"/>
                      <a:pt x="1137920" y="3140710"/>
                    </a:cubicBezTo>
                    <a:cubicBezTo>
                      <a:pt x="1135380" y="3120390"/>
                      <a:pt x="1136650" y="3098800"/>
                      <a:pt x="1140460" y="3078480"/>
                    </a:cubicBezTo>
                    <a:cubicBezTo>
                      <a:pt x="1144270" y="3058160"/>
                      <a:pt x="1153160" y="3039110"/>
                      <a:pt x="1163320" y="3021330"/>
                    </a:cubicBezTo>
                    <a:cubicBezTo>
                      <a:pt x="1173480" y="3003550"/>
                      <a:pt x="1183640" y="2988310"/>
                      <a:pt x="1202690" y="2974340"/>
                    </a:cubicBezTo>
                    <a:cubicBezTo>
                      <a:pt x="1229360" y="2955290"/>
                      <a:pt x="1282700" y="2933700"/>
                      <a:pt x="1315720" y="2928620"/>
                    </a:cubicBezTo>
                    <a:cubicBezTo>
                      <a:pt x="1338580" y="2924810"/>
                      <a:pt x="1357630" y="2929890"/>
                      <a:pt x="1376680" y="2934970"/>
                    </a:cubicBezTo>
                    <a:cubicBezTo>
                      <a:pt x="1395730" y="2940050"/>
                      <a:pt x="1416050" y="2948940"/>
                      <a:pt x="1432560" y="2960370"/>
                    </a:cubicBezTo>
                    <a:cubicBezTo>
                      <a:pt x="1449070" y="2971800"/>
                      <a:pt x="1465580" y="2985770"/>
                      <a:pt x="1478280" y="3002280"/>
                    </a:cubicBezTo>
                    <a:cubicBezTo>
                      <a:pt x="1490980" y="3018790"/>
                      <a:pt x="1503680" y="3030220"/>
                      <a:pt x="1507490" y="3056890"/>
                    </a:cubicBezTo>
                    <a:cubicBezTo>
                      <a:pt x="1517650" y="3119120"/>
                      <a:pt x="1517650" y="3343910"/>
                      <a:pt x="1450340" y="3388360"/>
                    </a:cubicBezTo>
                    <a:cubicBezTo>
                      <a:pt x="1377950" y="3436620"/>
                      <a:pt x="1112520" y="3376930"/>
                      <a:pt x="1068070" y="3303270"/>
                    </a:cubicBezTo>
                    <a:cubicBezTo>
                      <a:pt x="1027430" y="3234690"/>
                      <a:pt x="1151890" y="3088640"/>
                      <a:pt x="1160780" y="2978150"/>
                    </a:cubicBezTo>
                    <a:cubicBezTo>
                      <a:pt x="1169670" y="2865120"/>
                      <a:pt x="1071880" y="2683510"/>
                      <a:pt x="1121410" y="2631440"/>
                    </a:cubicBezTo>
                    <a:cubicBezTo>
                      <a:pt x="1165860" y="2584450"/>
                      <a:pt x="1407160" y="2632710"/>
                      <a:pt x="1408430" y="2645410"/>
                    </a:cubicBezTo>
                    <a:cubicBezTo>
                      <a:pt x="1409700" y="2658110"/>
                      <a:pt x="1231900" y="2706370"/>
                      <a:pt x="1140460" y="2703830"/>
                    </a:cubicBezTo>
                    <a:cubicBezTo>
                      <a:pt x="1043940" y="2701290"/>
                      <a:pt x="932180" y="2675890"/>
                      <a:pt x="844550" y="2622550"/>
                    </a:cubicBezTo>
                    <a:cubicBezTo>
                      <a:pt x="750570" y="2565400"/>
                      <a:pt x="689610" y="2461260"/>
                      <a:pt x="600710" y="2358390"/>
                    </a:cubicBezTo>
                    <a:cubicBezTo>
                      <a:pt x="482600" y="2221230"/>
                      <a:pt x="294640" y="2023110"/>
                      <a:pt x="201930" y="1869440"/>
                    </a:cubicBezTo>
                    <a:cubicBezTo>
                      <a:pt x="132080" y="1753870"/>
                      <a:pt x="95250" y="1645920"/>
                      <a:pt x="62230" y="1539240"/>
                    </a:cubicBezTo>
                    <a:cubicBezTo>
                      <a:pt x="33020" y="1445260"/>
                      <a:pt x="0" y="1351280"/>
                      <a:pt x="7620" y="1263650"/>
                    </a:cubicBezTo>
                    <a:cubicBezTo>
                      <a:pt x="15240" y="1181100"/>
                      <a:pt x="64770" y="1107440"/>
                      <a:pt x="100330" y="1027430"/>
                    </a:cubicBezTo>
                    <a:cubicBezTo>
                      <a:pt x="138430" y="941070"/>
                      <a:pt x="175260" y="845820"/>
                      <a:pt x="228600" y="760730"/>
                    </a:cubicBezTo>
                    <a:cubicBezTo>
                      <a:pt x="284480" y="670560"/>
                      <a:pt x="345440" y="590550"/>
                      <a:pt x="429260" y="501650"/>
                    </a:cubicBezTo>
                    <a:cubicBezTo>
                      <a:pt x="534670" y="388620"/>
                      <a:pt x="708660" y="241300"/>
                      <a:pt x="826770" y="153670"/>
                    </a:cubicBezTo>
                    <a:cubicBezTo>
                      <a:pt x="910590" y="91440"/>
                      <a:pt x="1007110" y="27940"/>
                      <a:pt x="1056640" y="8890"/>
                    </a:cubicBezTo>
                    <a:cubicBezTo>
                      <a:pt x="1078230" y="0"/>
                      <a:pt x="1087120" y="0"/>
                      <a:pt x="1106170" y="0"/>
                    </a:cubicBezTo>
                    <a:cubicBezTo>
                      <a:pt x="1132840" y="0"/>
                      <a:pt x="1174750" y="3810"/>
                      <a:pt x="1203960" y="17780"/>
                    </a:cubicBezTo>
                    <a:cubicBezTo>
                      <a:pt x="1233170" y="31750"/>
                      <a:pt x="1261110" y="54610"/>
                      <a:pt x="1281430" y="80010"/>
                    </a:cubicBezTo>
                    <a:cubicBezTo>
                      <a:pt x="1300480" y="105410"/>
                      <a:pt x="1315720" y="138430"/>
                      <a:pt x="1322070" y="170180"/>
                    </a:cubicBezTo>
                    <a:cubicBezTo>
                      <a:pt x="1328420" y="201930"/>
                      <a:pt x="1325880" y="238760"/>
                      <a:pt x="1316990" y="269240"/>
                    </a:cubicBezTo>
                    <a:cubicBezTo>
                      <a:pt x="1308100" y="299720"/>
                      <a:pt x="1264920" y="354330"/>
                      <a:pt x="1264920" y="354330"/>
                    </a:cubicBezTo>
                  </a:path>
                </a:pathLst>
              </a:custGeom>
              <a:solidFill>
                <a:srgbClr val="FDFAF0">
                  <a:alpha val="4078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9814560" y="6350318"/>
              <a:ext cx="372428" cy="383858"/>
              <a:chOff x="0" y="0"/>
              <a:chExt cx="496570" cy="51181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50800" y="49530"/>
                <a:ext cx="394970" cy="412750"/>
              </a:xfrm>
              <a:custGeom>
                <a:avLst/>
                <a:gdLst/>
                <a:ahLst/>
                <a:cxnLst/>
                <a:rect l="l" t="t" r="r" b="b"/>
                <a:pathLst>
                  <a:path w="394970" h="412750">
                    <a:moveTo>
                      <a:pt x="0" y="214630"/>
                    </a:moveTo>
                    <a:cubicBezTo>
                      <a:pt x="24130" y="109220"/>
                      <a:pt x="33020" y="92710"/>
                      <a:pt x="45720" y="76200"/>
                    </a:cubicBezTo>
                    <a:cubicBezTo>
                      <a:pt x="58420" y="59690"/>
                      <a:pt x="73660" y="44450"/>
                      <a:pt x="90170" y="33020"/>
                    </a:cubicBezTo>
                    <a:cubicBezTo>
                      <a:pt x="106680" y="21590"/>
                      <a:pt x="127000" y="12700"/>
                      <a:pt x="146050" y="7620"/>
                    </a:cubicBezTo>
                    <a:cubicBezTo>
                      <a:pt x="165100" y="2540"/>
                      <a:pt x="186690" y="0"/>
                      <a:pt x="207010" y="1270"/>
                    </a:cubicBezTo>
                    <a:cubicBezTo>
                      <a:pt x="227330" y="2540"/>
                      <a:pt x="246380" y="3810"/>
                      <a:pt x="267970" y="13970"/>
                    </a:cubicBezTo>
                    <a:cubicBezTo>
                      <a:pt x="297180" y="27940"/>
                      <a:pt x="341630" y="66040"/>
                      <a:pt x="360680" y="92710"/>
                    </a:cubicBezTo>
                    <a:cubicBezTo>
                      <a:pt x="374650" y="111760"/>
                      <a:pt x="379730" y="129540"/>
                      <a:pt x="383540" y="149860"/>
                    </a:cubicBezTo>
                    <a:cubicBezTo>
                      <a:pt x="387350" y="170180"/>
                      <a:pt x="388620" y="191770"/>
                      <a:pt x="386080" y="212090"/>
                    </a:cubicBezTo>
                    <a:cubicBezTo>
                      <a:pt x="383540" y="232410"/>
                      <a:pt x="378460" y="252730"/>
                      <a:pt x="369570" y="270510"/>
                    </a:cubicBezTo>
                    <a:cubicBezTo>
                      <a:pt x="360680" y="289560"/>
                      <a:pt x="349250" y="307340"/>
                      <a:pt x="335280" y="322580"/>
                    </a:cubicBezTo>
                    <a:cubicBezTo>
                      <a:pt x="321310" y="337820"/>
                      <a:pt x="304800" y="350520"/>
                      <a:pt x="287020" y="359410"/>
                    </a:cubicBezTo>
                    <a:cubicBezTo>
                      <a:pt x="269240" y="368300"/>
                      <a:pt x="248920" y="374650"/>
                      <a:pt x="228600" y="378460"/>
                    </a:cubicBezTo>
                    <a:cubicBezTo>
                      <a:pt x="208280" y="382270"/>
                      <a:pt x="186690" y="382270"/>
                      <a:pt x="166370" y="378460"/>
                    </a:cubicBezTo>
                    <a:cubicBezTo>
                      <a:pt x="146050" y="374650"/>
                      <a:pt x="125730" y="368300"/>
                      <a:pt x="107950" y="359410"/>
                    </a:cubicBezTo>
                    <a:cubicBezTo>
                      <a:pt x="90170" y="349250"/>
                      <a:pt x="72390" y="336550"/>
                      <a:pt x="58420" y="321310"/>
                    </a:cubicBezTo>
                    <a:cubicBezTo>
                      <a:pt x="44450" y="306070"/>
                      <a:pt x="33020" y="288290"/>
                      <a:pt x="24130" y="270510"/>
                    </a:cubicBezTo>
                    <a:cubicBezTo>
                      <a:pt x="15240" y="252730"/>
                      <a:pt x="10160" y="232410"/>
                      <a:pt x="7620" y="212090"/>
                    </a:cubicBezTo>
                    <a:cubicBezTo>
                      <a:pt x="5080" y="191770"/>
                      <a:pt x="6350" y="170180"/>
                      <a:pt x="11430" y="149860"/>
                    </a:cubicBezTo>
                    <a:cubicBezTo>
                      <a:pt x="16510" y="129540"/>
                      <a:pt x="24130" y="110490"/>
                      <a:pt x="34290" y="92710"/>
                    </a:cubicBezTo>
                    <a:cubicBezTo>
                      <a:pt x="44450" y="74930"/>
                      <a:pt x="58420" y="58420"/>
                      <a:pt x="73660" y="45720"/>
                    </a:cubicBezTo>
                    <a:cubicBezTo>
                      <a:pt x="88900" y="33020"/>
                      <a:pt x="107950" y="21590"/>
                      <a:pt x="127000" y="13970"/>
                    </a:cubicBezTo>
                    <a:cubicBezTo>
                      <a:pt x="146050" y="6350"/>
                      <a:pt x="166370" y="2540"/>
                      <a:pt x="186690" y="1270"/>
                    </a:cubicBezTo>
                    <a:cubicBezTo>
                      <a:pt x="207010" y="0"/>
                      <a:pt x="228600" y="2540"/>
                      <a:pt x="247650" y="7620"/>
                    </a:cubicBezTo>
                    <a:cubicBezTo>
                      <a:pt x="267970" y="12700"/>
                      <a:pt x="288290" y="21590"/>
                      <a:pt x="304800" y="33020"/>
                    </a:cubicBezTo>
                    <a:cubicBezTo>
                      <a:pt x="321310" y="44450"/>
                      <a:pt x="336550" y="59690"/>
                      <a:pt x="349250" y="76200"/>
                    </a:cubicBezTo>
                    <a:cubicBezTo>
                      <a:pt x="360680" y="92710"/>
                      <a:pt x="369570" y="110490"/>
                      <a:pt x="377190" y="130810"/>
                    </a:cubicBezTo>
                    <a:cubicBezTo>
                      <a:pt x="386080" y="154940"/>
                      <a:pt x="394970" y="186690"/>
                      <a:pt x="394970" y="214630"/>
                    </a:cubicBezTo>
                    <a:cubicBezTo>
                      <a:pt x="394970" y="245110"/>
                      <a:pt x="382270" y="283210"/>
                      <a:pt x="372110" y="306070"/>
                    </a:cubicBezTo>
                    <a:cubicBezTo>
                      <a:pt x="364490" y="322580"/>
                      <a:pt x="358140" y="332740"/>
                      <a:pt x="345440" y="345440"/>
                    </a:cubicBezTo>
                    <a:cubicBezTo>
                      <a:pt x="327660" y="363220"/>
                      <a:pt x="292100" y="389890"/>
                      <a:pt x="267970" y="400050"/>
                    </a:cubicBezTo>
                    <a:cubicBezTo>
                      <a:pt x="251460" y="407670"/>
                      <a:pt x="240030" y="410210"/>
                      <a:pt x="220980" y="411480"/>
                    </a:cubicBezTo>
                    <a:cubicBezTo>
                      <a:pt x="195580" y="412750"/>
                      <a:pt x="151130" y="407670"/>
                      <a:pt x="127000" y="400050"/>
                    </a:cubicBezTo>
                    <a:cubicBezTo>
                      <a:pt x="109220" y="394970"/>
                      <a:pt x="99060" y="388620"/>
                      <a:pt x="85090" y="377190"/>
                    </a:cubicBezTo>
                    <a:cubicBezTo>
                      <a:pt x="64770" y="360680"/>
                      <a:pt x="35560" y="332740"/>
                      <a:pt x="21590" y="306070"/>
                    </a:cubicBezTo>
                    <a:cubicBezTo>
                      <a:pt x="7620" y="279400"/>
                      <a:pt x="0" y="214630"/>
                      <a:pt x="0" y="214630"/>
                    </a:cubicBezTo>
                  </a:path>
                </a:pathLst>
              </a:custGeom>
              <a:solidFill>
                <a:srgbClr val="FDFAF0">
                  <a:alpha val="4078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9642157" y="6262688"/>
              <a:ext cx="1378268" cy="2465070"/>
              <a:chOff x="0" y="0"/>
              <a:chExt cx="1837690" cy="3286760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46990" y="26670"/>
                <a:ext cx="1748790" cy="3211830"/>
              </a:xfrm>
              <a:custGeom>
                <a:avLst/>
                <a:gdLst/>
                <a:ahLst/>
                <a:cxnLst/>
                <a:rect l="l" t="t" r="r" b="b"/>
                <a:pathLst>
                  <a:path w="1748790" h="3211830">
                    <a:moveTo>
                      <a:pt x="419100" y="431800"/>
                    </a:moveTo>
                    <a:cubicBezTo>
                      <a:pt x="267970" y="510540"/>
                      <a:pt x="220980" y="506730"/>
                      <a:pt x="189230" y="501650"/>
                    </a:cubicBezTo>
                    <a:cubicBezTo>
                      <a:pt x="166370" y="497840"/>
                      <a:pt x="152400" y="491490"/>
                      <a:pt x="133350" y="480060"/>
                    </a:cubicBezTo>
                    <a:cubicBezTo>
                      <a:pt x="106680" y="463550"/>
                      <a:pt x="64770" y="429260"/>
                      <a:pt x="45720" y="403860"/>
                    </a:cubicBezTo>
                    <a:cubicBezTo>
                      <a:pt x="31750" y="386080"/>
                      <a:pt x="25400" y="373380"/>
                      <a:pt x="19050" y="351790"/>
                    </a:cubicBezTo>
                    <a:cubicBezTo>
                      <a:pt x="10160" y="321310"/>
                      <a:pt x="0" y="273050"/>
                      <a:pt x="3810" y="236220"/>
                    </a:cubicBezTo>
                    <a:cubicBezTo>
                      <a:pt x="7620" y="198120"/>
                      <a:pt x="24130" y="158750"/>
                      <a:pt x="45720" y="127000"/>
                    </a:cubicBezTo>
                    <a:cubicBezTo>
                      <a:pt x="67310" y="96520"/>
                      <a:pt x="105410" y="66040"/>
                      <a:pt x="132080" y="49530"/>
                    </a:cubicBezTo>
                    <a:cubicBezTo>
                      <a:pt x="151130" y="38100"/>
                      <a:pt x="160020" y="33020"/>
                      <a:pt x="186690" y="27940"/>
                    </a:cubicBezTo>
                    <a:cubicBezTo>
                      <a:pt x="245110" y="17780"/>
                      <a:pt x="391160" y="0"/>
                      <a:pt x="480060" y="31750"/>
                    </a:cubicBezTo>
                    <a:cubicBezTo>
                      <a:pt x="574040" y="66040"/>
                      <a:pt x="652780" y="165100"/>
                      <a:pt x="731520" y="234950"/>
                    </a:cubicBezTo>
                    <a:cubicBezTo>
                      <a:pt x="807720" y="303530"/>
                      <a:pt x="872490" y="384810"/>
                      <a:pt x="947420" y="447040"/>
                    </a:cubicBezTo>
                    <a:cubicBezTo>
                      <a:pt x="1017270" y="504190"/>
                      <a:pt x="1090930" y="539750"/>
                      <a:pt x="1164590" y="596900"/>
                    </a:cubicBezTo>
                    <a:cubicBezTo>
                      <a:pt x="1247140" y="660400"/>
                      <a:pt x="1351280" y="731520"/>
                      <a:pt x="1417320" y="815340"/>
                    </a:cubicBezTo>
                    <a:cubicBezTo>
                      <a:pt x="1480820" y="896620"/>
                      <a:pt x="1518920" y="1000760"/>
                      <a:pt x="1558290" y="1090930"/>
                    </a:cubicBezTo>
                    <a:cubicBezTo>
                      <a:pt x="1593850" y="1172210"/>
                      <a:pt x="1620520" y="1231900"/>
                      <a:pt x="1647190" y="1328420"/>
                    </a:cubicBezTo>
                    <a:cubicBezTo>
                      <a:pt x="1685290" y="1466850"/>
                      <a:pt x="1748790" y="1695450"/>
                      <a:pt x="1739900" y="1849120"/>
                    </a:cubicBezTo>
                    <a:cubicBezTo>
                      <a:pt x="1732280" y="1973580"/>
                      <a:pt x="1678940" y="2081530"/>
                      <a:pt x="1638300" y="2183130"/>
                    </a:cubicBezTo>
                    <a:cubicBezTo>
                      <a:pt x="1601470" y="2273300"/>
                      <a:pt x="1558290" y="2350770"/>
                      <a:pt x="1511300" y="2428240"/>
                    </a:cubicBezTo>
                    <a:cubicBezTo>
                      <a:pt x="1465580" y="2503170"/>
                      <a:pt x="1419860" y="2573020"/>
                      <a:pt x="1357630" y="2639060"/>
                    </a:cubicBezTo>
                    <a:cubicBezTo>
                      <a:pt x="1287780" y="2712720"/>
                      <a:pt x="1210310" y="2787650"/>
                      <a:pt x="1108710" y="2847340"/>
                    </a:cubicBezTo>
                    <a:cubicBezTo>
                      <a:pt x="984250" y="2921000"/>
                      <a:pt x="665480" y="3046730"/>
                      <a:pt x="650240" y="3026410"/>
                    </a:cubicBezTo>
                    <a:cubicBezTo>
                      <a:pt x="643890" y="3018790"/>
                      <a:pt x="692150" y="2962910"/>
                      <a:pt x="697230" y="2965450"/>
                    </a:cubicBezTo>
                    <a:cubicBezTo>
                      <a:pt x="702310" y="2967990"/>
                      <a:pt x="688340" y="3023870"/>
                      <a:pt x="676910" y="3049270"/>
                    </a:cubicBezTo>
                    <a:cubicBezTo>
                      <a:pt x="665480" y="3075940"/>
                      <a:pt x="648970" y="3100070"/>
                      <a:pt x="629920" y="3121660"/>
                    </a:cubicBezTo>
                    <a:cubicBezTo>
                      <a:pt x="610870" y="3143250"/>
                      <a:pt x="586740" y="3162300"/>
                      <a:pt x="561340" y="3176270"/>
                    </a:cubicBezTo>
                    <a:cubicBezTo>
                      <a:pt x="535940" y="3190240"/>
                      <a:pt x="508000" y="3200400"/>
                      <a:pt x="480060" y="3205480"/>
                    </a:cubicBezTo>
                    <a:cubicBezTo>
                      <a:pt x="452120" y="3210560"/>
                      <a:pt x="421640" y="3211830"/>
                      <a:pt x="393700" y="3208020"/>
                    </a:cubicBezTo>
                    <a:cubicBezTo>
                      <a:pt x="365760" y="3204210"/>
                      <a:pt x="336550" y="3194050"/>
                      <a:pt x="311150" y="3181350"/>
                    </a:cubicBezTo>
                    <a:cubicBezTo>
                      <a:pt x="285750" y="3168650"/>
                      <a:pt x="261620" y="3150870"/>
                      <a:pt x="241300" y="3130550"/>
                    </a:cubicBezTo>
                    <a:cubicBezTo>
                      <a:pt x="220980" y="3110230"/>
                      <a:pt x="204470" y="3086100"/>
                      <a:pt x="191770" y="3060700"/>
                    </a:cubicBezTo>
                    <a:cubicBezTo>
                      <a:pt x="179070" y="3035300"/>
                      <a:pt x="170180" y="3004820"/>
                      <a:pt x="166370" y="2976880"/>
                    </a:cubicBezTo>
                    <a:cubicBezTo>
                      <a:pt x="162560" y="2948940"/>
                      <a:pt x="163830" y="2918460"/>
                      <a:pt x="168910" y="2890520"/>
                    </a:cubicBezTo>
                    <a:cubicBezTo>
                      <a:pt x="173990" y="2862580"/>
                      <a:pt x="185420" y="2834640"/>
                      <a:pt x="199390" y="2810510"/>
                    </a:cubicBezTo>
                    <a:cubicBezTo>
                      <a:pt x="213360" y="2786380"/>
                      <a:pt x="232410" y="2762250"/>
                      <a:pt x="254000" y="2743200"/>
                    </a:cubicBezTo>
                    <a:cubicBezTo>
                      <a:pt x="275590" y="2724150"/>
                      <a:pt x="299720" y="2707640"/>
                      <a:pt x="326390" y="2696210"/>
                    </a:cubicBezTo>
                    <a:cubicBezTo>
                      <a:pt x="351790" y="2684780"/>
                      <a:pt x="382270" y="2678430"/>
                      <a:pt x="410210" y="2675890"/>
                    </a:cubicBezTo>
                    <a:cubicBezTo>
                      <a:pt x="438150" y="2673350"/>
                      <a:pt x="468630" y="2677160"/>
                      <a:pt x="496570" y="2683510"/>
                    </a:cubicBezTo>
                    <a:cubicBezTo>
                      <a:pt x="524510" y="2689860"/>
                      <a:pt x="552450" y="2702560"/>
                      <a:pt x="576580" y="2717800"/>
                    </a:cubicBezTo>
                    <a:cubicBezTo>
                      <a:pt x="600710" y="2733040"/>
                      <a:pt x="622300" y="2754630"/>
                      <a:pt x="640080" y="2776220"/>
                    </a:cubicBezTo>
                    <a:cubicBezTo>
                      <a:pt x="657860" y="2799080"/>
                      <a:pt x="673100" y="2824480"/>
                      <a:pt x="683260" y="2851150"/>
                    </a:cubicBezTo>
                    <a:cubicBezTo>
                      <a:pt x="693420" y="2877820"/>
                      <a:pt x="697230" y="2908300"/>
                      <a:pt x="698500" y="2936240"/>
                    </a:cubicBezTo>
                    <a:cubicBezTo>
                      <a:pt x="699770" y="2965450"/>
                      <a:pt x="695960" y="2994660"/>
                      <a:pt x="687070" y="3022600"/>
                    </a:cubicBezTo>
                    <a:cubicBezTo>
                      <a:pt x="678180" y="3049270"/>
                      <a:pt x="664210" y="3077210"/>
                      <a:pt x="647700" y="3100070"/>
                    </a:cubicBezTo>
                    <a:cubicBezTo>
                      <a:pt x="631190" y="3122930"/>
                      <a:pt x="609600" y="3144520"/>
                      <a:pt x="586740" y="3161030"/>
                    </a:cubicBezTo>
                    <a:cubicBezTo>
                      <a:pt x="563880" y="3177540"/>
                      <a:pt x="535940" y="3191510"/>
                      <a:pt x="508000" y="3199130"/>
                    </a:cubicBezTo>
                    <a:cubicBezTo>
                      <a:pt x="481330" y="3206750"/>
                      <a:pt x="450850" y="3210560"/>
                      <a:pt x="422910" y="3209290"/>
                    </a:cubicBezTo>
                    <a:cubicBezTo>
                      <a:pt x="394970" y="3208020"/>
                      <a:pt x="364490" y="3202940"/>
                      <a:pt x="337820" y="3192780"/>
                    </a:cubicBezTo>
                    <a:cubicBezTo>
                      <a:pt x="311150" y="3182620"/>
                      <a:pt x="284480" y="3167380"/>
                      <a:pt x="262890" y="3149600"/>
                    </a:cubicBezTo>
                    <a:cubicBezTo>
                      <a:pt x="241300" y="3131820"/>
                      <a:pt x="220980" y="3110230"/>
                      <a:pt x="205740" y="3086100"/>
                    </a:cubicBezTo>
                    <a:cubicBezTo>
                      <a:pt x="190500" y="3061970"/>
                      <a:pt x="177800" y="3034030"/>
                      <a:pt x="171450" y="3006090"/>
                    </a:cubicBezTo>
                    <a:cubicBezTo>
                      <a:pt x="165100" y="2978150"/>
                      <a:pt x="157480" y="2951480"/>
                      <a:pt x="165100" y="2919730"/>
                    </a:cubicBezTo>
                    <a:cubicBezTo>
                      <a:pt x="176530" y="2875280"/>
                      <a:pt x="207010" y="2823210"/>
                      <a:pt x="259080" y="2772410"/>
                    </a:cubicBezTo>
                    <a:cubicBezTo>
                      <a:pt x="351790" y="2679700"/>
                      <a:pt x="608330" y="2565400"/>
                      <a:pt x="734060" y="2473960"/>
                    </a:cubicBezTo>
                    <a:cubicBezTo>
                      <a:pt x="822960" y="2409190"/>
                      <a:pt x="889000" y="2360930"/>
                      <a:pt x="952500" y="2291080"/>
                    </a:cubicBezTo>
                    <a:cubicBezTo>
                      <a:pt x="1017270" y="2219960"/>
                      <a:pt x="1079500" y="2134870"/>
                      <a:pt x="1120140" y="2047240"/>
                    </a:cubicBezTo>
                    <a:cubicBezTo>
                      <a:pt x="1160780" y="1960880"/>
                      <a:pt x="1191260" y="1863090"/>
                      <a:pt x="1196340" y="1771650"/>
                    </a:cubicBezTo>
                    <a:cubicBezTo>
                      <a:pt x="1201420" y="1684020"/>
                      <a:pt x="1176020" y="1595120"/>
                      <a:pt x="1151890" y="1508760"/>
                    </a:cubicBezTo>
                    <a:cubicBezTo>
                      <a:pt x="1126490" y="1421130"/>
                      <a:pt x="1087120" y="1334770"/>
                      <a:pt x="1046480" y="1252220"/>
                    </a:cubicBezTo>
                    <a:cubicBezTo>
                      <a:pt x="1005840" y="1170940"/>
                      <a:pt x="963930" y="1089660"/>
                      <a:pt x="908050" y="1018540"/>
                    </a:cubicBezTo>
                    <a:cubicBezTo>
                      <a:pt x="852170" y="947420"/>
                      <a:pt x="791210" y="895350"/>
                      <a:pt x="711200" y="825500"/>
                    </a:cubicBezTo>
                    <a:cubicBezTo>
                      <a:pt x="601980" y="728980"/>
                      <a:pt x="403860" y="534670"/>
                      <a:pt x="304800" y="500380"/>
                    </a:cubicBezTo>
                    <a:cubicBezTo>
                      <a:pt x="257810" y="483870"/>
                      <a:pt x="220980" y="506730"/>
                      <a:pt x="189230" y="501650"/>
                    </a:cubicBezTo>
                    <a:cubicBezTo>
                      <a:pt x="166370" y="497840"/>
                      <a:pt x="152400" y="491490"/>
                      <a:pt x="133350" y="480060"/>
                    </a:cubicBezTo>
                    <a:cubicBezTo>
                      <a:pt x="106680" y="463550"/>
                      <a:pt x="64770" y="429260"/>
                      <a:pt x="45720" y="403860"/>
                    </a:cubicBezTo>
                    <a:cubicBezTo>
                      <a:pt x="31750" y="386080"/>
                      <a:pt x="25400" y="373380"/>
                      <a:pt x="19050" y="351790"/>
                    </a:cubicBezTo>
                    <a:cubicBezTo>
                      <a:pt x="10160" y="321310"/>
                      <a:pt x="0" y="273050"/>
                      <a:pt x="3810" y="236220"/>
                    </a:cubicBezTo>
                    <a:cubicBezTo>
                      <a:pt x="7620" y="198120"/>
                      <a:pt x="29210" y="154940"/>
                      <a:pt x="45720" y="127000"/>
                    </a:cubicBezTo>
                    <a:cubicBezTo>
                      <a:pt x="57150" y="107950"/>
                      <a:pt x="66040" y="96520"/>
                      <a:pt x="83820" y="82550"/>
                    </a:cubicBezTo>
                    <a:cubicBezTo>
                      <a:pt x="107950" y="62230"/>
                      <a:pt x="146050" y="38100"/>
                      <a:pt x="186690" y="27940"/>
                    </a:cubicBezTo>
                    <a:cubicBezTo>
                      <a:pt x="237490" y="15240"/>
                      <a:pt x="317500" y="19050"/>
                      <a:pt x="368300" y="24130"/>
                    </a:cubicBezTo>
                    <a:cubicBezTo>
                      <a:pt x="406400" y="27940"/>
                      <a:pt x="440690" y="35560"/>
                      <a:pt x="464820" y="46990"/>
                    </a:cubicBezTo>
                    <a:cubicBezTo>
                      <a:pt x="482600" y="54610"/>
                      <a:pt x="491490" y="62230"/>
                      <a:pt x="505460" y="76200"/>
                    </a:cubicBezTo>
                    <a:cubicBezTo>
                      <a:pt x="524510" y="95250"/>
                      <a:pt x="551180" y="133350"/>
                      <a:pt x="562610" y="157480"/>
                    </a:cubicBezTo>
                    <a:cubicBezTo>
                      <a:pt x="570230" y="175260"/>
                      <a:pt x="572770" y="186690"/>
                      <a:pt x="574040" y="205740"/>
                    </a:cubicBezTo>
                    <a:cubicBezTo>
                      <a:pt x="575310" y="232410"/>
                      <a:pt x="570230" y="278130"/>
                      <a:pt x="562610" y="303530"/>
                    </a:cubicBezTo>
                    <a:cubicBezTo>
                      <a:pt x="557530" y="321310"/>
                      <a:pt x="551180" y="332740"/>
                      <a:pt x="539750" y="347980"/>
                    </a:cubicBezTo>
                    <a:cubicBezTo>
                      <a:pt x="523240" y="369570"/>
                      <a:pt x="488950" y="400050"/>
                      <a:pt x="466090" y="414020"/>
                    </a:cubicBezTo>
                    <a:cubicBezTo>
                      <a:pt x="449580" y="424180"/>
                      <a:pt x="419100" y="431800"/>
                      <a:pt x="419100" y="431800"/>
                    </a:cubicBezTo>
                  </a:path>
                </a:pathLst>
              </a:custGeom>
              <a:solidFill>
                <a:srgbClr val="FDFAF0">
                  <a:alpha val="4078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" name="Group 90"/>
            <p:cNvGrpSpPr/>
            <p:nvPr/>
          </p:nvGrpSpPr>
          <p:grpSpPr>
            <a:xfrm>
              <a:off x="8663940" y="5805488"/>
              <a:ext cx="411480" cy="374332"/>
              <a:chOff x="0" y="0"/>
              <a:chExt cx="548640" cy="499110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48260" y="50800"/>
                <a:ext cx="453390" cy="397510"/>
              </a:xfrm>
              <a:custGeom>
                <a:avLst/>
                <a:gdLst/>
                <a:ahLst/>
                <a:cxnLst/>
                <a:rect l="l" t="t" r="r" b="b"/>
                <a:pathLst>
                  <a:path w="453390" h="397510">
                    <a:moveTo>
                      <a:pt x="252730" y="397510"/>
                    </a:moveTo>
                    <a:cubicBezTo>
                      <a:pt x="109220" y="372110"/>
                      <a:pt x="93980" y="363220"/>
                      <a:pt x="77470" y="350520"/>
                    </a:cubicBezTo>
                    <a:cubicBezTo>
                      <a:pt x="60960" y="337820"/>
                      <a:pt x="46990" y="322580"/>
                      <a:pt x="35560" y="306070"/>
                    </a:cubicBezTo>
                    <a:cubicBezTo>
                      <a:pt x="24130" y="289560"/>
                      <a:pt x="15240" y="269240"/>
                      <a:pt x="10160" y="250190"/>
                    </a:cubicBezTo>
                    <a:cubicBezTo>
                      <a:pt x="5080" y="231140"/>
                      <a:pt x="1270" y="209550"/>
                      <a:pt x="2540" y="189230"/>
                    </a:cubicBezTo>
                    <a:cubicBezTo>
                      <a:pt x="3810" y="168910"/>
                      <a:pt x="6350" y="149860"/>
                      <a:pt x="16510" y="128270"/>
                    </a:cubicBezTo>
                    <a:cubicBezTo>
                      <a:pt x="31750" y="99060"/>
                      <a:pt x="68580" y="54610"/>
                      <a:pt x="95250" y="35560"/>
                    </a:cubicBezTo>
                    <a:cubicBezTo>
                      <a:pt x="114300" y="21590"/>
                      <a:pt x="132080" y="16510"/>
                      <a:pt x="152400" y="12700"/>
                    </a:cubicBezTo>
                    <a:cubicBezTo>
                      <a:pt x="171450" y="8890"/>
                      <a:pt x="193040" y="7620"/>
                      <a:pt x="213360" y="10160"/>
                    </a:cubicBezTo>
                    <a:cubicBezTo>
                      <a:pt x="233680" y="12700"/>
                      <a:pt x="254000" y="17780"/>
                      <a:pt x="273050" y="26670"/>
                    </a:cubicBezTo>
                    <a:cubicBezTo>
                      <a:pt x="290830" y="35560"/>
                      <a:pt x="308610" y="46990"/>
                      <a:pt x="323850" y="60960"/>
                    </a:cubicBezTo>
                    <a:cubicBezTo>
                      <a:pt x="339090" y="74930"/>
                      <a:pt x="351790" y="91440"/>
                      <a:pt x="361950" y="109220"/>
                    </a:cubicBezTo>
                    <a:cubicBezTo>
                      <a:pt x="370840" y="127000"/>
                      <a:pt x="377190" y="147320"/>
                      <a:pt x="381000" y="167640"/>
                    </a:cubicBezTo>
                    <a:cubicBezTo>
                      <a:pt x="384810" y="187960"/>
                      <a:pt x="384810" y="209550"/>
                      <a:pt x="381000" y="229870"/>
                    </a:cubicBezTo>
                    <a:cubicBezTo>
                      <a:pt x="377190" y="250190"/>
                      <a:pt x="370840" y="270510"/>
                      <a:pt x="361950" y="288290"/>
                    </a:cubicBezTo>
                    <a:cubicBezTo>
                      <a:pt x="351790" y="306070"/>
                      <a:pt x="339090" y="323850"/>
                      <a:pt x="323850" y="337820"/>
                    </a:cubicBezTo>
                    <a:cubicBezTo>
                      <a:pt x="308610" y="351790"/>
                      <a:pt x="290830" y="363220"/>
                      <a:pt x="273050" y="372110"/>
                    </a:cubicBezTo>
                    <a:cubicBezTo>
                      <a:pt x="254000" y="381000"/>
                      <a:pt x="233680" y="386080"/>
                      <a:pt x="213360" y="388620"/>
                    </a:cubicBezTo>
                    <a:cubicBezTo>
                      <a:pt x="193040" y="391160"/>
                      <a:pt x="171450" y="388620"/>
                      <a:pt x="152400" y="384810"/>
                    </a:cubicBezTo>
                    <a:cubicBezTo>
                      <a:pt x="132080" y="381000"/>
                      <a:pt x="113030" y="372110"/>
                      <a:pt x="95250" y="361950"/>
                    </a:cubicBezTo>
                    <a:cubicBezTo>
                      <a:pt x="77470" y="351790"/>
                      <a:pt x="62230" y="341630"/>
                      <a:pt x="48260" y="322580"/>
                    </a:cubicBezTo>
                    <a:cubicBezTo>
                      <a:pt x="29210" y="295910"/>
                      <a:pt x="5080" y="247650"/>
                      <a:pt x="2540" y="209550"/>
                    </a:cubicBezTo>
                    <a:cubicBezTo>
                      <a:pt x="0" y="171450"/>
                      <a:pt x="19050" y="121920"/>
                      <a:pt x="35560" y="92710"/>
                    </a:cubicBezTo>
                    <a:cubicBezTo>
                      <a:pt x="46990" y="72390"/>
                      <a:pt x="60960" y="59690"/>
                      <a:pt x="77470" y="46990"/>
                    </a:cubicBezTo>
                    <a:cubicBezTo>
                      <a:pt x="93980" y="34290"/>
                      <a:pt x="109220" y="26670"/>
                      <a:pt x="132080" y="19050"/>
                    </a:cubicBezTo>
                    <a:cubicBezTo>
                      <a:pt x="163830" y="8890"/>
                      <a:pt x="222250" y="0"/>
                      <a:pt x="252730" y="0"/>
                    </a:cubicBezTo>
                    <a:cubicBezTo>
                      <a:pt x="271780" y="0"/>
                      <a:pt x="281940" y="1270"/>
                      <a:pt x="299720" y="6350"/>
                    </a:cubicBezTo>
                    <a:cubicBezTo>
                      <a:pt x="323850" y="13970"/>
                      <a:pt x="361950" y="29210"/>
                      <a:pt x="384810" y="49530"/>
                    </a:cubicBezTo>
                    <a:cubicBezTo>
                      <a:pt x="407670" y="69850"/>
                      <a:pt x="426720" y="99060"/>
                      <a:pt x="438150" y="128270"/>
                    </a:cubicBezTo>
                    <a:cubicBezTo>
                      <a:pt x="449580" y="157480"/>
                      <a:pt x="453390" y="193040"/>
                      <a:pt x="449580" y="223520"/>
                    </a:cubicBezTo>
                    <a:cubicBezTo>
                      <a:pt x="445770" y="254000"/>
                      <a:pt x="434340" y="287020"/>
                      <a:pt x="416560" y="312420"/>
                    </a:cubicBezTo>
                    <a:cubicBezTo>
                      <a:pt x="398780" y="337820"/>
                      <a:pt x="372110" y="360680"/>
                      <a:pt x="345440" y="374650"/>
                    </a:cubicBezTo>
                    <a:cubicBezTo>
                      <a:pt x="317500" y="388620"/>
                      <a:pt x="252730" y="397510"/>
                      <a:pt x="252730" y="397510"/>
                    </a:cubicBezTo>
                  </a:path>
                </a:pathLst>
              </a:custGeom>
              <a:solidFill>
                <a:srgbClr val="FDFAF0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" name="Group 92"/>
            <p:cNvGrpSpPr/>
            <p:nvPr/>
          </p:nvGrpSpPr>
          <p:grpSpPr>
            <a:xfrm>
              <a:off x="8183880" y="5373053"/>
              <a:ext cx="1437323" cy="1922145"/>
              <a:chOff x="0" y="0"/>
              <a:chExt cx="1916430" cy="2562860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46990" y="45720"/>
                <a:ext cx="1869440" cy="2467610"/>
              </a:xfrm>
              <a:custGeom>
                <a:avLst/>
                <a:gdLst/>
                <a:ahLst/>
                <a:cxnLst/>
                <a:rect l="l" t="t" r="r" b="b"/>
                <a:pathLst>
                  <a:path w="1869440" h="2467610">
                    <a:moveTo>
                      <a:pt x="749300" y="820420"/>
                    </a:moveTo>
                    <a:cubicBezTo>
                      <a:pt x="560070" y="867410"/>
                      <a:pt x="430530" y="829310"/>
                      <a:pt x="345440" y="789940"/>
                    </a:cubicBezTo>
                    <a:cubicBezTo>
                      <a:pt x="265430" y="753110"/>
                      <a:pt x="182880" y="713740"/>
                      <a:pt x="133350" y="642620"/>
                    </a:cubicBezTo>
                    <a:cubicBezTo>
                      <a:pt x="74930" y="558800"/>
                      <a:pt x="30480" y="306070"/>
                      <a:pt x="43180" y="300990"/>
                    </a:cubicBezTo>
                    <a:cubicBezTo>
                      <a:pt x="52070" y="297180"/>
                      <a:pt x="148590" y="457200"/>
                      <a:pt x="140970" y="463550"/>
                    </a:cubicBezTo>
                    <a:cubicBezTo>
                      <a:pt x="137160" y="467360"/>
                      <a:pt x="109220" y="447040"/>
                      <a:pt x="92710" y="431800"/>
                    </a:cubicBezTo>
                    <a:cubicBezTo>
                      <a:pt x="69850" y="410210"/>
                      <a:pt x="39370" y="365760"/>
                      <a:pt x="25400" y="337820"/>
                    </a:cubicBezTo>
                    <a:cubicBezTo>
                      <a:pt x="15240" y="317500"/>
                      <a:pt x="11430" y="303530"/>
                      <a:pt x="10160" y="281940"/>
                    </a:cubicBezTo>
                    <a:cubicBezTo>
                      <a:pt x="7620" y="250190"/>
                      <a:pt x="12700" y="198120"/>
                      <a:pt x="21590" y="167640"/>
                    </a:cubicBezTo>
                    <a:cubicBezTo>
                      <a:pt x="27940" y="146050"/>
                      <a:pt x="34290" y="133350"/>
                      <a:pt x="46990" y="115570"/>
                    </a:cubicBezTo>
                    <a:cubicBezTo>
                      <a:pt x="66040" y="90170"/>
                      <a:pt x="99060" y="54610"/>
                      <a:pt x="132080" y="36830"/>
                    </a:cubicBezTo>
                    <a:cubicBezTo>
                      <a:pt x="165100" y="19050"/>
                      <a:pt x="207010" y="7620"/>
                      <a:pt x="243840" y="6350"/>
                    </a:cubicBezTo>
                    <a:cubicBezTo>
                      <a:pt x="280670" y="5080"/>
                      <a:pt x="341630" y="2540"/>
                      <a:pt x="355600" y="31750"/>
                    </a:cubicBezTo>
                    <a:cubicBezTo>
                      <a:pt x="383540" y="90170"/>
                      <a:pt x="198120" y="448310"/>
                      <a:pt x="146050" y="462280"/>
                    </a:cubicBezTo>
                    <a:cubicBezTo>
                      <a:pt x="128270" y="467360"/>
                      <a:pt x="114300" y="445770"/>
                      <a:pt x="97790" y="430530"/>
                    </a:cubicBezTo>
                    <a:cubicBezTo>
                      <a:pt x="74930" y="408940"/>
                      <a:pt x="43180" y="370840"/>
                      <a:pt x="29210" y="336550"/>
                    </a:cubicBezTo>
                    <a:cubicBezTo>
                      <a:pt x="15240" y="302260"/>
                      <a:pt x="10160" y="259080"/>
                      <a:pt x="13970" y="222250"/>
                    </a:cubicBezTo>
                    <a:cubicBezTo>
                      <a:pt x="17780" y="185420"/>
                      <a:pt x="31750" y="144780"/>
                      <a:pt x="52070" y="114300"/>
                    </a:cubicBezTo>
                    <a:cubicBezTo>
                      <a:pt x="72390" y="82550"/>
                      <a:pt x="109220" y="52070"/>
                      <a:pt x="135890" y="35560"/>
                    </a:cubicBezTo>
                    <a:cubicBezTo>
                      <a:pt x="154940" y="24130"/>
                      <a:pt x="168910" y="19050"/>
                      <a:pt x="190500" y="13970"/>
                    </a:cubicBezTo>
                    <a:cubicBezTo>
                      <a:pt x="220980" y="7620"/>
                      <a:pt x="274320" y="6350"/>
                      <a:pt x="304800" y="11430"/>
                    </a:cubicBezTo>
                    <a:cubicBezTo>
                      <a:pt x="326390" y="15240"/>
                      <a:pt x="353060" y="13970"/>
                      <a:pt x="359410" y="31750"/>
                    </a:cubicBezTo>
                    <a:cubicBezTo>
                      <a:pt x="379730" y="82550"/>
                      <a:pt x="200660" y="448310"/>
                      <a:pt x="135890" y="461010"/>
                    </a:cubicBezTo>
                    <a:cubicBezTo>
                      <a:pt x="104140" y="467360"/>
                      <a:pt x="69850" y="417830"/>
                      <a:pt x="48260" y="387350"/>
                    </a:cubicBezTo>
                    <a:cubicBezTo>
                      <a:pt x="26670" y="356870"/>
                      <a:pt x="11430" y="311150"/>
                      <a:pt x="5080" y="280670"/>
                    </a:cubicBezTo>
                    <a:cubicBezTo>
                      <a:pt x="0" y="259080"/>
                      <a:pt x="0" y="243840"/>
                      <a:pt x="3810" y="222250"/>
                    </a:cubicBezTo>
                    <a:cubicBezTo>
                      <a:pt x="8890" y="191770"/>
                      <a:pt x="21590" y="144780"/>
                      <a:pt x="41910" y="114300"/>
                    </a:cubicBezTo>
                    <a:cubicBezTo>
                      <a:pt x="62230" y="82550"/>
                      <a:pt x="93980" y="53340"/>
                      <a:pt x="127000" y="35560"/>
                    </a:cubicBezTo>
                    <a:cubicBezTo>
                      <a:pt x="160020" y="17780"/>
                      <a:pt x="189230" y="7620"/>
                      <a:pt x="237490" y="5080"/>
                    </a:cubicBezTo>
                    <a:cubicBezTo>
                      <a:pt x="326390" y="0"/>
                      <a:pt x="501650" y="53340"/>
                      <a:pt x="617220" y="62230"/>
                    </a:cubicBezTo>
                    <a:cubicBezTo>
                      <a:pt x="712470" y="69850"/>
                      <a:pt x="791210" y="41910"/>
                      <a:pt x="878840" y="63500"/>
                    </a:cubicBezTo>
                    <a:cubicBezTo>
                      <a:pt x="976630" y="87630"/>
                      <a:pt x="1084580" y="158750"/>
                      <a:pt x="1174750" y="213360"/>
                    </a:cubicBezTo>
                    <a:cubicBezTo>
                      <a:pt x="1257300" y="264160"/>
                      <a:pt x="1328420" y="316230"/>
                      <a:pt x="1402080" y="375920"/>
                    </a:cubicBezTo>
                    <a:cubicBezTo>
                      <a:pt x="1478280" y="436880"/>
                      <a:pt x="1564640" y="483870"/>
                      <a:pt x="1624330" y="576580"/>
                    </a:cubicBezTo>
                    <a:cubicBezTo>
                      <a:pt x="1705610" y="703580"/>
                      <a:pt x="1762760" y="943610"/>
                      <a:pt x="1793240" y="1101090"/>
                    </a:cubicBezTo>
                    <a:cubicBezTo>
                      <a:pt x="1817370" y="1224280"/>
                      <a:pt x="1869440" y="1336040"/>
                      <a:pt x="1818640" y="1437640"/>
                    </a:cubicBezTo>
                    <a:cubicBezTo>
                      <a:pt x="1744980" y="1583690"/>
                      <a:pt x="1388110" y="1738630"/>
                      <a:pt x="1228090" y="1808480"/>
                    </a:cubicBezTo>
                    <a:cubicBezTo>
                      <a:pt x="1130300" y="1851660"/>
                      <a:pt x="1051560" y="1836420"/>
                      <a:pt x="976630" y="1875790"/>
                    </a:cubicBezTo>
                    <a:cubicBezTo>
                      <a:pt x="900430" y="1915160"/>
                      <a:pt x="840740" y="1981200"/>
                      <a:pt x="773430" y="2044700"/>
                    </a:cubicBezTo>
                    <a:cubicBezTo>
                      <a:pt x="698500" y="2115820"/>
                      <a:pt x="605790" y="2280920"/>
                      <a:pt x="551180" y="2287270"/>
                    </a:cubicBezTo>
                    <a:cubicBezTo>
                      <a:pt x="524510" y="2291080"/>
                      <a:pt x="497840" y="2235200"/>
                      <a:pt x="483870" y="2241550"/>
                    </a:cubicBezTo>
                    <a:cubicBezTo>
                      <a:pt x="466090" y="2249170"/>
                      <a:pt x="483870" y="2327910"/>
                      <a:pt x="466090" y="2362200"/>
                    </a:cubicBezTo>
                    <a:cubicBezTo>
                      <a:pt x="448310" y="2396490"/>
                      <a:pt x="407670" y="2430780"/>
                      <a:pt x="379730" y="2447290"/>
                    </a:cubicBezTo>
                    <a:cubicBezTo>
                      <a:pt x="359410" y="2458720"/>
                      <a:pt x="340360" y="2462530"/>
                      <a:pt x="320040" y="2465070"/>
                    </a:cubicBezTo>
                    <a:cubicBezTo>
                      <a:pt x="299720" y="2467610"/>
                      <a:pt x="279400" y="2466340"/>
                      <a:pt x="259080" y="2462530"/>
                    </a:cubicBezTo>
                    <a:cubicBezTo>
                      <a:pt x="238760" y="2458720"/>
                      <a:pt x="218440" y="2451100"/>
                      <a:pt x="200660" y="2440940"/>
                    </a:cubicBezTo>
                    <a:cubicBezTo>
                      <a:pt x="182880" y="2430780"/>
                      <a:pt x="167640" y="2420620"/>
                      <a:pt x="153670" y="2402840"/>
                    </a:cubicBezTo>
                    <a:cubicBezTo>
                      <a:pt x="133350" y="2376170"/>
                      <a:pt x="107950" y="2327910"/>
                      <a:pt x="105410" y="2289810"/>
                    </a:cubicBezTo>
                    <a:cubicBezTo>
                      <a:pt x="102870" y="2251710"/>
                      <a:pt x="120650" y="2200910"/>
                      <a:pt x="135890" y="2171700"/>
                    </a:cubicBezTo>
                    <a:cubicBezTo>
                      <a:pt x="147320" y="2151380"/>
                      <a:pt x="162560" y="2139950"/>
                      <a:pt x="177800" y="2127250"/>
                    </a:cubicBezTo>
                    <a:cubicBezTo>
                      <a:pt x="194310" y="2114550"/>
                      <a:pt x="212090" y="2103120"/>
                      <a:pt x="231140" y="2096770"/>
                    </a:cubicBezTo>
                    <a:cubicBezTo>
                      <a:pt x="250190" y="2089150"/>
                      <a:pt x="271780" y="2085340"/>
                      <a:pt x="292100" y="2085340"/>
                    </a:cubicBezTo>
                    <a:cubicBezTo>
                      <a:pt x="312420" y="2085340"/>
                      <a:pt x="334010" y="2087880"/>
                      <a:pt x="353060" y="2094230"/>
                    </a:cubicBezTo>
                    <a:cubicBezTo>
                      <a:pt x="372110" y="2100580"/>
                      <a:pt x="389890" y="2106930"/>
                      <a:pt x="407670" y="2122170"/>
                    </a:cubicBezTo>
                    <a:cubicBezTo>
                      <a:pt x="433070" y="2143760"/>
                      <a:pt x="467360" y="2190750"/>
                      <a:pt x="478790" y="2221230"/>
                    </a:cubicBezTo>
                    <a:cubicBezTo>
                      <a:pt x="487680" y="2242820"/>
                      <a:pt x="487680" y="2261870"/>
                      <a:pt x="486410" y="2282190"/>
                    </a:cubicBezTo>
                    <a:cubicBezTo>
                      <a:pt x="485140" y="2302510"/>
                      <a:pt x="481330" y="2324100"/>
                      <a:pt x="473710" y="2343150"/>
                    </a:cubicBezTo>
                    <a:cubicBezTo>
                      <a:pt x="466090" y="2362200"/>
                      <a:pt x="455930" y="2381250"/>
                      <a:pt x="443230" y="2396490"/>
                    </a:cubicBezTo>
                    <a:cubicBezTo>
                      <a:pt x="430530" y="2411730"/>
                      <a:pt x="414020" y="2426970"/>
                      <a:pt x="397510" y="2437130"/>
                    </a:cubicBezTo>
                    <a:cubicBezTo>
                      <a:pt x="379730" y="2448560"/>
                      <a:pt x="360680" y="2456180"/>
                      <a:pt x="340360" y="2461260"/>
                    </a:cubicBezTo>
                    <a:cubicBezTo>
                      <a:pt x="321310" y="2466340"/>
                      <a:pt x="299720" y="2467610"/>
                      <a:pt x="279400" y="2466340"/>
                    </a:cubicBezTo>
                    <a:cubicBezTo>
                      <a:pt x="259080" y="2465070"/>
                      <a:pt x="238760" y="2458720"/>
                      <a:pt x="219710" y="2451100"/>
                    </a:cubicBezTo>
                    <a:cubicBezTo>
                      <a:pt x="200660" y="2442210"/>
                      <a:pt x="182880" y="2430780"/>
                      <a:pt x="167640" y="2416810"/>
                    </a:cubicBezTo>
                    <a:cubicBezTo>
                      <a:pt x="152400" y="2402840"/>
                      <a:pt x="140970" y="2392680"/>
                      <a:pt x="129540" y="2368550"/>
                    </a:cubicBezTo>
                    <a:cubicBezTo>
                      <a:pt x="102870" y="2313940"/>
                      <a:pt x="40640" y="2169160"/>
                      <a:pt x="62230" y="2081530"/>
                    </a:cubicBezTo>
                    <a:cubicBezTo>
                      <a:pt x="86360" y="1986280"/>
                      <a:pt x="210820" y="1903730"/>
                      <a:pt x="289560" y="1821180"/>
                    </a:cubicBezTo>
                    <a:cubicBezTo>
                      <a:pt x="365760" y="1741170"/>
                      <a:pt x="443230" y="1659890"/>
                      <a:pt x="525780" y="1595120"/>
                    </a:cubicBezTo>
                    <a:cubicBezTo>
                      <a:pt x="603250" y="1534160"/>
                      <a:pt x="684530" y="1484630"/>
                      <a:pt x="770890" y="1442720"/>
                    </a:cubicBezTo>
                    <a:cubicBezTo>
                      <a:pt x="858520" y="1400810"/>
                      <a:pt x="937260" y="1374140"/>
                      <a:pt x="1046480" y="1346200"/>
                    </a:cubicBezTo>
                    <a:cubicBezTo>
                      <a:pt x="1196340" y="1308100"/>
                      <a:pt x="1573530" y="1214120"/>
                      <a:pt x="1592580" y="1253490"/>
                    </a:cubicBezTo>
                    <a:cubicBezTo>
                      <a:pt x="1606550" y="1281430"/>
                      <a:pt x="1430020" y="1457960"/>
                      <a:pt x="1388110" y="1443990"/>
                    </a:cubicBezTo>
                    <a:cubicBezTo>
                      <a:pt x="1347470" y="1430020"/>
                      <a:pt x="1365250" y="1278890"/>
                      <a:pt x="1342390" y="1187450"/>
                    </a:cubicBezTo>
                    <a:cubicBezTo>
                      <a:pt x="1315720" y="1078230"/>
                      <a:pt x="1295400" y="927100"/>
                      <a:pt x="1230630" y="835660"/>
                    </a:cubicBezTo>
                    <a:cubicBezTo>
                      <a:pt x="1170940" y="750570"/>
                      <a:pt x="1066800" y="694690"/>
                      <a:pt x="980440" y="646430"/>
                    </a:cubicBezTo>
                    <a:cubicBezTo>
                      <a:pt x="900430" y="601980"/>
                      <a:pt x="834390" y="576580"/>
                      <a:pt x="731520" y="548640"/>
                    </a:cubicBezTo>
                    <a:cubicBezTo>
                      <a:pt x="577850" y="508000"/>
                      <a:pt x="222250" y="494030"/>
                      <a:pt x="135890" y="461010"/>
                    </a:cubicBezTo>
                    <a:cubicBezTo>
                      <a:pt x="109220" y="450850"/>
                      <a:pt x="102870" y="441960"/>
                      <a:pt x="87630" y="429260"/>
                    </a:cubicBezTo>
                    <a:cubicBezTo>
                      <a:pt x="73660" y="416560"/>
                      <a:pt x="59690" y="406400"/>
                      <a:pt x="48260" y="387350"/>
                    </a:cubicBezTo>
                    <a:cubicBezTo>
                      <a:pt x="31750" y="360680"/>
                      <a:pt x="11430" y="311150"/>
                      <a:pt x="5080" y="280670"/>
                    </a:cubicBezTo>
                    <a:cubicBezTo>
                      <a:pt x="0" y="259080"/>
                      <a:pt x="0" y="243840"/>
                      <a:pt x="3810" y="222250"/>
                    </a:cubicBezTo>
                    <a:cubicBezTo>
                      <a:pt x="8890" y="191770"/>
                      <a:pt x="21590" y="144780"/>
                      <a:pt x="41910" y="114300"/>
                    </a:cubicBezTo>
                    <a:cubicBezTo>
                      <a:pt x="62230" y="82550"/>
                      <a:pt x="100330" y="52070"/>
                      <a:pt x="127000" y="35560"/>
                    </a:cubicBezTo>
                    <a:cubicBezTo>
                      <a:pt x="146050" y="24130"/>
                      <a:pt x="162560" y="19050"/>
                      <a:pt x="180340" y="13970"/>
                    </a:cubicBezTo>
                    <a:cubicBezTo>
                      <a:pt x="199390" y="8890"/>
                      <a:pt x="215900" y="3810"/>
                      <a:pt x="237490" y="5080"/>
                    </a:cubicBezTo>
                    <a:cubicBezTo>
                      <a:pt x="269240" y="6350"/>
                      <a:pt x="336550" y="1270"/>
                      <a:pt x="350520" y="30480"/>
                    </a:cubicBezTo>
                    <a:cubicBezTo>
                      <a:pt x="379730" y="88900"/>
                      <a:pt x="198120" y="448310"/>
                      <a:pt x="146050" y="462280"/>
                    </a:cubicBezTo>
                    <a:cubicBezTo>
                      <a:pt x="128270" y="467360"/>
                      <a:pt x="114300" y="445770"/>
                      <a:pt x="97790" y="430530"/>
                    </a:cubicBezTo>
                    <a:cubicBezTo>
                      <a:pt x="74930" y="408940"/>
                      <a:pt x="43180" y="370840"/>
                      <a:pt x="29210" y="336550"/>
                    </a:cubicBezTo>
                    <a:cubicBezTo>
                      <a:pt x="15240" y="302260"/>
                      <a:pt x="10160" y="259080"/>
                      <a:pt x="13970" y="222250"/>
                    </a:cubicBezTo>
                    <a:cubicBezTo>
                      <a:pt x="17780" y="185420"/>
                      <a:pt x="31750" y="144780"/>
                      <a:pt x="52070" y="114300"/>
                    </a:cubicBezTo>
                    <a:cubicBezTo>
                      <a:pt x="72390" y="82550"/>
                      <a:pt x="109220" y="52070"/>
                      <a:pt x="135890" y="35560"/>
                    </a:cubicBezTo>
                    <a:cubicBezTo>
                      <a:pt x="154940" y="24130"/>
                      <a:pt x="168910" y="19050"/>
                      <a:pt x="190500" y="13970"/>
                    </a:cubicBezTo>
                    <a:cubicBezTo>
                      <a:pt x="220980" y="7620"/>
                      <a:pt x="274320" y="6350"/>
                      <a:pt x="304800" y="11430"/>
                    </a:cubicBezTo>
                    <a:cubicBezTo>
                      <a:pt x="326390" y="15240"/>
                      <a:pt x="351790" y="13970"/>
                      <a:pt x="359410" y="31750"/>
                    </a:cubicBezTo>
                    <a:cubicBezTo>
                      <a:pt x="379730" y="83820"/>
                      <a:pt x="194310" y="449580"/>
                      <a:pt x="140970" y="463550"/>
                    </a:cubicBezTo>
                    <a:cubicBezTo>
                      <a:pt x="121920" y="468630"/>
                      <a:pt x="109220" y="447040"/>
                      <a:pt x="92710" y="431800"/>
                    </a:cubicBezTo>
                    <a:cubicBezTo>
                      <a:pt x="69850" y="410210"/>
                      <a:pt x="39370" y="372110"/>
                      <a:pt x="25400" y="337820"/>
                    </a:cubicBezTo>
                    <a:cubicBezTo>
                      <a:pt x="11430" y="303530"/>
                      <a:pt x="5080" y="260350"/>
                      <a:pt x="8890" y="223520"/>
                    </a:cubicBezTo>
                    <a:cubicBezTo>
                      <a:pt x="12700" y="186690"/>
                      <a:pt x="31750" y="142240"/>
                      <a:pt x="46990" y="115570"/>
                    </a:cubicBezTo>
                    <a:cubicBezTo>
                      <a:pt x="58420" y="96520"/>
                      <a:pt x="71120" y="83820"/>
                      <a:pt x="85090" y="71120"/>
                    </a:cubicBezTo>
                    <a:cubicBezTo>
                      <a:pt x="99060" y="58420"/>
                      <a:pt x="111760" y="46990"/>
                      <a:pt x="132080" y="36830"/>
                    </a:cubicBezTo>
                    <a:cubicBezTo>
                      <a:pt x="160020" y="22860"/>
                      <a:pt x="207010" y="7620"/>
                      <a:pt x="243840" y="6350"/>
                    </a:cubicBezTo>
                    <a:cubicBezTo>
                      <a:pt x="280670" y="5080"/>
                      <a:pt x="321310" y="15240"/>
                      <a:pt x="355600" y="31750"/>
                    </a:cubicBezTo>
                    <a:cubicBezTo>
                      <a:pt x="392430" y="49530"/>
                      <a:pt x="426720" y="74930"/>
                      <a:pt x="458470" y="115570"/>
                    </a:cubicBezTo>
                    <a:cubicBezTo>
                      <a:pt x="506730" y="177800"/>
                      <a:pt x="521970" y="342900"/>
                      <a:pt x="588010" y="392430"/>
                    </a:cubicBezTo>
                    <a:cubicBezTo>
                      <a:pt x="643890" y="434340"/>
                      <a:pt x="762000" y="410210"/>
                      <a:pt x="806450" y="425450"/>
                    </a:cubicBezTo>
                    <a:cubicBezTo>
                      <a:pt x="826770" y="433070"/>
                      <a:pt x="834390" y="438150"/>
                      <a:pt x="849630" y="449580"/>
                    </a:cubicBezTo>
                    <a:cubicBezTo>
                      <a:pt x="869950" y="466090"/>
                      <a:pt x="899160" y="496570"/>
                      <a:pt x="913130" y="524510"/>
                    </a:cubicBezTo>
                    <a:cubicBezTo>
                      <a:pt x="927100" y="553720"/>
                      <a:pt x="935990" y="589280"/>
                      <a:pt x="934720" y="621030"/>
                    </a:cubicBezTo>
                    <a:cubicBezTo>
                      <a:pt x="933450" y="652780"/>
                      <a:pt x="924560" y="687070"/>
                      <a:pt x="909320" y="715010"/>
                    </a:cubicBezTo>
                    <a:cubicBezTo>
                      <a:pt x="894080" y="742950"/>
                      <a:pt x="868680" y="769620"/>
                      <a:pt x="842010" y="787400"/>
                    </a:cubicBezTo>
                    <a:cubicBezTo>
                      <a:pt x="815340" y="805180"/>
                      <a:pt x="749300" y="820420"/>
                      <a:pt x="749300" y="820420"/>
                    </a:cubicBezTo>
                  </a:path>
                </a:pathLst>
              </a:custGeom>
              <a:solidFill>
                <a:srgbClr val="FDFAF0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" name="Group 94"/>
            <p:cNvGrpSpPr/>
            <p:nvPr/>
          </p:nvGrpSpPr>
          <p:grpSpPr>
            <a:xfrm>
              <a:off x="7319962" y="6235065"/>
              <a:ext cx="2477452" cy="3442335"/>
              <a:chOff x="0" y="0"/>
              <a:chExt cx="3303270" cy="4589780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45720" y="45720"/>
                <a:ext cx="3209290" cy="4495800"/>
              </a:xfrm>
              <a:custGeom>
                <a:avLst/>
                <a:gdLst/>
                <a:ahLst/>
                <a:cxnLst/>
                <a:rect l="l" t="t" r="r" b="b"/>
                <a:pathLst>
                  <a:path w="3209290" h="4495800">
                    <a:moveTo>
                      <a:pt x="2157730" y="831850"/>
                    </a:moveTo>
                    <a:cubicBezTo>
                      <a:pt x="1892300" y="913130"/>
                      <a:pt x="1753870" y="942340"/>
                      <a:pt x="1664970" y="1033780"/>
                    </a:cubicBezTo>
                    <a:cubicBezTo>
                      <a:pt x="1545590" y="1155700"/>
                      <a:pt x="1473200" y="1515110"/>
                      <a:pt x="1398270" y="1615440"/>
                    </a:cubicBezTo>
                    <a:cubicBezTo>
                      <a:pt x="1366520" y="1657350"/>
                      <a:pt x="1337310" y="1675130"/>
                      <a:pt x="1310640" y="1691640"/>
                    </a:cubicBezTo>
                    <a:cubicBezTo>
                      <a:pt x="1291590" y="1703070"/>
                      <a:pt x="1277620" y="1708150"/>
                      <a:pt x="1256030" y="1711960"/>
                    </a:cubicBezTo>
                    <a:cubicBezTo>
                      <a:pt x="1225550" y="1717040"/>
                      <a:pt x="1170940" y="1717040"/>
                      <a:pt x="1140460" y="1710690"/>
                    </a:cubicBezTo>
                    <a:cubicBezTo>
                      <a:pt x="1118870" y="1706880"/>
                      <a:pt x="1104900" y="1700530"/>
                      <a:pt x="1085850" y="1689100"/>
                    </a:cubicBezTo>
                    <a:cubicBezTo>
                      <a:pt x="1059180" y="1672590"/>
                      <a:pt x="1019810" y="1637030"/>
                      <a:pt x="1000760" y="1611630"/>
                    </a:cubicBezTo>
                    <a:cubicBezTo>
                      <a:pt x="986790" y="1593850"/>
                      <a:pt x="980440" y="1581150"/>
                      <a:pt x="974090" y="1559560"/>
                    </a:cubicBezTo>
                    <a:cubicBezTo>
                      <a:pt x="965200" y="1529080"/>
                      <a:pt x="955040" y="1492250"/>
                      <a:pt x="961390" y="1443990"/>
                    </a:cubicBezTo>
                    <a:cubicBezTo>
                      <a:pt x="972820" y="1356360"/>
                      <a:pt x="1069340" y="1200150"/>
                      <a:pt x="1104900" y="1085850"/>
                    </a:cubicBezTo>
                    <a:cubicBezTo>
                      <a:pt x="1136650" y="985520"/>
                      <a:pt x="1154430" y="897890"/>
                      <a:pt x="1170940" y="797560"/>
                    </a:cubicBezTo>
                    <a:cubicBezTo>
                      <a:pt x="1188720" y="688340"/>
                      <a:pt x="1178560" y="532130"/>
                      <a:pt x="1205230" y="454660"/>
                    </a:cubicBezTo>
                    <a:cubicBezTo>
                      <a:pt x="1220470" y="408940"/>
                      <a:pt x="1239520" y="382270"/>
                      <a:pt x="1266190" y="355600"/>
                    </a:cubicBezTo>
                    <a:cubicBezTo>
                      <a:pt x="1292860" y="328930"/>
                      <a:pt x="1329690" y="307340"/>
                      <a:pt x="1365250" y="295910"/>
                    </a:cubicBezTo>
                    <a:cubicBezTo>
                      <a:pt x="1400810" y="284480"/>
                      <a:pt x="1450340" y="285750"/>
                      <a:pt x="1482090" y="289560"/>
                    </a:cubicBezTo>
                    <a:cubicBezTo>
                      <a:pt x="1504950" y="292100"/>
                      <a:pt x="1520190" y="299720"/>
                      <a:pt x="1537970" y="307340"/>
                    </a:cubicBezTo>
                    <a:cubicBezTo>
                      <a:pt x="1555750" y="314960"/>
                      <a:pt x="1570990" y="322580"/>
                      <a:pt x="1587500" y="337820"/>
                    </a:cubicBezTo>
                    <a:cubicBezTo>
                      <a:pt x="1611630" y="359410"/>
                      <a:pt x="1644650" y="394970"/>
                      <a:pt x="1659890" y="429260"/>
                    </a:cubicBezTo>
                    <a:cubicBezTo>
                      <a:pt x="1675130" y="463550"/>
                      <a:pt x="1689100" y="492760"/>
                      <a:pt x="1680210" y="544830"/>
                    </a:cubicBezTo>
                    <a:cubicBezTo>
                      <a:pt x="1659890" y="673100"/>
                      <a:pt x="1433830" y="958850"/>
                      <a:pt x="1341120" y="1179830"/>
                    </a:cubicBezTo>
                    <a:cubicBezTo>
                      <a:pt x="1247140" y="1403350"/>
                      <a:pt x="1235710" y="1723390"/>
                      <a:pt x="1121410" y="1880870"/>
                    </a:cubicBezTo>
                    <a:cubicBezTo>
                      <a:pt x="1038860" y="1995170"/>
                      <a:pt x="896620" y="2115820"/>
                      <a:pt x="806450" y="2103120"/>
                    </a:cubicBezTo>
                    <a:cubicBezTo>
                      <a:pt x="718820" y="2090420"/>
                      <a:pt x="623570" y="1939290"/>
                      <a:pt x="585470" y="1823720"/>
                    </a:cubicBezTo>
                    <a:cubicBezTo>
                      <a:pt x="538480" y="1682750"/>
                      <a:pt x="586740" y="1479550"/>
                      <a:pt x="599440" y="1301750"/>
                    </a:cubicBezTo>
                    <a:cubicBezTo>
                      <a:pt x="613410" y="1115060"/>
                      <a:pt x="571500" y="849630"/>
                      <a:pt x="666750" y="728980"/>
                    </a:cubicBezTo>
                    <a:cubicBezTo>
                      <a:pt x="751840" y="622300"/>
                      <a:pt x="1042670" y="532130"/>
                      <a:pt x="1093470" y="575310"/>
                    </a:cubicBezTo>
                    <a:cubicBezTo>
                      <a:pt x="1135380" y="610870"/>
                      <a:pt x="1059180" y="742950"/>
                      <a:pt x="1038860" y="869950"/>
                    </a:cubicBezTo>
                    <a:cubicBezTo>
                      <a:pt x="1000760" y="1102360"/>
                      <a:pt x="961390" y="1704340"/>
                      <a:pt x="901700" y="1858010"/>
                    </a:cubicBezTo>
                    <a:cubicBezTo>
                      <a:pt x="881380" y="1911350"/>
                      <a:pt x="863600" y="1929130"/>
                      <a:pt x="835660" y="1954530"/>
                    </a:cubicBezTo>
                    <a:cubicBezTo>
                      <a:pt x="807720" y="1979930"/>
                      <a:pt x="769620" y="2000250"/>
                      <a:pt x="732790" y="2010410"/>
                    </a:cubicBezTo>
                    <a:cubicBezTo>
                      <a:pt x="695960" y="2020570"/>
                      <a:pt x="651510" y="2020570"/>
                      <a:pt x="614680" y="2011680"/>
                    </a:cubicBezTo>
                    <a:cubicBezTo>
                      <a:pt x="577850" y="2002790"/>
                      <a:pt x="535940" y="1977390"/>
                      <a:pt x="510540" y="1958340"/>
                    </a:cubicBezTo>
                    <a:cubicBezTo>
                      <a:pt x="492760" y="1944370"/>
                      <a:pt x="482600" y="1932940"/>
                      <a:pt x="471170" y="1913890"/>
                    </a:cubicBezTo>
                    <a:cubicBezTo>
                      <a:pt x="454660" y="1885950"/>
                      <a:pt x="434340" y="1836420"/>
                      <a:pt x="427990" y="1804670"/>
                    </a:cubicBezTo>
                    <a:cubicBezTo>
                      <a:pt x="424180" y="1781810"/>
                      <a:pt x="430530" y="1772920"/>
                      <a:pt x="427990" y="1744980"/>
                    </a:cubicBezTo>
                    <a:cubicBezTo>
                      <a:pt x="421640" y="1673860"/>
                      <a:pt x="375920" y="1532890"/>
                      <a:pt x="358140" y="1376680"/>
                    </a:cubicBezTo>
                    <a:cubicBezTo>
                      <a:pt x="327660" y="1106170"/>
                      <a:pt x="298450" y="440690"/>
                      <a:pt x="314960" y="259080"/>
                    </a:cubicBezTo>
                    <a:cubicBezTo>
                      <a:pt x="320040" y="199390"/>
                      <a:pt x="323850" y="176530"/>
                      <a:pt x="341630" y="142240"/>
                    </a:cubicBezTo>
                    <a:cubicBezTo>
                      <a:pt x="359410" y="106680"/>
                      <a:pt x="387350" y="72390"/>
                      <a:pt x="419100" y="49530"/>
                    </a:cubicBezTo>
                    <a:cubicBezTo>
                      <a:pt x="450850" y="26670"/>
                      <a:pt x="492760" y="10160"/>
                      <a:pt x="530860" y="5080"/>
                    </a:cubicBezTo>
                    <a:cubicBezTo>
                      <a:pt x="568960" y="0"/>
                      <a:pt x="618490" y="7620"/>
                      <a:pt x="650240" y="16510"/>
                    </a:cubicBezTo>
                    <a:cubicBezTo>
                      <a:pt x="673100" y="22860"/>
                      <a:pt x="685800" y="29210"/>
                      <a:pt x="704850" y="43180"/>
                    </a:cubicBezTo>
                    <a:cubicBezTo>
                      <a:pt x="731520" y="62230"/>
                      <a:pt x="767080" y="97790"/>
                      <a:pt x="786130" y="132080"/>
                    </a:cubicBezTo>
                    <a:cubicBezTo>
                      <a:pt x="805180" y="166370"/>
                      <a:pt x="816610" y="193040"/>
                      <a:pt x="817880" y="247650"/>
                    </a:cubicBezTo>
                    <a:cubicBezTo>
                      <a:pt x="820420" y="379730"/>
                      <a:pt x="694690" y="721360"/>
                      <a:pt x="662940" y="924560"/>
                    </a:cubicBezTo>
                    <a:cubicBezTo>
                      <a:pt x="637540" y="1087120"/>
                      <a:pt x="629920" y="1230630"/>
                      <a:pt x="622300" y="1370330"/>
                    </a:cubicBezTo>
                    <a:cubicBezTo>
                      <a:pt x="614680" y="1493520"/>
                      <a:pt x="623570" y="1617980"/>
                      <a:pt x="613410" y="1720850"/>
                    </a:cubicBezTo>
                    <a:cubicBezTo>
                      <a:pt x="605790" y="1803400"/>
                      <a:pt x="600710" y="1883410"/>
                      <a:pt x="577850" y="1940560"/>
                    </a:cubicBezTo>
                    <a:cubicBezTo>
                      <a:pt x="561340" y="1982470"/>
                      <a:pt x="532130" y="2016760"/>
                      <a:pt x="509270" y="2039620"/>
                    </a:cubicBezTo>
                    <a:cubicBezTo>
                      <a:pt x="492760" y="2056130"/>
                      <a:pt x="480060" y="2065020"/>
                      <a:pt x="458470" y="2073910"/>
                    </a:cubicBezTo>
                    <a:cubicBezTo>
                      <a:pt x="427990" y="2086610"/>
                      <a:pt x="374650" y="2100580"/>
                      <a:pt x="341630" y="2101850"/>
                    </a:cubicBezTo>
                    <a:cubicBezTo>
                      <a:pt x="318770" y="2103120"/>
                      <a:pt x="303530" y="2100580"/>
                      <a:pt x="281940" y="2094230"/>
                    </a:cubicBezTo>
                    <a:cubicBezTo>
                      <a:pt x="250190" y="2084070"/>
                      <a:pt x="200660" y="2058670"/>
                      <a:pt x="175260" y="2038350"/>
                    </a:cubicBezTo>
                    <a:cubicBezTo>
                      <a:pt x="157480" y="2024380"/>
                      <a:pt x="147320" y="2012950"/>
                      <a:pt x="135890" y="1992630"/>
                    </a:cubicBezTo>
                    <a:cubicBezTo>
                      <a:pt x="119380" y="1964690"/>
                      <a:pt x="106680" y="1932940"/>
                      <a:pt x="93980" y="1879600"/>
                    </a:cubicBezTo>
                    <a:cubicBezTo>
                      <a:pt x="67310" y="1761490"/>
                      <a:pt x="54610" y="1517650"/>
                      <a:pt x="40640" y="1294130"/>
                    </a:cubicBezTo>
                    <a:cubicBezTo>
                      <a:pt x="21590" y="998220"/>
                      <a:pt x="0" y="391160"/>
                      <a:pt x="5080" y="257810"/>
                    </a:cubicBezTo>
                    <a:cubicBezTo>
                      <a:pt x="6350" y="226060"/>
                      <a:pt x="5080" y="219710"/>
                      <a:pt x="11430" y="198120"/>
                    </a:cubicBezTo>
                    <a:cubicBezTo>
                      <a:pt x="20320" y="166370"/>
                      <a:pt x="41910" y="119380"/>
                      <a:pt x="67310" y="90170"/>
                    </a:cubicBezTo>
                    <a:cubicBezTo>
                      <a:pt x="92710" y="60960"/>
                      <a:pt x="135890" y="34290"/>
                      <a:pt x="165100" y="20320"/>
                    </a:cubicBezTo>
                    <a:cubicBezTo>
                      <a:pt x="186690" y="10160"/>
                      <a:pt x="201930" y="7620"/>
                      <a:pt x="224790" y="6350"/>
                    </a:cubicBezTo>
                    <a:cubicBezTo>
                      <a:pt x="257810" y="3810"/>
                      <a:pt x="312420" y="10160"/>
                      <a:pt x="344170" y="19050"/>
                    </a:cubicBezTo>
                    <a:cubicBezTo>
                      <a:pt x="365760" y="25400"/>
                      <a:pt x="381000" y="35560"/>
                      <a:pt x="397510" y="46990"/>
                    </a:cubicBezTo>
                    <a:cubicBezTo>
                      <a:pt x="414020" y="58420"/>
                      <a:pt x="429260" y="68580"/>
                      <a:pt x="444500" y="86360"/>
                    </a:cubicBezTo>
                    <a:cubicBezTo>
                      <a:pt x="464820" y="111760"/>
                      <a:pt x="486410" y="139700"/>
                      <a:pt x="501650" y="193040"/>
                    </a:cubicBezTo>
                    <a:cubicBezTo>
                      <a:pt x="538480" y="317500"/>
                      <a:pt x="535940" y="636270"/>
                      <a:pt x="560070" y="852170"/>
                    </a:cubicBezTo>
                    <a:cubicBezTo>
                      <a:pt x="584200" y="1062990"/>
                      <a:pt x="607060" y="1290320"/>
                      <a:pt x="645160" y="1475740"/>
                    </a:cubicBezTo>
                    <a:cubicBezTo>
                      <a:pt x="675640" y="1629410"/>
                      <a:pt x="721360" y="1736090"/>
                      <a:pt x="756920" y="1891030"/>
                    </a:cubicBezTo>
                    <a:cubicBezTo>
                      <a:pt x="801370" y="2086610"/>
                      <a:pt x="802640" y="2395220"/>
                      <a:pt x="885190" y="2556510"/>
                    </a:cubicBezTo>
                    <a:cubicBezTo>
                      <a:pt x="944880" y="2673350"/>
                      <a:pt x="1144270" y="2763520"/>
                      <a:pt x="1127760" y="2811780"/>
                    </a:cubicBezTo>
                    <a:cubicBezTo>
                      <a:pt x="1112520" y="2856230"/>
                      <a:pt x="899160" y="2900680"/>
                      <a:pt x="828040" y="2848610"/>
                    </a:cubicBezTo>
                    <a:cubicBezTo>
                      <a:pt x="720090" y="2768600"/>
                      <a:pt x="737870" y="2385060"/>
                      <a:pt x="703580" y="2157730"/>
                    </a:cubicBezTo>
                    <a:cubicBezTo>
                      <a:pt x="669290" y="1938020"/>
                      <a:pt x="648970" y="1673860"/>
                      <a:pt x="621030" y="1508760"/>
                    </a:cubicBezTo>
                    <a:cubicBezTo>
                      <a:pt x="604520" y="1405890"/>
                      <a:pt x="574040" y="1315720"/>
                      <a:pt x="570230" y="1261110"/>
                    </a:cubicBezTo>
                    <a:cubicBezTo>
                      <a:pt x="568960" y="1234440"/>
                      <a:pt x="568960" y="1223010"/>
                      <a:pt x="574040" y="1201420"/>
                    </a:cubicBezTo>
                    <a:cubicBezTo>
                      <a:pt x="581660" y="1169670"/>
                      <a:pt x="600710" y="1123950"/>
                      <a:pt x="624840" y="1093470"/>
                    </a:cubicBezTo>
                    <a:cubicBezTo>
                      <a:pt x="648970" y="1062990"/>
                      <a:pt x="684530" y="1036320"/>
                      <a:pt x="720090" y="1021080"/>
                    </a:cubicBezTo>
                    <a:cubicBezTo>
                      <a:pt x="755650" y="1005840"/>
                      <a:pt x="800100" y="998220"/>
                      <a:pt x="838200" y="1000760"/>
                    </a:cubicBezTo>
                    <a:cubicBezTo>
                      <a:pt x="876300" y="1003300"/>
                      <a:pt x="918210" y="1017270"/>
                      <a:pt x="951230" y="1037590"/>
                    </a:cubicBezTo>
                    <a:cubicBezTo>
                      <a:pt x="984250" y="1057910"/>
                      <a:pt x="1017270" y="1097280"/>
                      <a:pt x="1035050" y="1123950"/>
                    </a:cubicBezTo>
                    <a:cubicBezTo>
                      <a:pt x="1047750" y="1143000"/>
                      <a:pt x="1051560" y="1151890"/>
                      <a:pt x="1057910" y="1178560"/>
                    </a:cubicBezTo>
                    <a:cubicBezTo>
                      <a:pt x="1071880" y="1235710"/>
                      <a:pt x="1065530" y="1350010"/>
                      <a:pt x="1082040" y="1464310"/>
                    </a:cubicBezTo>
                    <a:cubicBezTo>
                      <a:pt x="1107440" y="1639570"/>
                      <a:pt x="1148080" y="1916430"/>
                      <a:pt x="1221740" y="2125980"/>
                    </a:cubicBezTo>
                    <a:cubicBezTo>
                      <a:pt x="1294130" y="2331720"/>
                      <a:pt x="1558290" y="2590800"/>
                      <a:pt x="1515110" y="2711450"/>
                    </a:cubicBezTo>
                    <a:cubicBezTo>
                      <a:pt x="1483360" y="2800350"/>
                      <a:pt x="1272540" y="2890520"/>
                      <a:pt x="1192530" y="2857500"/>
                    </a:cubicBezTo>
                    <a:cubicBezTo>
                      <a:pt x="1101090" y="2819400"/>
                      <a:pt x="1062990" y="2553970"/>
                      <a:pt x="1023620" y="2424430"/>
                    </a:cubicBezTo>
                    <a:cubicBezTo>
                      <a:pt x="993140" y="2322830"/>
                      <a:pt x="981710" y="2263140"/>
                      <a:pt x="962660" y="2147570"/>
                    </a:cubicBezTo>
                    <a:cubicBezTo>
                      <a:pt x="930910" y="1957070"/>
                      <a:pt x="864870" y="1526540"/>
                      <a:pt x="876300" y="1385570"/>
                    </a:cubicBezTo>
                    <a:cubicBezTo>
                      <a:pt x="880110" y="1329690"/>
                      <a:pt x="889000" y="1304290"/>
                      <a:pt x="908050" y="1271270"/>
                    </a:cubicBezTo>
                    <a:cubicBezTo>
                      <a:pt x="927100" y="1236980"/>
                      <a:pt x="962660" y="1202690"/>
                      <a:pt x="989330" y="1183640"/>
                    </a:cubicBezTo>
                    <a:cubicBezTo>
                      <a:pt x="1008380" y="1169670"/>
                      <a:pt x="1021080" y="1163320"/>
                      <a:pt x="1043940" y="1156970"/>
                    </a:cubicBezTo>
                    <a:cubicBezTo>
                      <a:pt x="1075690" y="1148080"/>
                      <a:pt x="1123950" y="1140460"/>
                      <a:pt x="1162050" y="1145540"/>
                    </a:cubicBezTo>
                    <a:cubicBezTo>
                      <a:pt x="1200150" y="1150620"/>
                      <a:pt x="1240790" y="1168400"/>
                      <a:pt x="1272540" y="1191260"/>
                    </a:cubicBezTo>
                    <a:cubicBezTo>
                      <a:pt x="1304290" y="1214120"/>
                      <a:pt x="1333500" y="1254760"/>
                      <a:pt x="1350010" y="1282700"/>
                    </a:cubicBezTo>
                    <a:cubicBezTo>
                      <a:pt x="1361440" y="1303020"/>
                      <a:pt x="1362710" y="1311910"/>
                      <a:pt x="1369060" y="1339850"/>
                    </a:cubicBezTo>
                    <a:cubicBezTo>
                      <a:pt x="1384300" y="1409700"/>
                      <a:pt x="1388110" y="1592580"/>
                      <a:pt x="1404620" y="1715770"/>
                    </a:cubicBezTo>
                    <a:cubicBezTo>
                      <a:pt x="1421130" y="1835150"/>
                      <a:pt x="1442720" y="1955800"/>
                      <a:pt x="1469390" y="2066290"/>
                    </a:cubicBezTo>
                    <a:cubicBezTo>
                      <a:pt x="1494790" y="2169160"/>
                      <a:pt x="1518920" y="2241550"/>
                      <a:pt x="1558290" y="2358390"/>
                    </a:cubicBezTo>
                    <a:cubicBezTo>
                      <a:pt x="1617980" y="2540000"/>
                      <a:pt x="1866900" y="2964180"/>
                      <a:pt x="1805940" y="3044190"/>
                    </a:cubicBezTo>
                    <a:cubicBezTo>
                      <a:pt x="1769110" y="3092450"/>
                      <a:pt x="1609090" y="3072130"/>
                      <a:pt x="1537970" y="3026410"/>
                    </a:cubicBezTo>
                    <a:cubicBezTo>
                      <a:pt x="1454150" y="2971800"/>
                      <a:pt x="1418590" y="2829560"/>
                      <a:pt x="1363980" y="2693670"/>
                    </a:cubicBezTo>
                    <a:cubicBezTo>
                      <a:pt x="1286510" y="2501900"/>
                      <a:pt x="1160780" y="2112010"/>
                      <a:pt x="1154430" y="1973580"/>
                    </a:cubicBezTo>
                    <a:cubicBezTo>
                      <a:pt x="1151890" y="1917700"/>
                      <a:pt x="1160780" y="1891030"/>
                      <a:pt x="1177290" y="1855470"/>
                    </a:cubicBezTo>
                    <a:cubicBezTo>
                      <a:pt x="1193800" y="1819910"/>
                      <a:pt x="1221740" y="1785620"/>
                      <a:pt x="1252220" y="1761490"/>
                    </a:cubicBezTo>
                    <a:cubicBezTo>
                      <a:pt x="1282700" y="1737360"/>
                      <a:pt x="1329690" y="1720850"/>
                      <a:pt x="1361440" y="1713230"/>
                    </a:cubicBezTo>
                    <a:cubicBezTo>
                      <a:pt x="1384300" y="1708150"/>
                      <a:pt x="1398270" y="1708150"/>
                      <a:pt x="1421130" y="1710690"/>
                    </a:cubicBezTo>
                    <a:cubicBezTo>
                      <a:pt x="1452880" y="1714500"/>
                      <a:pt x="1502410" y="1725930"/>
                      <a:pt x="1535430" y="1746250"/>
                    </a:cubicBezTo>
                    <a:cubicBezTo>
                      <a:pt x="1568450" y="1766570"/>
                      <a:pt x="1593850" y="1788160"/>
                      <a:pt x="1619250" y="1831340"/>
                    </a:cubicBezTo>
                    <a:cubicBezTo>
                      <a:pt x="1664970" y="1908810"/>
                      <a:pt x="1700530" y="2087880"/>
                      <a:pt x="1732280" y="2204720"/>
                    </a:cubicBezTo>
                    <a:cubicBezTo>
                      <a:pt x="1760220" y="2305050"/>
                      <a:pt x="1769110" y="2392680"/>
                      <a:pt x="1800860" y="2489200"/>
                    </a:cubicBezTo>
                    <a:cubicBezTo>
                      <a:pt x="1835150" y="2593340"/>
                      <a:pt x="1943100" y="2708910"/>
                      <a:pt x="1936750" y="2806700"/>
                    </a:cubicBezTo>
                    <a:cubicBezTo>
                      <a:pt x="1931670" y="2894330"/>
                      <a:pt x="1860550" y="3034030"/>
                      <a:pt x="1794510" y="3049270"/>
                    </a:cubicBezTo>
                    <a:cubicBezTo>
                      <a:pt x="1720850" y="3065780"/>
                      <a:pt x="1515110" y="2842260"/>
                      <a:pt x="1503680" y="2854960"/>
                    </a:cubicBezTo>
                    <a:cubicBezTo>
                      <a:pt x="1493520" y="2866390"/>
                      <a:pt x="1601470" y="3026410"/>
                      <a:pt x="1675130" y="3070860"/>
                    </a:cubicBezTo>
                    <a:cubicBezTo>
                      <a:pt x="1750060" y="3115310"/>
                      <a:pt x="1863090" y="3092450"/>
                      <a:pt x="1949450" y="3122930"/>
                    </a:cubicBezTo>
                    <a:cubicBezTo>
                      <a:pt x="2034540" y="3153410"/>
                      <a:pt x="2134870" y="3272790"/>
                      <a:pt x="2188210" y="3253740"/>
                    </a:cubicBezTo>
                    <a:cubicBezTo>
                      <a:pt x="2235200" y="3237230"/>
                      <a:pt x="2244090" y="3102610"/>
                      <a:pt x="2266950" y="3060700"/>
                    </a:cubicBezTo>
                    <a:cubicBezTo>
                      <a:pt x="2279650" y="3037840"/>
                      <a:pt x="2284730" y="3027680"/>
                      <a:pt x="2301240" y="3012440"/>
                    </a:cubicBezTo>
                    <a:cubicBezTo>
                      <a:pt x="2324100" y="2989580"/>
                      <a:pt x="2363470" y="2959100"/>
                      <a:pt x="2400300" y="2946400"/>
                    </a:cubicBezTo>
                    <a:cubicBezTo>
                      <a:pt x="2435860" y="2933700"/>
                      <a:pt x="2480310" y="2927350"/>
                      <a:pt x="2518410" y="2932430"/>
                    </a:cubicBezTo>
                    <a:cubicBezTo>
                      <a:pt x="2556510" y="2937510"/>
                      <a:pt x="2600960" y="2959100"/>
                      <a:pt x="2628900" y="2975610"/>
                    </a:cubicBezTo>
                    <a:cubicBezTo>
                      <a:pt x="2647950" y="2987040"/>
                      <a:pt x="2659380" y="2997200"/>
                      <a:pt x="2673350" y="3014980"/>
                    </a:cubicBezTo>
                    <a:cubicBezTo>
                      <a:pt x="2692400" y="3040380"/>
                      <a:pt x="2717800" y="3083560"/>
                      <a:pt x="2726690" y="3121660"/>
                    </a:cubicBezTo>
                    <a:cubicBezTo>
                      <a:pt x="2735580" y="3158490"/>
                      <a:pt x="2750820" y="3220720"/>
                      <a:pt x="2725420" y="3239770"/>
                    </a:cubicBezTo>
                    <a:cubicBezTo>
                      <a:pt x="2673350" y="3279140"/>
                      <a:pt x="2279650" y="3163570"/>
                      <a:pt x="2254250" y="3112770"/>
                    </a:cubicBezTo>
                    <a:cubicBezTo>
                      <a:pt x="2245360" y="3094990"/>
                      <a:pt x="2264410" y="3075940"/>
                      <a:pt x="2275840" y="3056890"/>
                    </a:cubicBezTo>
                    <a:cubicBezTo>
                      <a:pt x="2292350" y="3028950"/>
                      <a:pt x="2322830" y="2990850"/>
                      <a:pt x="2354580" y="2969260"/>
                    </a:cubicBezTo>
                    <a:cubicBezTo>
                      <a:pt x="2386330" y="2947670"/>
                      <a:pt x="2434590" y="2932430"/>
                      <a:pt x="2466340" y="2927350"/>
                    </a:cubicBezTo>
                    <a:cubicBezTo>
                      <a:pt x="2489200" y="2923540"/>
                      <a:pt x="2506980" y="2926080"/>
                      <a:pt x="2526030" y="2928620"/>
                    </a:cubicBezTo>
                    <a:cubicBezTo>
                      <a:pt x="2545080" y="2931160"/>
                      <a:pt x="2562860" y="2933700"/>
                      <a:pt x="2583180" y="2942590"/>
                    </a:cubicBezTo>
                    <a:cubicBezTo>
                      <a:pt x="2612390" y="2955290"/>
                      <a:pt x="2655570" y="2981960"/>
                      <a:pt x="2680970" y="3011170"/>
                    </a:cubicBezTo>
                    <a:cubicBezTo>
                      <a:pt x="2706370" y="3040380"/>
                      <a:pt x="2725420" y="3079750"/>
                      <a:pt x="2734310" y="3116580"/>
                    </a:cubicBezTo>
                    <a:cubicBezTo>
                      <a:pt x="2743200" y="3153410"/>
                      <a:pt x="2758440" y="3214370"/>
                      <a:pt x="2733040" y="3234690"/>
                    </a:cubicBezTo>
                    <a:cubicBezTo>
                      <a:pt x="2679700" y="3275330"/>
                      <a:pt x="2279650" y="3162300"/>
                      <a:pt x="2254250" y="3112770"/>
                    </a:cubicBezTo>
                    <a:cubicBezTo>
                      <a:pt x="2245360" y="3096260"/>
                      <a:pt x="2263140" y="3078480"/>
                      <a:pt x="2274570" y="3059430"/>
                    </a:cubicBezTo>
                    <a:cubicBezTo>
                      <a:pt x="2291080" y="3032760"/>
                      <a:pt x="2326640" y="2993390"/>
                      <a:pt x="2350770" y="2974340"/>
                    </a:cubicBezTo>
                    <a:cubicBezTo>
                      <a:pt x="2368550" y="2960370"/>
                      <a:pt x="2381250" y="2954020"/>
                      <a:pt x="2402840" y="2947670"/>
                    </a:cubicBezTo>
                    <a:cubicBezTo>
                      <a:pt x="2432050" y="2938780"/>
                      <a:pt x="2485390" y="2932430"/>
                      <a:pt x="2515870" y="2934970"/>
                    </a:cubicBezTo>
                    <a:cubicBezTo>
                      <a:pt x="2537460" y="2936240"/>
                      <a:pt x="2551430" y="2940050"/>
                      <a:pt x="2571750" y="2948940"/>
                    </a:cubicBezTo>
                    <a:cubicBezTo>
                      <a:pt x="2599690" y="2961640"/>
                      <a:pt x="2641600" y="2987040"/>
                      <a:pt x="2665730" y="3014980"/>
                    </a:cubicBezTo>
                    <a:cubicBezTo>
                      <a:pt x="2689860" y="3042920"/>
                      <a:pt x="2708910" y="3081020"/>
                      <a:pt x="2717800" y="3116580"/>
                    </a:cubicBezTo>
                    <a:cubicBezTo>
                      <a:pt x="2726690" y="3152140"/>
                      <a:pt x="2733040" y="3224530"/>
                      <a:pt x="2716530" y="3230880"/>
                    </a:cubicBezTo>
                    <a:cubicBezTo>
                      <a:pt x="2687320" y="3241040"/>
                      <a:pt x="2447290" y="2979420"/>
                      <a:pt x="2470150" y="2936240"/>
                    </a:cubicBezTo>
                    <a:cubicBezTo>
                      <a:pt x="2491740" y="2894330"/>
                      <a:pt x="2741930" y="2919730"/>
                      <a:pt x="2830830" y="2967990"/>
                    </a:cubicBezTo>
                    <a:cubicBezTo>
                      <a:pt x="2904490" y="3008630"/>
                      <a:pt x="2964180" y="3086100"/>
                      <a:pt x="2987040" y="3168650"/>
                    </a:cubicBezTo>
                    <a:cubicBezTo>
                      <a:pt x="3013710" y="3268980"/>
                      <a:pt x="2961640" y="3426460"/>
                      <a:pt x="2936240" y="3539490"/>
                    </a:cubicBezTo>
                    <a:cubicBezTo>
                      <a:pt x="2913380" y="3638550"/>
                      <a:pt x="2901950" y="3718560"/>
                      <a:pt x="2847340" y="3813810"/>
                    </a:cubicBezTo>
                    <a:cubicBezTo>
                      <a:pt x="2769870" y="3945890"/>
                      <a:pt x="2608580" y="4122420"/>
                      <a:pt x="2467610" y="4230370"/>
                    </a:cubicBezTo>
                    <a:cubicBezTo>
                      <a:pt x="2335530" y="4330700"/>
                      <a:pt x="2028190" y="4433570"/>
                      <a:pt x="2034540" y="4453890"/>
                    </a:cubicBezTo>
                    <a:cubicBezTo>
                      <a:pt x="2039620" y="4469130"/>
                      <a:pt x="2322830" y="4382770"/>
                      <a:pt x="2330450" y="4399280"/>
                    </a:cubicBezTo>
                    <a:cubicBezTo>
                      <a:pt x="2335530" y="4409440"/>
                      <a:pt x="2270760" y="4457700"/>
                      <a:pt x="2235200" y="4472940"/>
                    </a:cubicBezTo>
                    <a:cubicBezTo>
                      <a:pt x="2199640" y="4488180"/>
                      <a:pt x="2156460" y="4495800"/>
                      <a:pt x="2117090" y="4493260"/>
                    </a:cubicBezTo>
                    <a:cubicBezTo>
                      <a:pt x="2078990" y="4490720"/>
                      <a:pt x="2035810" y="4478020"/>
                      <a:pt x="2002790" y="4457700"/>
                    </a:cubicBezTo>
                    <a:cubicBezTo>
                      <a:pt x="1969770" y="4437380"/>
                      <a:pt x="1938020" y="4399280"/>
                      <a:pt x="1918970" y="4372610"/>
                    </a:cubicBezTo>
                    <a:cubicBezTo>
                      <a:pt x="1906270" y="4353560"/>
                      <a:pt x="1898650" y="4339590"/>
                      <a:pt x="1893570" y="4316730"/>
                    </a:cubicBezTo>
                    <a:cubicBezTo>
                      <a:pt x="1885950" y="4284980"/>
                      <a:pt x="1878330" y="4245610"/>
                      <a:pt x="1887220" y="4197350"/>
                    </a:cubicBezTo>
                    <a:cubicBezTo>
                      <a:pt x="1903730" y="4110990"/>
                      <a:pt x="1988820" y="3954780"/>
                      <a:pt x="2045970" y="3855720"/>
                    </a:cubicBezTo>
                    <a:cubicBezTo>
                      <a:pt x="2094230" y="3773170"/>
                      <a:pt x="2138680" y="3708400"/>
                      <a:pt x="2197100" y="3638550"/>
                    </a:cubicBezTo>
                    <a:cubicBezTo>
                      <a:pt x="2259330" y="3563620"/>
                      <a:pt x="2321560" y="3446780"/>
                      <a:pt x="2407920" y="3423920"/>
                    </a:cubicBezTo>
                    <a:cubicBezTo>
                      <a:pt x="2499360" y="3398520"/>
                      <a:pt x="2722880" y="3529330"/>
                      <a:pt x="2734310" y="3511550"/>
                    </a:cubicBezTo>
                    <a:cubicBezTo>
                      <a:pt x="2739390" y="3503930"/>
                      <a:pt x="2696210" y="3472180"/>
                      <a:pt x="2700020" y="3465830"/>
                    </a:cubicBezTo>
                    <a:cubicBezTo>
                      <a:pt x="2703830" y="3459480"/>
                      <a:pt x="2738120" y="3467100"/>
                      <a:pt x="2759710" y="3473450"/>
                    </a:cubicBezTo>
                    <a:cubicBezTo>
                      <a:pt x="2790190" y="3483610"/>
                      <a:pt x="2835910" y="3503930"/>
                      <a:pt x="2865120" y="3529330"/>
                    </a:cubicBezTo>
                    <a:cubicBezTo>
                      <a:pt x="2894330" y="3554730"/>
                      <a:pt x="2918460" y="3591560"/>
                      <a:pt x="2932430" y="3627120"/>
                    </a:cubicBezTo>
                    <a:cubicBezTo>
                      <a:pt x="2946400" y="3662680"/>
                      <a:pt x="2950210" y="3707130"/>
                      <a:pt x="2945130" y="3745230"/>
                    </a:cubicBezTo>
                    <a:cubicBezTo>
                      <a:pt x="2940050" y="3783330"/>
                      <a:pt x="2919730" y="3829050"/>
                      <a:pt x="2903220" y="3856990"/>
                    </a:cubicBezTo>
                    <a:cubicBezTo>
                      <a:pt x="2891790" y="3876040"/>
                      <a:pt x="2880360" y="3887470"/>
                      <a:pt x="2862580" y="3901440"/>
                    </a:cubicBezTo>
                    <a:cubicBezTo>
                      <a:pt x="2837180" y="3921760"/>
                      <a:pt x="2787650" y="3947160"/>
                      <a:pt x="2757170" y="3956050"/>
                    </a:cubicBezTo>
                    <a:cubicBezTo>
                      <a:pt x="2735580" y="3962400"/>
                      <a:pt x="2701290" y="3971290"/>
                      <a:pt x="2697480" y="3962400"/>
                    </a:cubicBezTo>
                    <a:cubicBezTo>
                      <a:pt x="2688590" y="3943350"/>
                      <a:pt x="2898140" y="3735070"/>
                      <a:pt x="2915920" y="3746500"/>
                    </a:cubicBezTo>
                    <a:cubicBezTo>
                      <a:pt x="2932430" y="3757930"/>
                      <a:pt x="2832100" y="3949700"/>
                      <a:pt x="2819400" y="4005580"/>
                    </a:cubicBezTo>
                    <a:cubicBezTo>
                      <a:pt x="2813050" y="4030980"/>
                      <a:pt x="2824480" y="4044950"/>
                      <a:pt x="2814320" y="4064000"/>
                    </a:cubicBezTo>
                    <a:cubicBezTo>
                      <a:pt x="2800350" y="4091940"/>
                      <a:pt x="2757170" y="4126230"/>
                      <a:pt x="2721610" y="4144010"/>
                    </a:cubicBezTo>
                    <a:cubicBezTo>
                      <a:pt x="2686050" y="4161790"/>
                      <a:pt x="2642870" y="4170680"/>
                      <a:pt x="2603500" y="4170680"/>
                    </a:cubicBezTo>
                    <a:cubicBezTo>
                      <a:pt x="2564130" y="4170680"/>
                      <a:pt x="2515870" y="4154170"/>
                      <a:pt x="2485390" y="4140200"/>
                    </a:cubicBezTo>
                    <a:cubicBezTo>
                      <a:pt x="2463800" y="4130040"/>
                      <a:pt x="2451100" y="4118610"/>
                      <a:pt x="2435860" y="4104640"/>
                    </a:cubicBezTo>
                    <a:cubicBezTo>
                      <a:pt x="2420620" y="4090670"/>
                      <a:pt x="2406650" y="4077970"/>
                      <a:pt x="2395220" y="4057650"/>
                    </a:cubicBezTo>
                    <a:cubicBezTo>
                      <a:pt x="2378710" y="4028440"/>
                      <a:pt x="2358390" y="3982720"/>
                      <a:pt x="2354580" y="3943350"/>
                    </a:cubicBezTo>
                    <a:cubicBezTo>
                      <a:pt x="2350770" y="3903980"/>
                      <a:pt x="2354580" y="3870960"/>
                      <a:pt x="2371090" y="3822700"/>
                    </a:cubicBezTo>
                    <a:cubicBezTo>
                      <a:pt x="2400300" y="3733800"/>
                      <a:pt x="2512060" y="3580130"/>
                      <a:pt x="2565400" y="3473450"/>
                    </a:cubicBezTo>
                    <a:cubicBezTo>
                      <a:pt x="2608580" y="3385820"/>
                      <a:pt x="2620010" y="3251200"/>
                      <a:pt x="2670810" y="3229610"/>
                    </a:cubicBezTo>
                    <a:cubicBezTo>
                      <a:pt x="2710180" y="3213100"/>
                      <a:pt x="2810510" y="3295650"/>
                      <a:pt x="2818130" y="3285490"/>
                    </a:cubicBezTo>
                    <a:cubicBezTo>
                      <a:pt x="2823210" y="3279140"/>
                      <a:pt x="2791460" y="3252470"/>
                      <a:pt x="2782570" y="3233420"/>
                    </a:cubicBezTo>
                    <a:cubicBezTo>
                      <a:pt x="2773680" y="3215640"/>
                      <a:pt x="2767330" y="3197860"/>
                      <a:pt x="2766060" y="3175000"/>
                    </a:cubicBezTo>
                    <a:cubicBezTo>
                      <a:pt x="2764790" y="3141980"/>
                      <a:pt x="2776220" y="3084830"/>
                      <a:pt x="2791460" y="3055620"/>
                    </a:cubicBezTo>
                    <a:cubicBezTo>
                      <a:pt x="2801620" y="3034030"/>
                      <a:pt x="2816860" y="3021330"/>
                      <a:pt x="2832100" y="3008630"/>
                    </a:cubicBezTo>
                    <a:cubicBezTo>
                      <a:pt x="2847340" y="2995930"/>
                      <a:pt x="2865120" y="2984500"/>
                      <a:pt x="2884170" y="2976880"/>
                    </a:cubicBezTo>
                    <a:cubicBezTo>
                      <a:pt x="2903220" y="2969260"/>
                      <a:pt x="2923540" y="2964180"/>
                      <a:pt x="2943860" y="2962910"/>
                    </a:cubicBezTo>
                    <a:cubicBezTo>
                      <a:pt x="2964180" y="2961640"/>
                      <a:pt x="2985770" y="2964180"/>
                      <a:pt x="3006090" y="2969260"/>
                    </a:cubicBezTo>
                    <a:cubicBezTo>
                      <a:pt x="3025140" y="2974340"/>
                      <a:pt x="3045460" y="2983230"/>
                      <a:pt x="3061970" y="2994660"/>
                    </a:cubicBezTo>
                    <a:cubicBezTo>
                      <a:pt x="3078480" y="3006090"/>
                      <a:pt x="3093720" y="3020060"/>
                      <a:pt x="3106420" y="3036570"/>
                    </a:cubicBezTo>
                    <a:cubicBezTo>
                      <a:pt x="3119120" y="3053080"/>
                      <a:pt x="3129280" y="3068320"/>
                      <a:pt x="3135630" y="3091180"/>
                    </a:cubicBezTo>
                    <a:cubicBezTo>
                      <a:pt x="3143250" y="3122930"/>
                      <a:pt x="3144520" y="3181350"/>
                      <a:pt x="3136900" y="3213100"/>
                    </a:cubicBezTo>
                    <a:cubicBezTo>
                      <a:pt x="3131820" y="3235960"/>
                      <a:pt x="3120390" y="3251200"/>
                      <a:pt x="3107690" y="3267710"/>
                    </a:cubicBezTo>
                    <a:cubicBezTo>
                      <a:pt x="3094990" y="3284220"/>
                      <a:pt x="3083560" y="3299460"/>
                      <a:pt x="3063240" y="3310890"/>
                    </a:cubicBezTo>
                    <a:cubicBezTo>
                      <a:pt x="3035300" y="3327400"/>
                      <a:pt x="2984500" y="3345180"/>
                      <a:pt x="2946400" y="3343910"/>
                    </a:cubicBezTo>
                    <a:cubicBezTo>
                      <a:pt x="2908300" y="3342640"/>
                      <a:pt x="2860040" y="3318510"/>
                      <a:pt x="2833370" y="3299460"/>
                    </a:cubicBezTo>
                    <a:cubicBezTo>
                      <a:pt x="2814320" y="3285490"/>
                      <a:pt x="2802890" y="3270250"/>
                      <a:pt x="2792730" y="3252470"/>
                    </a:cubicBezTo>
                    <a:cubicBezTo>
                      <a:pt x="2782570" y="3234690"/>
                      <a:pt x="2774950" y="3215640"/>
                      <a:pt x="2769870" y="3195320"/>
                    </a:cubicBezTo>
                    <a:cubicBezTo>
                      <a:pt x="2764790" y="3175000"/>
                      <a:pt x="2763520" y="3153410"/>
                      <a:pt x="2766060" y="3133090"/>
                    </a:cubicBezTo>
                    <a:cubicBezTo>
                      <a:pt x="2768600" y="3112770"/>
                      <a:pt x="2773680" y="3092450"/>
                      <a:pt x="2782570" y="3073400"/>
                    </a:cubicBezTo>
                    <a:cubicBezTo>
                      <a:pt x="2791460" y="3055620"/>
                      <a:pt x="2802890" y="3037840"/>
                      <a:pt x="2816860" y="3022600"/>
                    </a:cubicBezTo>
                    <a:cubicBezTo>
                      <a:pt x="2830830" y="3008630"/>
                      <a:pt x="2847340" y="2994660"/>
                      <a:pt x="2865120" y="2985770"/>
                    </a:cubicBezTo>
                    <a:cubicBezTo>
                      <a:pt x="2882900" y="2975610"/>
                      <a:pt x="2903220" y="2969260"/>
                      <a:pt x="2923540" y="2965450"/>
                    </a:cubicBezTo>
                    <a:cubicBezTo>
                      <a:pt x="2943860" y="2961640"/>
                      <a:pt x="2965450" y="2961640"/>
                      <a:pt x="2985770" y="2965450"/>
                    </a:cubicBezTo>
                    <a:cubicBezTo>
                      <a:pt x="3006090" y="2969260"/>
                      <a:pt x="3026410" y="2975610"/>
                      <a:pt x="3044190" y="2984500"/>
                    </a:cubicBezTo>
                    <a:cubicBezTo>
                      <a:pt x="3061970" y="2993390"/>
                      <a:pt x="3077210" y="3001010"/>
                      <a:pt x="3093720" y="3021330"/>
                    </a:cubicBezTo>
                    <a:cubicBezTo>
                      <a:pt x="3129280" y="3064510"/>
                      <a:pt x="3209290" y="3181350"/>
                      <a:pt x="3206750" y="3265170"/>
                    </a:cubicBezTo>
                    <a:cubicBezTo>
                      <a:pt x="3204210" y="3356610"/>
                      <a:pt x="3100070" y="3455670"/>
                      <a:pt x="3056890" y="3549650"/>
                    </a:cubicBezTo>
                    <a:cubicBezTo>
                      <a:pt x="3017520" y="3636010"/>
                      <a:pt x="2995930" y="3722370"/>
                      <a:pt x="2956560" y="3806190"/>
                    </a:cubicBezTo>
                    <a:cubicBezTo>
                      <a:pt x="2915920" y="3893820"/>
                      <a:pt x="2849880" y="4014470"/>
                      <a:pt x="2814320" y="4064000"/>
                    </a:cubicBezTo>
                    <a:cubicBezTo>
                      <a:pt x="2797810" y="4086860"/>
                      <a:pt x="2791460" y="4095750"/>
                      <a:pt x="2772410" y="4109720"/>
                    </a:cubicBezTo>
                    <a:cubicBezTo>
                      <a:pt x="2745740" y="4130040"/>
                      <a:pt x="2702560" y="4155440"/>
                      <a:pt x="2664460" y="4164330"/>
                    </a:cubicBezTo>
                    <a:cubicBezTo>
                      <a:pt x="2626360" y="4173220"/>
                      <a:pt x="2575560" y="4168140"/>
                      <a:pt x="2542540" y="4161790"/>
                    </a:cubicBezTo>
                    <a:cubicBezTo>
                      <a:pt x="2519680" y="4156710"/>
                      <a:pt x="2505710" y="4152900"/>
                      <a:pt x="2485390" y="4140200"/>
                    </a:cubicBezTo>
                    <a:cubicBezTo>
                      <a:pt x="2457450" y="4122420"/>
                      <a:pt x="2416810" y="4090670"/>
                      <a:pt x="2395220" y="4057650"/>
                    </a:cubicBezTo>
                    <a:cubicBezTo>
                      <a:pt x="2373630" y="4024630"/>
                      <a:pt x="2358390" y="3982720"/>
                      <a:pt x="2354580" y="3943350"/>
                    </a:cubicBezTo>
                    <a:cubicBezTo>
                      <a:pt x="2350770" y="3903980"/>
                      <a:pt x="2360930" y="3854450"/>
                      <a:pt x="2371090" y="3822700"/>
                    </a:cubicBezTo>
                    <a:cubicBezTo>
                      <a:pt x="2378710" y="3801110"/>
                      <a:pt x="2385060" y="3787140"/>
                      <a:pt x="2400300" y="3769360"/>
                    </a:cubicBezTo>
                    <a:cubicBezTo>
                      <a:pt x="2420620" y="3745230"/>
                      <a:pt x="2454910" y="3728720"/>
                      <a:pt x="2489200" y="3695700"/>
                    </a:cubicBezTo>
                    <a:cubicBezTo>
                      <a:pt x="2546350" y="3641090"/>
                      <a:pt x="2646680" y="3484880"/>
                      <a:pt x="2700020" y="3465830"/>
                    </a:cubicBezTo>
                    <a:cubicBezTo>
                      <a:pt x="2722880" y="3456940"/>
                      <a:pt x="2738120" y="3467100"/>
                      <a:pt x="2759710" y="3473450"/>
                    </a:cubicBezTo>
                    <a:cubicBezTo>
                      <a:pt x="2790190" y="3483610"/>
                      <a:pt x="2835910" y="3503930"/>
                      <a:pt x="2865120" y="3529330"/>
                    </a:cubicBezTo>
                    <a:cubicBezTo>
                      <a:pt x="2894330" y="3554730"/>
                      <a:pt x="2918460" y="3591560"/>
                      <a:pt x="2932430" y="3627120"/>
                    </a:cubicBezTo>
                    <a:cubicBezTo>
                      <a:pt x="2946400" y="3662680"/>
                      <a:pt x="2950210" y="3707130"/>
                      <a:pt x="2945130" y="3745230"/>
                    </a:cubicBezTo>
                    <a:cubicBezTo>
                      <a:pt x="2940050" y="3783330"/>
                      <a:pt x="2919730" y="3829050"/>
                      <a:pt x="2903220" y="3856990"/>
                    </a:cubicBezTo>
                    <a:cubicBezTo>
                      <a:pt x="2891790" y="3876040"/>
                      <a:pt x="2880360" y="3887470"/>
                      <a:pt x="2862580" y="3901440"/>
                    </a:cubicBezTo>
                    <a:cubicBezTo>
                      <a:pt x="2837180" y="3921760"/>
                      <a:pt x="2799080" y="3944620"/>
                      <a:pt x="2757170" y="3956050"/>
                    </a:cubicBezTo>
                    <a:cubicBezTo>
                      <a:pt x="2703830" y="3970020"/>
                      <a:pt x="2627630" y="3985260"/>
                      <a:pt x="2564130" y="3966210"/>
                    </a:cubicBezTo>
                    <a:cubicBezTo>
                      <a:pt x="2486660" y="3943350"/>
                      <a:pt x="2329180" y="3813810"/>
                      <a:pt x="2335530" y="3801110"/>
                    </a:cubicBezTo>
                    <a:cubicBezTo>
                      <a:pt x="2341880" y="3788410"/>
                      <a:pt x="2590800" y="3839210"/>
                      <a:pt x="2608580" y="3893820"/>
                    </a:cubicBezTo>
                    <a:cubicBezTo>
                      <a:pt x="2626360" y="3947160"/>
                      <a:pt x="2494280" y="4038600"/>
                      <a:pt x="2448560" y="4121150"/>
                    </a:cubicBezTo>
                    <a:cubicBezTo>
                      <a:pt x="2400300" y="4206240"/>
                      <a:pt x="2376170" y="4339590"/>
                      <a:pt x="2330450" y="4399280"/>
                    </a:cubicBezTo>
                    <a:cubicBezTo>
                      <a:pt x="2301240" y="4437380"/>
                      <a:pt x="2264410" y="4457700"/>
                      <a:pt x="2235200" y="4472940"/>
                    </a:cubicBezTo>
                    <a:cubicBezTo>
                      <a:pt x="2214880" y="4483100"/>
                      <a:pt x="2200910" y="4488180"/>
                      <a:pt x="2178050" y="4490720"/>
                    </a:cubicBezTo>
                    <a:cubicBezTo>
                      <a:pt x="2146300" y="4494530"/>
                      <a:pt x="2095500" y="4494530"/>
                      <a:pt x="2058670" y="4483100"/>
                    </a:cubicBezTo>
                    <a:cubicBezTo>
                      <a:pt x="2021840" y="4471670"/>
                      <a:pt x="1983740" y="4447540"/>
                      <a:pt x="1955800" y="4419600"/>
                    </a:cubicBezTo>
                    <a:cubicBezTo>
                      <a:pt x="1927860" y="4391660"/>
                      <a:pt x="1905000" y="4353560"/>
                      <a:pt x="1893570" y="4316730"/>
                    </a:cubicBezTo>
                    <a:cubicBezTo>
                      <a:pt x="1882140" y="4279900"/>
                      <a:pt x="1883410" y="4230370"/>
                      <a:pt x="1887220" y="4197350"/>
                    </a:cubicBezTo>
                    <a:cubicBezTo>
                      <a:pt x="1889760" y="4174490"/>
                      <a:pt x="1896110" y="4156710"/>
                      <a:pt x="1905000" y="4138930"/>
                    </a:cubicBezTo>
                    <a:cubicBezTo>
                      <a:pt x="1912620" y="4121150"/>
                      <a:pt x="1915160" y="4102100"/>
                      <a:pt x="1936750" y="4088130"/>
                    </a:cubicBezTo>
                    <a:cubicBezTo>
                      <a:pt x="1985010" y="4056380"/>
                      <a:pt x="2246630" y="4039870"/>
                      <a:pt x="2246630" y="4039870"/>
                    </a:cubicBezTo>
                    <a:cubicBezTo>
                      <a:pt x="2246630" y="4039870"/>
                      <a:pt x="1982470" y="4118610"/>
                      <a:pt x="1964690" y="4085590"/>
                    </a:cubicBezTo>
                    <a:cubicBezTo>
                      <a:pt x="1938020" y="4037330"/>
                      <a:pt x="2278380" y="3757930"/>
                      <a:pt x="2376170" y="3628390"/>
                    </a:cubicBezTo>
                    <a:cubicBezTo>
                      <a:pt x="2439670" y="3543300"/>
                      <a:pt x="2523490" y="3482340"/>
                      <a:pt x="2517140" y="3404870"/>
                    </a:cubicBezTo>
                    <a:cubicBezTo>
                      <a:pt x="2509520" y="3310890"/>
                      <a:pt x="2265680" y="3173730"/>
                      <a:pt x="2254250" y="3112770"/>
                    </a:cubicBezTo>
                    <a:cubicBezTo>
                      <a:pt x="2250440" y="3089910"/>
                      <a:pt x="2263140" y="3078480"/>
                      <a:pt x="2274570" y="3059430"/>
                    </a:cubicBezTo>
                    <a:cubicBezTo>
                      <a:pt x="2291080" y="3032760"/>
                      <a:pt x="2326640" y="2993390"/>
                      <a:pt x="2350770" y="2974340"/>
                    </a:cubicBezTo>
                    <a:cubicBezTo>
                      <a:pt x="2368550" y="2960370"/>
                      <a:pt x="2381250" y="2954020"/>
                      <a:pt x="2402840" y="2947670"/>
                    </a:cubicBezTo>
                    <a:cubicBezTo>
                      <a:pt x="2432050" y="2938780"/>
                      <a:pt x="2485390" y="2932430"/>
                      <a:pt x="2515870" y="2934970"/>
                    </a:cubicBezTo>
                    <a:cubicBezTo>
                      <a:pt x="2537460" y="2936240"/>
                      <a:pt x="2551430" y="2940050"/>
                      <a:pt x="2571750" y="2948940"/>
                    </a:cubicBezTo>
                    <a:cubicBezTo>
                      <a:pt x="2599690" y="2961640"/>
                      <a:pt x="2644140" y="2992120"/>
                      <a:pt x="2665730" y="3014980"/>
                    </a:cubicBezTo>
                    <a:cubicBezTo>
                      <a:pt x="2680970" y="3031490"/>
                      <a:pt x="2688590" y="3046730"/>
                      <a:pt x="2697480" y="3063240"/>
                    </a:cubicBezTo>
                    <a:cubicBezTo>
                      <a:pt x="2706370" y="3079750"/>
                      <a:pt x="2713990" y="3094990"/>
                      <a:pt x="2717800" y="3116580"/>
                    </a:cubicBezTo>
                    <a:cubicBezTo>
                      <a:pt x="2722880" y="3147060"/>
                      <a:pt x="2741930" y="3211830"/>
                      <a:pt x="2716530" y="3230880"/>
                    </a:cubicBezTo>
                    <a:cubicBezTo>
                      <a:pt x="2665730" y="3270250"/>
                      <a:pt x="2279650" y="3162300"/>
                      <a:pt x="2254250" y="3112770"/>
                    </a:cubicBezTo>
                    <a:cubicBezTo>
                      <a:pt x="2245360" y="3094990"/>
                      <a:pt x="2264410" y="3075940"/>
                      <a:pt x="2275840" y="3056890"/>
                    </a:cubicBezTo>
                    <a:cubicBezTo>
                      <a:pt x="2292350" y="3028950"/>
                      <a:pt x="2322830" y="2990850"/>
                      <a:pt x="2354580" y="2969260"/>
                    </a:cubicBezTo>
                    <a:cubicBezTo>
                      <a:pt x="2386330" y="2947670"/>
                      <a:pt x="2428240" y="2931160"/>
                      <a:pt x="2466340" y="2927350"/>
                    </a:cubicBezTo>
                    <a:cubicBezTo>
                      <a:pt x="2504440" y="2923540"/>
                      <a:pt x="2547620" y="2928620"/>
                      <a:pt x="2583180" y="2942590"/>
                    </a:cubicBezTo>
                    <a:cubicBezTo>
                      <a:pt x="2618740" y="2956560"/>
                      <a:pt x="2658110" y="2988310"/>
                      <a:pt x="2680970" y="3011170"/>
                    </a:cubicBezTo>
                    <a:cubicBezTo>
                      <a:pt x="2697480" y="3027680"/>
                      <a:pt x="2705100" y="3042920"/>
                      <a:pt x="2713990" y="3060700"/>
                    </a:cubicBezTo>
                    <a:cubicBezTo>
                      <a:pt x="2722880" y="3078480"/>
                      <a:pt x="2730500" y="3093720"/>
                      <a:pt x="2734310" y="3116580"/>
                    </a:cubicBezTo>
                    <a:cubicBezTo>
                      <a:pt x="2739390" y="3148330"/>
                      <a:pt x="2759710" y="3214370"/>
                      <a:pt x="2733040" y="3234690"/>
                    </a:cubicBezTo>
                    <a:cubicBezTo>
                      <a:pt x="2679700" y="3276600"/>
                      <a:pt x="2272030" y="3177540"/>
                      <a:pt x="2245360" y="3116580"/>
                    </a:cubicBezTo>
                    <a:cubicBezTo>
                      <a:pt x="2232660" y="3087370"/>
                      <a:pt x="2280920" y="3037840"/>
                      <a:pt x="2301240" y="3012440"/>
                    </a:cubicBezTo>
                    <a:cubicBezTo>
                      <a:pt x="2315210" y="2994660"/>
                      <a:pt x="2326640" y="2984500"/>
                      <a:pt x="2346960" y="2973070"/>
                    </a:cubicBezTo>
                    <a:cubicBezTo>
                      <a:pt x="2374900" y="2956560"/>
                      <a:pt x="2419350" y="2936240"/>
                      <a:pt x="2457450" y="2932430"/>
                    </a:cubicBezTo>
                    <a:cubicBezTo>
                      <a:pt x="2495550" y="2928620"/>
                      <a:pt x="2540000" y="2933700"/>
                      <a:pt x="2575560" y="2947670"/>
                    </a:cubicBezTo>
                    <a:cubicBezTo>
                      <a:pt x="2611120" y="2961640"/>
                      <a:pt x="2650490" y="2992120"/>
                      <a:pt x="2673350" y="3014980"/>
                    </a:cubicBezTo>
                    <a:cubicBezTo>
                      <a:pt x="2689860" y="3031490"/>
                      <a:pt x="2697480" y="3042920"/>
                      <a:pt x="2706370" y="3064510"/>
                    </a:cubicBezTo>
                    <a:cubicBezTo>
                      <a:pt x="2719070" y="3093720"/>
                      <a:pt x="2733040" y="3148330"/>
                      <a:pt x="2734310" y="3180080"/>
                    </a:cubicBezTo>
                    <a:cubicBezTo>
                      <a:pt x="2735580" y="3202940"/>
                      <a:pt x="2729230" y="3239770"/>
                      <a:pt x="2725420" y="3239770"/>
                    </a:cubicBezTo>
                    <a:cubicBezTo>
                      <a:pt x="2721610" y="3239770"/>
                      <a:pt x="2724150" y="3158490"/>
                      <a:pt x="2712720" y="3157220"/>
                    </a:cubicBezTo>
                    <a:cubicBezTo>
                      <a:pt x="2689860" y="3153410"/>
                      <a:pt x="2635250" y="3441700"/>
                      <a:pt x="2550160" y="3507740"/>
                    </a:cubicBezTo>
                    <a:cubicBezTo>
                      <a:pt x="2473960" y="3566160"/>
                      <a:pt x="2339340" y="3578860"/>
                      <a:pt x="2245360" y="3561080"/>
                    </a:cubicBezTo>
                    <a:cubicBezTo>
                      <a:pt x="2152650" y="3544570"/>
                      <a:pt x="2047240" y="3479800"/>
                      <a:pt x="1988820" y="3408680"/>
                    </a:cubicBezTo>
                    <a:cubicBezTo>
                      <a:pt x="1931670" y="3340100"/>
                      <a:pt x="1880870" y="3228340"/>
                      <a:pt x="1894840" y="3144520"/>
                    </a:cubicBezTo>
                    <a:cubicBezTo>
                      <a:pt x="1910080" y="3054350"/>
                      <a:pt x="2012950" y="2919730"/>
                      <a:pt x="2096770" y="2887980"/>
                    </a:cubicBezTo>
                    <a:cubicBezTo>
                      <a:pt x="2175510" y="2857500"/>
                      <a:pt x="2302510" y="2891790"/>
                      <a:pt x="2377440" y="2938780"/>
                    </a:cubicBezTo>
                    <a:cubicBezTo>
                      <a:pt x="2453640" y="2985770"/>
                      <a:pt x="2515870" y="3083560"/>
                      <a:pt x="2550160" y="3172460"/>
                    </a:cubicBezTo>
                    <a:cubicBezTo>
                      <a:pt x="2585720" y="3263900"/>
                      <a:pt x="2613660" y="3388360"/>
                      <a:pt x="2581910" y="3479800"/>
                    </a:cubicBezTo>
                    <a:cubicBezTo>
                      <a:pt x="2548890" y="3576320"/>
                      <a:pt x="2432050" y="3675380"/>
                      <a:pt x="2341880" y="3729990"/>
                    </a:cubicBezTo>
                    <a:cubicBezTo>
                      <a:pt x="2260600" y="3778250"/>
                      <a:pt x="2170430" y="3806190"/>
                      <a:pt x="2075180" y="3807460"/>
                    </a:cubicBezTo>
                    <a:cubicBezTo>
                      <a:pt x="1965960" y="3808730"/>
                      <a:pt x="1817370" y="3771900"/>
                      <a:pt x="1720850" y="3709670"/>
                    </a:cubicBezTo>
                    <a:cubicBezTo>
                      <a:pt x="1628140" y="3648710"/>
                      <a:pt x="1544320" y="3543300"/>
                      <a:pt x="1502410" y="3442970"/>
                    </a:cubicBezTo>
                    <a:cubicBezTo>
                      <a:pt x="1461770" y="3346450"/>
                      <a:pt x="1451610" y="3225800"/>
                      <a:pt x="1469390" y="3122930"/>
                    </a:cubicBezTo>
                    <a:cubicBezTo>
                      <a:pt x="1488440" y="3017520"/>
                      <a:pt x="1544320" y="2895600"/>
                      <a:pt x="1619250" y="2816860"/>
                    </a:cubicBezTo>
                    <a:cubicBezTo>
                      <a:pt x="1694180" y="2738120"/>
                      <a:pt x="1814830" y="2665730"/>
                      <a:pt x="1917700" y="2650490"/>
                    </a:cubicBezTo>
                    <a:cubicBezTo>
                      <a:pt x="2016760" y="2636520"/>
                      <a:pt x="2146300" y="2664460"/>
                      <a:pt x="2226310" y="2721610"/>
                    </a:cubicBezTo>
                    <a:cubicBezTo>
                      <a:pt x="2308860" y="2780030"/>
                      <a:pt x="2382520" y="2905760"/>
                      <a:pt x="2402840" y="3001010"/>
                    </a:cubicBezTo>
                    <a:cubicBezTo>
                      <a:pt x="2420620" y="3084830"/>
                      <a:pt x="2396490" y="3175000"/>
                      <a:pt x="2368550" y="3257550"/>
                    </a:cubicBezTo>
                    <a:cubicBezTo>
                      <a:pt x="2338070" y="3345180"/>
                      <a:pt x="2287270" y="3446780"/>
                      <a:pt x="2221230" y="3507740"/>
                    </a:cubicBezTo>
                    <a:cubicBezTo>
                      <a:pt x="2159000" y="3564890"/>
                      <a:pt x="2070100" y="3604260"/>
                      <a:pt x="1987550" y="3620770"/>
                    </a:cubicBezTo>
                    <a:cubicBezTo>
                      <a:pt x="1905000" y="3637280"/>
                      <a:pt x="1813560" y="3625850"/>
                      <a:pt x="1724660" y="3608070"/>
                    </a:cubicBezTo>
                    <a:cubicBezTo>
                      <a:pt x="1629410" y="3589020"/>
                      <a:pt x="1521460" y="3559810"/>
                      <a:pt x="1435100" y="3503930"/>
                    </a:cubicBezTo>
                    <a:cubicBezTo>
                      <a:pt x="1342390" y="3445510"/>
                      <a:pt x="1253490" y="3347720"/>
                      <a:pt x="1191260" y="3256280"/>
                    </a:cubicBezTo>
                    <a:cubicBezTo>
                      <a:pt x="1131570" y="3169920"/>
                      <a:pt x="1094740" y="3070860"/>
                      <a:pt x="1064260" y="2973070"/>
                    </a:cubicBezTo>
                    <a:cubicBezTo>
                      <a:pt x="1033780" y="2876550"/>
                      <a:pt x="985520" y="2773680"/>
                      <a:pt x="1005840" y="2675890"/>
                    </a:cubicBezTo>
                    <a:cubicBezTo>
                      <a:pt x="1028700" y="2562860"/>
                      <a:pt x="1127760" y="2395220"/>
                      <a:pt x="1234440" y="2343150"/>
                    </a:cubicBezTo>
                    <a:cubicBezTo>
                      <a:pt x="1343660" y="2289810"/>
                      <a:pt x="1531620" y="2320290"/>
                      <a:pt x="1658620" y="2368550"/>
                    </a:cubicBezTo>
                    <a:cubicBezTo>
                      <a:pt x="1788160" y="2416810"/>
                      <a:pt x="1913890" y="2545080"/>
                      <a:pt x="2002790" y="2635250"/>
                    </a:cubicBezTo>
                    <a:cubicBezTo>
                      <a:pt x="2072640" y="2706370"/>
                      <a:pt x="2134870" y="2763520"/>
                      <a:pt x="2166620" y="2848610"/>
                    </a:cubicBezTo>
                    <a:cubicBezTo>
                      <a:pt x="2202180" y="2942590"/>
                      <a:pt x="2237740" y="3097530"/>
                      <a:pt x="2189480" y="3180080"/>
                    </a:cubicBezTo>
                    <a:cubicBezTo>
                      <a:pt x="2137410" y="3268980"/>
                      <a:pt x="1945640" y="3357880"/>
                      <a:pt x="1840230" y="3348990"/>
                    </a:cubicBezTo>
                    <a:cubicBezTo>
                      <a:pt x="1742440" y="3340100"/>
                      <a:pt x="1644650" y="3230880"/>
                      <a:pt x="1574800" y="3155950"/>
                    </a:cubicBezTo>
                    <a:cubicBezTo>
                      <a:pt x="1510030" y="3087370"/>
                      <a:pt x="1470660" y="3006090"/>
                      <a:pt x="1428750" y="2921000"/>
                    </a:cubicBezTo>
                    <a:cubicBezTo>
                      <a:pt x="1384300" y="2832100"/>
                      <a:pt x="1356360" y="2749550"/>
                      <a:pt x="1319530" y="2632710"/>
                    </a:cubicBezTo>
                    <a:cubicBezTo>
                      <a:pt x="1264920" y="2458720"/>
                      <a:pt x="1158240" y="2104390"/>
                      <a:pt x="1154430" y="1973580"/>
                    </a:cubicBezTo>
                    <a:cubicBezTo>
                      <a:pt x="1153160" y="1918970"/>
                      <a:pt x="1160780" y="1891030"/>
                      <a:pt x="1177290" y="1855470"/>
                    </a:cubicBezTo>
                    <a:cubicBezTo>
                      <a:pt x="1193800" y="1819910"/>
                      <a:pt x="1228090" y="1783080"/>
                      <a:pt x="1252220" y="1761490"/>
                    </a:cubicBezTo>
                    <a:cubicBezTo>
                      <a:pt x="1270000" y="1746250"/>
                      <a:pt x="1281430" y="1738630"/>
                      <a:pt x="1303020" y="1731010"/>
                    </a:cubicBezTo>
                    <a:cubicBezTo>
                      <a:pt x="1333500" y="1719580"/>
                      <a:pt x="1381760" y="1708150"/>
                      <a:pt x="1421130" y="1710690"/>
                    </a:cubicBezTo>
                    <a:cubicBezTo>
                      <a:pt x="1459230" y="1713230"/>
                      <a:pt x="1502410" y="1725930"/>
                      <a:pt x="1535430" y="1746250"/>
                    </a:cubicBezTo>
                    <a:cubicBezTo>
                      <a:pt x="1568450" y="1766570"/>
                      <a:pt x="1601470" y="1804670"/>
                      <a:pt x="1619250" y="1831340"/>
                    </a:cubicBezTo>
                    <a:cubicBezTo>
                      <a:pt x="1631950" y="1850390"/>
                      <a:pt x="1633220" y="1861820"/>
                      <a:pt x="1643380" y="1887220"/>
                    </a:cubicBezTo>
                    <a:cubicBezTo>
                      <a:pt x="1662430" y="1935480"/>
                      <a:pt x="1691640" y="2011680"/>
                      <a:pt x="1718310" y="2104390"/>
                    </a:cubicBezTo>
                    <a:cubicBezTo>
                      <a:pt x="1765300" y="2263140"/>
                      <a:pt x="1850390" y="2559050"/>
                      <a:pt x="1878330" y="2755900"/>
                    </a:cubicBezTo>
                    <a:cubicBezTo>
                      <a:pt x="1899920" y="2913380"/>
                      <a:pt x="1935480" y="3073400"/>
                      <a:pt x="1894840" y="3188970"/>
                    </a:cubicBezTo>
                    <a:cubicBezTo>
                      <a:pt x="1861820" y="3284220"/>
                      <a:pt x="1783080" y="3397250"/>
                      <a:pt x="1701800" y="3413760"/>
                    </a:cubicBezTo>
                    <a:cubicBezTo>
                      <a:pt x="1606550" y="3432810"/>
                      <a:pt x="1442720" y="3341370"/>
                      <a:pt x="1347470" y="3234690"/>
                    </a:cubicBezTo>
                    <a:cubicBezTo>
                      <a:pt x="1216660" y="3087370"/>
                      <a:pt x="1151890" y="2720340"/>
                      <a:pt x="1085850" y="2522220"/>
                    </a:cubicBezTo>
                    <a:cubicBezTo>
                      <a:pt x="1038860" y="2381250"/>
                      <a:pt x="1007110" y="2282190"/>
                      <a:pt x="977900" y="2159000"/>
                    </a:cubicBezTo>
                    <a:cubicBezTo>
                      <a:pt x="948690" y="2035810"/>
                      <a:pt x="925830" y="1911350"/>
                      <a:pt x="909320" y="1784350"/>
                    </a:cubicBezTo>
                    <a:cubicBezTo>
                      <a:pt x="891540" y="1654810"/>
                      <a:pt x="873760" y="1460500"/>
                      <a:pt x="876300" y="1386840"/>
                    </a:cubicBezTo>
                    <a:cubicBezTo>
                      <a:pt x="877570" y="1357630"/>
                      <a:pt x="877570" y="1348740"/>
                      <a:pt x="885190" y="1327150"/>
                    </a:cubicBezTo>
                    <a:cubicBezTo>
                      <a:pt x="895350" y="1296670"/>
                      <a:pt x="916940" y="1250950"/>
                      <a:pt x="943610" y="1223010"/>
                    </a:cubicBezTo>
                    <a:cubicBezTo>
                      <a:pt x="970280" y="1195070"/>
                      <a:pt x="1007110" y="1169670"/>
                      <a:pt x="1043940" y="1156970"/>
                    </a:cubicBezTo>
                    <a:cubicBezTo>
                      <a:pt x="1080770" y="1144270"/>
                      <a:pt x="1123950" y="1140460"/>
                      <a:pt x="1162050" y="1145540"/>
                    </a:cubicBezTo>
                    <a:cubicBezTo>
                      <a:pt x="1200150" y="1150620"/>
                      <a:pt x="1240790" y="1168400"/>
                      <a:pt x="1272540" y="1191260"/>
                    </a:cubicBezTo>
                    <a:cubicBezTo>
                      <a:pt x="1304290" y="1214120"/>
                      <a:pt x="1332230" y="1252220"/>
                      <a:pt x="1350010" y="1282700"/>
                    </a:cubicBezTo>
                    <a:cubicBezTo>
                      <a:pt x="1363980" y="1306830"/>
                      <a:pt x="1366520" y="1318260"/>
                      <a:pt x="1375410" y="1356360"/>
                    </a:cubicBezTo>
                    <a:cubicBezTo>
                      <a:pt x="1400810" y="1468120"/>
                      <a:pt x="1413510" y="1833880"/>
                      <a:pt x="1449070" y="2042160"/>
                    </a:cubicBezTo>
                    <a:cubicBezTo>
                      <a:pt x="1479550" y="2219960"/>
                      <a:pt x="1530350" y="2374900"/>
                      <a:pt x="1562100" y="2529840"/>
                    </a:cubicBezTo>
                    <a:cubicBezTo>
                      <a:pt x="1590040" y="2668270"/>
                      <a:pt x="1657350" y="2811780"/>
                      <a:pt x="1633220" y="2926080"/>
                    </a:cubicBezTo>
                    <a:cubicBezTo>
                      <a:pt x="1611630" y="3027680"/>
                      <a:pt x="1536700" y="3157220"/>
                      <a:pt x="1455420" y="3190240"/>
                    </a:cubicBezTo>
                    <a:cubicBezTo>
                      <a:pt x="1375410" y="3221990"/>
                      <a:pt x="1225550" y="3185160"/>
                      <a:pt x="1151890" y="3125470"/>
                    </a:cubicBezTo>
                    <a:cubicBezTo>
                      <a:pt x="1071880" y="3060700"/>
                      <a:pt x="1060450" y="2907030"/>
                      <a:pt x="1007110" y="2799080"/>
                    </a:cubicBezTo>
                    <a:cubicBezTo>
                      <a:pt x="952500" y="2687320"/>
                      <a:pt x="877570" y="2580640"/>
                      <a:pt x="828040" y="2466340"/>
                    </a:cubicBezTo>
                    <a:cubicBezTo>
                      <a:pt x="778510" y="2354580"/>
                      <a:pt x="741680" y="2244090"/>
                      <a:pt x="708660" y="2123440"/>
                    </a:cubicBezTo>
                    <a:cubicBezTo>
                      <a:pt x="673100" y="1995170"/>
                      <a:pt x="648970" y="1859280"/>
                      <a:pt x="626110" y="1719580"/>
                    </a:cubicBezTo>
                    <a:cubicBezTo>
                      <a:pt x="601980" y="1572260"/>
                      <a:pt x="572770" y="1342390"/>
                      <a:pt x="570230" y="1261110"/>
                    </a:cubicBezTo>
                    <a:cubicBezTo>
                      <a:pt x="568960" y="1231900"/>
                      <a:pt x="568960" y="1223010"/>
                      <a:pt x="574040" y="1201420"/>
                    </a:cubicBezTo>
                    <a:cubicBezTo>
                      <a:pt x="581660" y="1169670"/>
                      <a:pt x="605790" y="1120140"/>
                      <a:pt x="624840" y="1093470"/>
                    </a:cubicBezTo>
                    <a:cubicBezTo>
                      <a:pt x="638810" y="1074420"/>
                      <a:pt x="648970" y="1064260"/>
                      <a:pt x="668020" y="1051560"/>
                    </a:cubicBezTo>
                    <a:cubicBezTo>
                      <a:pt x="694690" y="1033780"/>
                      <a:pt x="745490" y="1010920"/>
                      <a:pt x="777240" y="1003300"/>
                    </a:cubicBezTo>
                    <a:cubicBezTo>
                      <a:pt x="800100" y="998220"/>
                      <a:pt x="815340" y="996950"/>
                      <a:pt x="838200" y="1000760"/>
                    </a:cubicBezTo>
                    <a:cubicBezTo>
                      <a:pt x="869950" y="1004570"/>
                      <a:pt x="923290" y="1022350"/>
                      <a:pt x="951230" y="1037590"/>
                    </a:cubicBezTo>
                    <a:cubicBezTo>
                      <a:pt x="971550" y="1049020"/>
                      <a:pt x="984250" y="1061720"/>
                      <a:pt x="998220" y="1075690"/>
                    </a:cubicBezTo>
                    <a:cubicBezTo>
                      <a:pt x="1012190" y="1089660"/>
                      <a:pt x="1022350" y="1101090"/>
                      <a:pt x="1035050" y="1123950"/>
                    </a:cubicBezTo>
                    <a:cubicBezTo>
                      <a:pt x="1056640" y="1163320"/>
                      <a:pt x="1078230" y="1219200"/>
                      <a:pt x="1097280" y="1300480"/>
                    </a:cubicBezTo>
                    <a:cubicBezTo>
                      <a:pt x="1136650" y="1465580"/>
                      <a:pt x="1164590" y="1847850"/>
                      <a:pt x="1198880" y="2068830"/>
                    </a:cubicBezTo>
                    <a:cubicBezTo>
                      <a:pt x="1225550" y="2237740"/>
                      <a:pt x="1261110" y="2374900"/>
                      <a:pt x="1278890" y="2515870"/>
                    </a:cubicBezTo>
                    <a:cubicBezTo>
                      <a:pt x="1294130" y="2641600"/>
                      <a:pt x="1314450" y="2760980"/>
                      <a:pt x="1303020" y="2872740"/>
                    </a:cubicBezTo>
                    <a:cubicBezTo>
                      <a:pt x="1291590" y="2974340"/>
                      <a:pt x="1285240" y="3098800"/>
                      <a:pt x="1220470" y="3157220"/>
                    </a:cubicBezTo>
                    <a:cubicBezTo>
                      <a:pt x="1151890" y="3220720"/>
                      <a:pt x="979170" y="3244850"/>
                      <a:pt x="885190" y="3220720"/>
                    </a:cubicBezTo>
                    <a:cubicBezTo>
                      <a:pt x="802640" y="3200400"/>
                      <a:pt x="745490" y="3115310"/>
                      <a:pt x="680720" y="3055620"/>
                    </a:cubicBezTo>
                    <a:cubicBezTo>
                      <a:pt x="615950" y="2994660"/>
                      <a:pt x="548640" y="2936240"/>
                      <a:pt x="497840" y="2856230"/>
                    </a:cubicBezTo>
                    <a:cubicBezTo>
                      <a:pt x="439420" y="2764790"/>
                      <a:pt x="391160" y="2640330"/>
                      <a:pt x="361950" y="2531110"/>
                    </a:cubicBezTo>
                    <a:cubicBezTo>
                      <a:pt x="335280" y="2428240"/>
                      <a:pt x="346710" y="2344420"/>
                      <a:pt x="323850" y="2221230"/>
                    </a:cubicBezTo>
                    <a:cubicBezTo>
                      <a:pt x="288290" y="2033270"/>
                      <a:pt x="186690" y="1743710"/>
                      <a:pt x="142240" y="1515110"/>
                    </a:cubicBezTo>
                    <a:cubicBezTo>
                      <a:pt x="100330" y="1304290"/>
                      <a:pt x="80010" y="1107440"/>
                      <a:pt x="57150" y="899160"/>
                    </a:cubicBezTo>
                    <a:cubicBezTo>
                      <a:pt x="34290" y="688340"/>
                      <a:pt x="3810" y="358140"/>
                      <a:pt x="5080" y="257810"/>
                    </a:cubicBezTo>
                    <a:cubicBezTo>
                      <a:pt x="5080" y="227330"/>
                      <a:pt x="5080" y="219710"/>
                      <a:pt x="11430" y="198120"/>
                    </a:cubicBezTo>
                    <a:cubicBezTo>
                      <a:pt x="20320" y="166370"/>
                      <a:pt x="41910" y="119380"/>
                      <a:pt x="67310" y="90170"/>
                    </a:cubicBezTo>
                    <a:cubicBezTo>
                      <a:pt x="92710" y="60960"/>
                      <a:pt x="135890" y="34290"/>
                      <a:pt x="165100" y="20320"/>
                    </a:cubicBezTo>
                    <a:cubicBezTo>
                      <a:pt x="185420" y="10160"/>
                      <a:pt x="203200" y="8890"/>
                      <a:pt x="223520" y="6350"/>
                    </a:cubicBezTo>
                    <a:cubicBezTo>
                      <a:pt x="243840" y="3810"/>
                      <a:pt x="261620" y="1270"/>
                      <a:pt x="284480" y="5080"/>
                    </a:cubicBezTo>
                    <a:cubicBezTo>
                      <a:pt x="316230" y="10160"/>
                      <a:pt x="369570" y="30480"/>
                      <a:pt x="397510" y="46990"/>
                    </a:cubicBezTo>
                    <a:cubicBezTo>
                      <a:pt x="417830" y="58420"/>
                      <a:pt x="429260" y="68580"/>
                      <a:pt x="444500" y="86360"/>
                    </a:cubicBezTo>
                    <a:cubicBezTo>
                      <a:pt x="464820" y="111760"/>
                      <a:pt x="486410" y="135890"/>
                      <a:pt x="501650" y="193040"/>
                    </a:cubicBezTo>
                    <a:cubicBezTo>
                      <a:pt x="547370" y="361950"/>
                      <a:pt x="524510" y="952500"/>
                      <a:pt x="542290" y="1259840"/>
                    </a:cubicBezTo>
                    <a:cubicBezTo>
                      <a:pt x="556260" y="1494790"/>
                      <a:pt x="599440" y="1785620"/>
                      <a:pt x="591820" y="1882140"/>
                    </a:cubicBezTo>
                    <a:cubicBezTo>
                      <a:pt x="589280" y="1912620"/>
                      <a:pt x="586740" y="1918970"/>
                      <a:pt x="577850" y="1940560"/>
                    </a:cubicBezTo>
                    <a:cubicBezTo>
                      <a:pt x="565150" y="1969770"/>
                      <a:pt x="538480" y="2014220"/>
                      <a:pt x="509270" y="2039620"/>
                    </a:cubicBezTo>
                    <a:cubicBezTo>
                      <a:pt x="480060" y="2065020"/>
                      <a:pt x="440690" y="2085340"/>
                      <a:pt x="402590" y="2094230"/>
                    </a:cubicBezTo>
                    <a:cubicBezTo>
                      <a:pt x="364490" y="2103120"/>
                      <a:pt x="320040" y="2103120"/>
                      <a:pt x="281940" y="2094230"/>
                    </a:cubicBezTo>
                    <a:cubicBezTo>
                      <a:pt x="243840" y="2085340"/>
                      <a:pt x="200660" y="2058670"/>
                      <a:pt x="175260" y="2038350"/>
                    </a:cubicBezTo>
                    <a:cubicBezTo>
                      <a:pt x="157480" y="2024380"/>
                      <a:pt x="147320" y="2012950"/>
                      <a:pt x="135890" y="1992630"/>
                    </a:cubicBezTo>
                    <a:cubicBezTo>
                      <a:pt x="119380" y="1964690"/>
                      <a:pt x="102870" y="1935480"/>
                      <a:pt x="93980" y="1879600"/>
                    </a:cubicBezTo>
                    <a:cubicBezTo>
                      <a:pt x="71120" y="1731010"/>
                      <a:pt x="99060" y="1316990"/>
                      <a:pt x="135890" y="1038860"/>
                    </a:cubicBezTo>
                    <a:cubicBezTo>
                      <a:pt x="173990" y="756920"/>
                      <a:pt x="270510" y="345440"/>
                      <a:pt x="321310" y="199390"/>
                    </a:cubicBezTo>
                    <a:cubicBezTo>
                      <a:pt x="340360" y="144780"/>
                      <a:pt x="355600" y="118110"/>
                      <a:pt x="374650" y="91440"/>
                    </a:cubicBezTo>
                    <a:cubicBezTo>
                      <a:pt x="388620" y="72390"/>
                      <a:pt x="398780" y="62230"/>
                      <a:pt x="419100" y="49530"/>
                    </a:cubicBezTo>
                    <a:cubicBezTo>
                      <a:pt x="447040" y="31750"/>
                      <a:pt x="492760" y="10160"/>
                      <a:pt x="530860" y="5080"/>
                    </a:cubicBezTo>
                    <a:cubicBezTo>
                      <a:pt x="568960" y="0"/>
                      <a:pt x="618490" y="7620"/>
                      <a:pt x="650240" y="16510"/>
                    </a:cubicBezTo>
                    <a:cubicBezTo>
                      <a:pt x="673100" y="22860"/>
                      <a:pt x="685800" y="29210"/>
                      <a:pt x="704850" y="43180"/>
                    </a:cubicBezTo>
                    <a:cubicBezTo>
                      <a:pt x="731520" y="62230"/>
                      <a:pt x="767080" y="97790"/>
                      <a:pt x="786130" y="132080"/>
                    </a:cubicBezTo>
                    <a:cubicBezTo>
                      <a:pt x="805180" y="166370"/>
                      <a:pt x="808990" y="187960"/>
                      <a:pt x="817880" y="247650"/>
                    </a:cubicBezTo>
                    <a:cubicBezTo>
                      <a:pt x="848360" y="444500"/>
                      <a:pt x="838200" y="1267460"/>
                      <a:pt x="867410" y="1534160"/>
                    </a:cubicBezTo>
                    <a:cubicBezTo>
                      <a:pt x="881380" y="1656080"/>
                      <a:pt x="922020" y="1731010"/>
                      <a:pt x="915670" y="1799590"/>
                    </a:cubicBezTo>
                    <a:cubicBezTo>
                      <a:pt x="911860" y="1845310"/>
                      <a:pt x="896620" y="1878330"/>
                      <a:pt x="875030" y="1910080"/>
                    </a:cubicBezTo>
                    <a:cubicBezTo>
                      <a:pt x="853440" y="1941830"/>
                      <a:pt x="820420" y="1971040"/>
                      <a:pt x="787400" y="1988820"/>
                    </a:cubicBezTo>
                    <a:cubicBezTo>
                      <a:pt x="754380" y="2006600"/>
                      <a:pt x="712470" y="2018030"/>
                      <a:pt x="674370" y="2018030"/>
                    </a:cubicBezTo>
                    <a:cubicBezTo>
                      <a:pt x="636270" y="2018030"/>
                      <a:pt x="589280" y="2004060"/>
                      <a:pt x="560070" y="1991360"/>
                    </a:cubicBezTo>
                    <a:cubicBezTo>
                      <a:pt x="539750" y="1982470"/>
                      <a:pt x="527050" y="1974850"/>
                      <a:pt x="510540" y="1958340"/>
                    </a:cubicBezTo>
                    <a:cubicBezTo>
                      <a:pt x="487680" y="1935480"/>
                      <a:pt x="457200" y="1897380"/>
                      <a:pt x="443230" y="1861820"/>
                    </a:cubicBezTo>
                    <a:cubicBezTo>
                      <a:pt x="429260" y="1826260"/>
                      <a:pt x="427990" y="1804670"/>
                      <a:pt x="427990" y="1744980"/>
                    </a:cubicBezTo>
                    <a:cubicBezTo>
                      <a:pt x="429260" y="1558290"/>
                      <a:pt x="525780" y="824230"/>
                      <a:pt x="594360" y="577850"/>
                    </a:cubicBezTo>
                    <a:cubicBezTo>
                      <a:pt x="627380" y="457200"/>
                      <a:pt x="632460" y="361950"/>
                      <a:pt x="703580" y="317500"/>
                    </a:cubicBezTo>
                    <a:cubicBezTo>
                      <a:pt x="787400" y="265430"/>
                      <a:pt x="1021080" y="270510"/>
                      <a:pt x="1097280" y="341630"/>
                    </a:cubicBezTo>
                    <a:cubicBezTo>
                      <a:pt x="1178560" y="417830"/>
                      <a:pt x="1151890" y="631190"/>
                      <a:pt x="1151890" y="787400"/>
                    </a:cubicBezTo>
                    <a:cubicBezTo>
                      <a:pt x="1151890" y="958850"/>
                      <a:pt x="1113790" y="1162050"/>
                      <a:pt x="1087120" y="1329690"/>
                    </a:cubicBezTo>
                    <a:cubicBezTo>
                      <a:pt x="1062990" y="1478280"/>
                      <a:pt x="1076960" y="1709420"/>
                      <a:pt x="1004570" y="1744980"/>
                    </a:cubicBezTo>
                    <a:cubicBezTo>
                      <a:pt x="938530" y="1778000"/>
                      <a:pt x="731520" y="1675130"/>
                      <a:pt x="697230" y="1593850"/>
                    </a:cubicBezTo>
                    <a:cubicBezTo>
                      <a:pt x="660400" y="1507490"/>
                      <a:pt x="768350" y="1357630"/>
                      <a:pt x="812800" y="1229360"/>
                    </a:cubicBezTo>
                    <a:cubicBezTo>
                      <a:pt x="862330" y="1084580"/>
                      <a:pt x="913130" y="897890"/>
                      <a:pt x="985520" y="772160"/>
                    </a:cubicBezTo>
                    <a:cubicBezTo>
                      <a:pt x="1045210" y="668020"/>
                      <a:pt x="1155700" y="584200"/>
                      <a:pt x="1193800" y="513080"/>
                    </a:cubicBezTo>
                    <a:cubicBezTo>
                      <a:pt x="1216660" y="471170"/>
                      <a:pt x="1214120" y="429260"/>
                      <a:pt x="1229360" y="401320"/>
                    </a:cubicBezTo>
                    <a:cubicBezTo>
                      <a:pt x="1239520" y="381000"/>
                      <a:pt x="1249680" y="370840"/>
                      <a:pt x="1266190" y="355600"/>
                    </a:cubicBezTo>
                    <a:cubicBezTo>
                      <a:pt x="1290320" y="335280"/>
                      <a:pt x="1336040" y="307340"/>
                      <a:pt x="1365250" y="295910"/>
                    </a:cubicBezTo>
                    <a:cubicBezTo>
                      <a:pt x="1386840" y="288290"/>
                      <a:pt x="1404620" y="287020"/>
                      <a:pt x="1423670" y="285750"/>
                    </a:cubicBezTo>
                    <a:cubicBezTo>
                      <a:pt x="1442720" y="284480"/>
                      <a:pt x="1460500" y="284480"/>
                      <a:pt x="1482090" y="289560"/>
                    </a:cubicBezTo>
                    <a:cubicBezTo>
                      <a:pt x="1512570" y="297180"/>
                      <a:pt x="1558290" y="314960"/>
                      <a:pt x="1587500" y="337820"/>
                    </a:cubicBezTo>
                    <a:cubicBezTo>
                      <a:pt x="1616710" y="360680"/>
                      <a:pt x="1645920" y="401320"/>
                      <a:pt x="1659890" y="429260"/>
                    </a:cubicBezTo>
                    <a:cubicBezTo>
                      <a:pt x="1670050" y="449580"/>
                      <a:pt x="1672590" y="462280"/>
                      <a:pt x="1676400" y="486410"/>
                    </a:cubicBezTo>
                    <a:cubicBezTo>
                      <a:pt x="1682750" y="524510"/>
                      <a:pt x="1686560" y="580390"/>
                      <a:pt x="1684020" y="637540"/>
                    </a:cubicBezTo>
                    <a:cubicBezTo>
                      <a:pt x="1680210" y="712470"/>
                      <a:pt x="1662430" y="805180"/>
                      <a:pt x="1644650" y="896620"/>
                    </a:cubicBezTo>
                    <a:cubicBezTo>
                      <a:pt x="1624330" y="1000760"/>
                      <a:pt x="1604010" y="1115060"/>
                      <a:pt x="1565910" y="1228090"/>
                    </a:cubicBezTo>
                    <a:cubicBezTo>
                      <a:pt x="1524000" y="1353820"/>
                      <a:pt x="1454150" y="1539240"/>
                      <a:pt x="1398270" y="1615440"/>
                    </a:cubicBezTo>
                    <a:cubicBezTo>
                      <a:pt x="1369060" y="1654810"/>
                      <a:pt x="1337310" y="1675130"/>
                      <a:pt x="1310640" y="1691640"/>
                    </a:cubicBezTo>
                    <a:cubicBezTo>
                      <a:pt x="1291590" y="1703070"/>
                      <a:pt x="1277620" y="1708150"/>
                      <a:pt x="1256030" y="1711960"/>
                    </a:cubicBezTo>
                    <a:cubicBezTo>
                      <a:pt x="1225550" y="1717040"/>
                      <a:pt x="1170940" y="1717040"/>
                      <a:pt x="1140460" y="1710690"/>
                    </a:cubicBezTo>
                    <a:cubicBezTo>
                      <a:pt x="1118870" y="1706880"/>
                      <a:pt x="1104900" y="1700530"/>
                      <a:pt x="1085850" y="1689100"/>
                    </a:cubicBezTo>
                    <a:cubicBezTo>
                      <a:pt x="1059180" y="1672590"/>
                      <a:pt x="1019810" y="1637030"/>
                      <a:pt x="1000760" y="1611630"/>
                    </a:cubicBezTo>
                    <a:cubicBezTo>
                      <a:pt x="986790" y="1593850"/>
                      <a:pt x="980440" y="1577340"/>
                      <a:pt x="974090" y="1559560"/>
                    </a:cubicBezTo>
                    <a:cubicBezTo>
                      <a:pt x="967740" y="1541780"/>
                      <a:pt x="961390" y="1525270"/>
                      <a:pt x="960120" y="1502410"/>
                    </a:cubicBezTo>
                    <a:cubicBezTo>
                      <a:pt x="958850" y="1470660"/>
                      <a:pt x="961390" y="1440180"/>
                      <a:pt x="975360" y="1388110"/>
                    </a:cubicBezTo>
                    <a:cubicBezTo>
                      <a:pt x="1008380" y="1266190"/>
                      <a:pt x="1130300" y="934720"/>
                      <a:pt x="1225550" y="800100"/>
                    </a:cubicBezTo>
                    <a:cubicBezTo>
                      <a:pt x="1287780" y="711200"/>
                      <a:pt x="1353820" y="665480"/>
                      <a:pt x="1426210" y="613410"/>
                    </a:cubicBezTo>
                    <a:cubicBezTo>
                      <a:pt x="1497330" y="562610"/>
                      <a:pt x="1576070" y="527050"/>
                      <a:pt x="1657350" y="492760"/>
                    </a:cubicBezTo>
                    <a:cubicBezTo>
                      <a:pt x="1741170" y="457200"/>
                      <a:pt x="1833880" y="420370"/>
                      <a:pt x="1920240" y="406400"/>
                    </a:cubicBezTo>
                    <a:cubicBezTo>
                      <a:pt x="1998980" y="393700"/>
                      <a:pt x="2103120" y="400050"/>
                      <a:pt x="2152650" y="405130"/>
                    </a:cubicBezTo>
                    <a:cubicBezTo>
                      <a:pt x="2175510" y="407670"/>
                      <a:pt x="2186940" y="410210"/>
                      <a:pt x="2203450" y="416560"/>
                    </a:cubicBezTo>
                    <a:cubicBezTo>
                      <a:pt x="2219960" y="422910"/>
                      <a:pt x="2233930" y="427990"/>
                      <a:pt x="2249170" y="440690"/>
                    </a:cubicBezTo>
                    <a:cubicBezTo>
                      <a:pt x="2272030" y="458470"/>
                      <a:pt x="2303780" y="492760"/>
                      <a:pt x="2319020" y="516890"/>
                    </a:cubicBezTo>
                    <a:cubicBezTo>
                      <a:pt x="2329180" y="533400"/>
                      <a:pt x="2334260" y="546100"/>
                      <a:pt x="2338070" y="565150"/>
                    </a:cubicBezTo>
                    <a:cubicBezTo>
                      <a:pt x="2343150" y="593090"/>
                      <a:pt x="2344420" y="640080"/>
                      <a:pt x="2339340" y="668020"/>
                    </a:cubicBezTo>
                    <a:cubicBezTo>
                      <a:pt x="2335530" y="687070"/>
                      <a:pt x="2331720" y="699770"/>
                      <a:pt x="2321560" y="716280"/>
                    </a:cubicBezTo>
                    <a:cubicBezTo>
                      <a:pt x="2307590" y="740410"/>
                      <a:pt x="2282190" y="775970"/>
                      <a:pt x="2254250" y="795020"/>
                    </a:cubicBezTo>
                    <a:cubicBezTo>
                      <a:pt x="2227580" y="814070"/>
                      <a:pt x="2157730" y="831850"/>
                      <a:pt x="2157730" y="831850"/>
                    </a:cubicBezTo>
                  </a:path>
                </a:pathLst>
              </a:custGeom>
              <a:solidFill>
                <a:srgbClr val="FDFAF0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96"/>
            <p:cNvGrpSpPr/>
            <p:nvPr/>
          </p:nvGrpSpPr>
          <p:grpSpPr>
            <a:xfrm>
              <a:off x="9635490" y="5330190"/>
              <a:ext cx="2503170" cy="4391978"/>
              <a:chOff x="0" y="0"/>
              <a:chExt cx="3337560" cy="5855970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45720" y="48260"/>
                <a:ext cx="3244850" cy="5761990"/>
              </a:xfrm>
              <a:custGeom>
                <a:avLst/>
                <a:gdLst/>
                <a:ahLst/>
                <a:cxnLst/>
                <a:rect l="l" t="t" r="r" b="b"/>
                <a:pathLst>
                  <a:path w="3244850" h="5761990">
                    <a:moveTo>
                      <a:pt x="46990" y="4288790"/>
                    </a:moveTo>
                    <a:cubicBezTo>
                      <a:pt x="0" y="4065270"/>
                      <a:pt x="16510" y="3921760"/>
                      <a:pt x="58420" y="3834130"/>
                    </a:cubicBezTo>
                    <a:cubicBezTo>
                      <a:pt x="96520" y="3754120"/>
                      <a:pt x="170180" y="3700780"/>
                      <a:pt x="236220" y="3637280"/>
                    </a:cubicBezTo>
                    <a:cubicBezTo>
                      <a:pt x="308610" y="3568700"/>
                      <a:pt x="383540" y="3481070"/>
                      <a:pt x="476250" y="3436620"/>
                    </a:cubicBezTo>
                    <a:cubicBezTo>
                      <a:pt x="570230" y="3390900"/>
                      <a:pt x="745490" y="3431540"/>
                      <a:pt x="797560" y="3369310"/>
                    </a:cubicBezTo>
                    <a:cubicBezTo>
                      <a:pt x="845820" y="3312160"/>
                      <a:pt x="786130" y="3182620"/>
                      <a:pt x="805180" y="3097530"/>
                    </a:cubicBezTo>
                    <a:cubicBezTo>
                      <a:pt x="824230" y="3014980"/>
                      <a:pt x="899160" y="2946400"/>
                      <a:pt x="908050" y="2862580"/>
                    </a:cubicBezTo>
                    <a:cubicBezTo>
                      <a:pt x="918210" y="2772410"/>
                      <a:pt x="909320" y="2661920"/>
                      <a:pt x="852170" y="2571750"/>
                    </a:cubicBezTo>
                    <a:cubicBezTo>
                      <a:pt x="772160" y="2447290"/>
                      <a:pt x="488950" y="2352040"/>
                      <a:pt x="391160" y="2236470"/>
                    </a:cubicBezTo>
                    <a:cubicBezTo>
                      <a:pt x="323850" y="2156460"/>
                      <a:pt x="323850" y="2061210"/>
                      <a:pt x="269240" y="1991360"/>
                    </a:cubicBezTo>
                    <a:cubicBezTo>
                      <a:pt x="214630" y="1922780"/>
                      <a:pt x="104140" y="1893570"/>
                      <a:pt x="64770" y="1818640"/>
                    </a:cubicBezTo>
                    <a:cubicBezTo>
                      <a:pt x="24130" y="1739900"/>
                      <a:pt x="35560" y="1623060"/>
                      <a:pt x="36830" y="1525270"/>
                    </a:cubicBezTo>
                    <a:cubicBezTo>
                      <a:pt x="38100" y="1427480"/>
                      <a:pt x="58420" y="1330960"/>
                      <a:pt x="74930" y="1230630"/>
                    </a:cubicBezTo>
                    <a:cubicBezTo>
                      <a:pt x="92710" y="1126490"/>
                      <a:pt x="95250" y="1004570"/>
                      <a:pt x="139700" y="913130"/>
                    </a:cubicBezTo>
                    <a:cubicBezTo>
                      <a:pt x="180340" y="828040"/>
                      <a:pt x="267970" y="777240"/>
                      <a:pt x="320040" y="698500"/>
                    </a:cubicBezTo>
                    <a:cubicBezTo>
                      <a:pt x="374650" y="615950"/>
                      <a:pt x="397510" y="506730"/>
                      <a:pt x="455930" y="425450"/>
                    </a:cubicBezTo>
                    <a:cubicBezTo>
                      <a:pt x="513080" y="345440"/>
                      <a:pt x="570230" y="273050"/>
                      <a:pt x="666750" y="215900"/>
                    </a:cubicBezTo>
                    <a:cubicBezTo>
                      <a:pt x="800100" y="137160"/>
                      <a:pt x="1062990" y="88900"/>
                      <a:pt x="1217930" y="52070"/>
                    </a:cubicBezTo>
                    <a:cubicBezTo>
                      <a:pt x="1328420" y="26670"/>
                      <a:pt x="1410970" y="5080"/>
                      <a:pt x="1507490" y="2540"/>
                    </a:cubicBezTo>
                    <a:cubicBezTo>
                      <a:pt x="1604010" y="0"/>
                      <a:pt x="1703070" y="16510"/>
                      <a:pt x="1798320" y="34290"/>
                    </a:cubicBezTo>
                    <a:cubicBezTo>
                      <a:pt x="1893570" y="52070"/>
                      <a:pt x="1979930" y="87630"/>
                      <a:pt x="2078990" y="107950"/>
                    </a:cubicBezTo>
                    <a:cubicBezTo>
                      <a:pt x="2188210" y="130810"/>
                      <a:pt x="2317750" y="91440"/>
                      <a:pt x="2424430" y="160020"/>
                    </a:cubicBezTo>
                    <a:cubicBezTo>
                      <a:pt x="2579370" y="259080"/>
                      <a:pt x="2733040" y="675640"/>
                      <a:pt x="2830830" y="782320"/>
                    </a:cubicBezTo>
                    <a:cubicBezTo>
                      <a:pt x="2871470" y="826770"/>
                      <a:pt x="2907030" y="829310"/>
                      <a:pt x="2933700" y="862330"/>
                    </a:cubicBezTo>
                    <a:cubicBezTo>
                      <a:pt x="2959100" y="895350"/>
                      <a:pt x="2979420" y="939800"/>
                      <a:pt x="2987040" y="980440"/>
                    </a:cubicBezTo>
                    <a:cubicBezTo>
                      <a:pt x="2994660" y="1022350"/>
                      <a:pt x="2992120" y="1069340"/>
                      <a:pt x="2979420" y="1109980"/>
                    </a:cubicBezTo>
                    <a:cubicBezTo>
                      <a:pt x="2966720" y="1150620"/>
                      <a:pt x="2936240" y="1195070"/>
                      <a:pt x="2913380" y="1221740"/>
                    </a:cubicBezTo>
                    <a:cubicBezTo>
                      <a:pt x="2896870" y="1240790"/>
                      <a:pt x="2884170" y="1250950"/>
                      <a:pt x="2861310" y="1262380"/>
                    </a:cubicBezTo>
                    <a:cubicBezTo>
                      <a:pt x="2829560" y="1278890"/>
                      <a:pt x="2780030" y="1299210"/>
                      <a:pt x="2738120" y="1301750"/>
                    </a:cubicBezTo>
                    <a:cubicBezTo>
                      <a:pt x="2696210" y="1304290"/>
                      <a:pt x="2640330" y="1311910"/>
                      <a:pt x="2609850" y="1278890"/>
                    </a:cubicBezTo>
                    <a:cubicBezTo>
                      <a:pt x="2552700" y="1219200"/>
                      <a:pt x="2496820" y="900430"/>
                      <a:pt x="2559050" y="845820"/>
                    </a:cubicBezTo>
                    <a:cubicBezTo>
                      <a:pt x="2622550" y="789940"/>
                      <a:pt x="2900680" y="866140"/>
                      <a:pt x="3001010" y="962660"/>
                    </a:cubicBezTo>
                    <a:cubicBezTo>
                      <a:pt x="3110230" y="1069340"/>
                      <a:pt x="3117850" y="1309370"/>
                      <a:pt x="3157220" y="1489710"/>
                    </a:cubicBezTo>
                    <a:cubicBezTo>
                      <a:pt x="3197860" y="1675130"/>
                      <a:pt x="3234690" y="1905000"/>
                      <a:pt x="3241040" y="2062480"/>
                    </a:cubicBezTo>
                    <a:cubicBezTo>
                      <a:pt x="3244850" y="2171700"/>
                      <a:pt x="3234690" y="2221230"/>
                      <a:pt x="3221990" y="2340610"/>
                    </a:cubicBezTo>
                    <a:cubicBezTo>
                      <a:pt x="3199130" y="2556510"/>
                      <a:pt x="3143250" y="3039110"/>
                      <a:pt x="3088640" y="3249930"/>
                    </a:cubicBezTo>
                    <a:cubicBezTo>
                      <a:pt x="3058160" y="3366770"/>
                      <a:pt x="3026410" y="3425190"/>
                      <a:pt x="2989580" y="3514090"/>
                    </a:cubicBezTo>
                    <a:cubicBezTo>
                      <a:pt x="2950210" y="3609340"/>
                      <a:pt x="2909570" y="3707130"/>
                      <a:pt x="2854960" y="3803650"/>
                    </a:cubicBezTo>
                    <a:cubicBezTo>
                      <a:pt x="2795270" y="3910330"/>
                      <a:pt x="2698750" y="4018280"/>
                      <a:pt x="2639060" y="4122420"/>
                    </a:cubicBezTo>
                    <a:cubicBezTo>
                      <a:pt x="2586990" y="4213860"/>
                      <a:pt x="2565400" y="4307840"/>
                      <a:pt x="2512060" y="4390390"/>
                    </a:cubicBezTo>
                    <a:cubicBezTo>
                      <a:pt x="2458720" y="4472940"/>
                      <a:pt x="2374900" y="4532630"/>
                      <a:pt x="2317750" y="4618990"/>
                    </a:cubicBezTo>
                    <a:cubicBezTo>
                      <a:pt x="2256790" y="4711700"/>
                      <a:pt x="2239010" y="4823460"/>
                      <a:pt x="2162810" y="4930140"/>
                    </a:cubicBezTo>
                    <a:cubicBezTo>
                      <a:pt x="2059940" y="5072380"/>
                      <a:pt x="1846580" y="5264150"/>
                      <a:pt x="1719580" y="5369560"/>
                    </a:cubicBezTo>
                    <a:cubicBezTo>
                      <a:pt x="1635760" y="5439410"/>
                      <a:pt x="1570990" y="5472430"/>
                      <a:pt x="1494790" y="5523230"/>
                    </a:cubicBezTo>
                    <a:cubicBezTo>
                      <a:pt x="1417320" y="5575300"/>
                      <a:pt x="1344930" y="5641340"/>
                      <a:pt x="1259840" y="5680710"/>
                    </a:cubicBezTo>
                    <a:cubicBezTo>
                      <a:pt x="1173480" y="5720080"/>
                      <a:pt x="1078230" y="5761990"/>
                      <a:pt x="980440" y="5756910"/>
                    </a:cubicBezTo>
                    <a:cubicBezTo>
                      <a:pt x="869950" y="5750560"/>
                      <a:pt x="727710" y="5681980"/>
                      <a:pt x="633730" y="5622290"/>
                    </a:cubicBezTo>
                    <a:cubicBezTo>
                      <a:pt x="553720" y="5571490"/>
                      <a:pt x="483870" y="5513070"/>
                      <a:pt x="440690" y="5439410"/>
                    </a:cubicBezTo>
                    <a:cubicBezTo>
                      <a:pt x="396240" y="5364480"/>
                      <a:pt x="391160" y="5281930"/>
                      <a:pt x="373380" y="5176520"/>
                    </a:cubicBezTo>
                    <a:cubicBezTo>
                      <a:pt x="346710" y="5021580"/>
                      <a:pt x="280670" y="4613910"/>
                      <a:pt x="321310" y="4592320"/>
                    </a:cubicBezTo>
                    <a:cubicBezTo>
                      <a:pt x="337820" y="4583430"/>
                      <a:pt x="406400" y="4650740"/>
                      <a:pt x="402590" y="4657090"/>
                    </a:cubicBezTo>
                    <a:cubicBezTo>
                      <a:pt x="398780" y="4664710"/>
                      <a:pt x="308610" y="4640580"/>
                      <a:pt x="276860" y="4625340"/>
                    </a:cubicBezTo>
                    <a:cubicBezTo>
                      <a:pt x="254000" y="4615180"/>
                      <a:pt x="240030" y="4601210"/>
                      <a:pt x="223520" y="4587240"/>
                    </a:cubicBezTo>
                    <a:cubicBezTo>
                      <a:pt x="207010" y="4572000"/>
                      <a:pt x="193040" y="4559300"/>
                      <a:pt x="180340" y="4537710"/>
                    </a:cubicBezTo>
                    <a:cubicBezTo>
                      <a:pt x="162560" y="4507230"/>
                      <a:pt x="142240" y="4450080"/>
                      <a:pt x="135890" y="4415790"/>
                    </a:cubicBezTo>
                    <a:cubicBezTo>
                      <a:pt x="132080" y="4391660"/>
                      <a:pt x="132080" y="4375150"/>
                      <a:pt x="137160" y="4351020"/>
                    </a:cubicBezTo>
                    <a:cubicBezTo>
                      <a:pt x="143510" y="4316730"/>
                      <a:pt x="160020" y="4263390"/>
                      <a:pt x="184150" y="4229100"/>
                    </a:cubicBezTo>
                    <a:cubicBezTo>
                      <a:pt x="208280" y="4194810"/>
                      <a:pt x="245110" y="4164330"/>
                      <a:pt x="281940" y="4145280"/>
                    </a:cubicBezTo>
                    <a:cubicBezTo>
                      <a:pt x="320040" y="4126230"/>
                      <a:pt x="381000" y="4091940"/>
                      <a:pt x="408940" y="4114800"/>
                    </a:cubicBezTo>
                    <a:cubicBezTo>
                      <a:pt x="464820" y="4160520"/>
                      <a:pt x="457200" y="4606290"/>
                      <a:pt x="398780" y="4650740"/>
                    </a:cubicBezTo>
                    <a:cubicBezTo>
                      <a:pt x="369570" y="4672330"/>
                      <a:pt x="309880" y="4638040"/>
                      <a:pt x="273050" y="4617720"/>
                    </a:cubicBezTo>
                    <a:cubicBezTo>
                      <a:pt x="236220" y="4597400"/>
                      <a:pt x="199390" y="4559300"/>
                      <a:pt x="177800" y="4531360"/>
                    </a:cubicBezTo>
                    <a:cubicBezTo>
                      <a:pt x="162560" y="4511040"/>
                      <a:pt x="154940" y="4497070"/>
                      <a:pt x="147320" y="4472940"/>
                    </a:cubicBezTo>
                    <a:cubicBezTo>
                      <a:pt x="137160" y="4438650"/>
                      <a:pt x="130810" y="4378960"/>
                      <a:pt x="133350" y="4343400"/>
                    </a:cubicBezTo>
                    <a:cubicBezTo>
                      <a:pt x="134620" y="4318000"/>
                      <a:pt x="139700" y="4302760"/>
                      <a:pt x="149860" y="4279900"/>
                    </a:cubicBezTo>
                    <a:cubicBezTo>
                      <a:pt x="165100" y="4248150"/>
                      <a:pt x="199390" y="4198620"/>
                      <a:pt x="224790" y="4174490"/>
                    </a:cubicBezTo>
                    <a:cubicBezTo>
                      <a:pt x="242570" y="4156710"/>
                      <a:pt x="256540" y="4147820"/>
                      <a:pt x="279400" y="4137660"/>
                    </a:cubicBezTo>
                    <a:cubicBezTo>
                      <a:pt x="311150" y="4123690"/>
                      <a:pt x="377190" y="4085590"/>
                      <a:pt x="405130" y="4108450"/>
                    </a:cubicBezTo>
                    <a:cubicBezTo>
                      <a:pt x="462280" y="4154170"/>
                      <a:pt x="455930" y="4615180"/>
                      <a:pt x="397510" y="4659630"/>
                    </a:cubicBezTo>
                    <a:cubicBezTo>
                      <a:pt x="368300" y="4681220"/>
                      <a:pt x="308610" y="4646930"/>
                      <a:pt x="271780" y="4626610"/>
                    </a:cubicBezTo>
                    <a:cubicBezTo>
                      <a:pt x="234950" y="4606290"/>
                      <a:pt x="198120" y="4568190"/>
                      <a:pt x="176530" y="4540250"/>
                    </a:cubicBezTo>
                    <a:cubicBezTo>
                      <a:pt x="161290" y="4519930"/>
                      <a:pt x="153670" y="4505960"/>
                      <a:pt x="146050" y="4481830"/>
                    </a:cubicBezTo>
                    <a:cubicBezTo>
                      <a:pt x="135890" y="4447540"/>
                      <a:pt x="129540" y="4387850"/>
                      <a:pt x="132080" y="4352290"/>
                    </a:cubicBezTo>
                    <a:cubicBezTo>
                      <a:pt x="133350" y="4326890"/>
                      <a:pt x="138430" y="4311650"/>
                      <a:pt x="148590" y="4288790"/>
                    </a:cubicBezTo>
                    <a:cubicBezTo>
                      <a:pt x="163830" y="4257040"/>
                      <a:pt x="198120" y="4207510"/>
                      <a:pt x="223520" y="4183380"/>
                    </a:cubicBezTo>
                    <a:cubicBezTo>
                      <a:pt x="241300" y="4165600"/>
                      <a:pt x="255270" y="4156710"/>
                      <a:pt x="278130" y="4146550"/>
                    </a:cubicBezTo>
                    <a:cubicBezTo>
                      <a:pt x="309880" y="4132580"/>
                      <a:pt x="375920" y="4094480"/>
                      <a:pt x="403860" y="4117340"/>
                    </a:cubicBezTo>
                    <a:cubicBezTo>
                      <a:pt x="459740" y="4163060"/>
                      <a:pt x="454660" y="4606290"/>
                      <a:pt x="397510" y="4650740"/>
                    </a:cubicBezTo>
                    <a:cubicBezTo>
                      <a:pt x="369570" y="4672330"/>
                      <a:pt x="308610" y="4639310"/>
                      <a:pt x="271780" y="4618990"/>
                    </a:cubicBezTo>
                    <a:cubicBezTo>
                      <a:pt x="234950" y="4598670"/>
                      <a:pt x="199390" y="4566920"/>
                      <a:pt x="175260" y="4531360"/>
                    </a:cubicBezTo>
                    <a:cubicBezTo>
                      <a:pt x="152400" y="4497070"/>
                      <a:pt x="134620" y="4451350"/>
                      <a:pt x="130810" y="4409440"/>
                    </a:cubicBezTo>
                    <a:cubicBezTo>
                      <a:pt x="127000" y="4367530"/>
                      <a:pt x="137160" y="4314190"/>
                      <a:pt x="148590" y="4281170"/>
                    </a:cubicBezTo>
                    <a:cubicBezTo>
                      <a:pt x="156210" y="4257040"/>
                      <a:pt x="163830" y="4243070"/>
                      <a:pt x="179070" y="4224020"/>
                    </a:cubicBezTo>
                    <a:cubicBezTo>
                      <a:pt x="200660" y="4196080"/>
                      <a:pt x="240030" y="4157980"/>
                      <a:pt x="276860" y="4138930"/>
                    </a:cubicBezTo>
                    <a:cubicBezTo>
                      <a:pt x="314960" y="4119880"/>
                      <a:pt x="368300" y="4088130"/>
                      <a:pt x="403860" y="4109720"/>
                    </a:cubicBezTo>
                    <a:cubicBezTo>
                      <a:pt x="476250" y="4152900"/>
                      <a:pt x="567690" y="4599940"/>
                      <a:pt x="543560" y="4611370"/>
                    </a:cubicBezTo>
                    <a:cubicBezTo>
                      <a:pt x="527050" y="4620260"/>
                      <a:pt x="384810" y="4471670"/>
                      <a:pt x="386080" y="4403090"/>
                    </a:cubicBezTo>
                    <a:cubicBezTo>
                      <a:pt x="387350" y="4335780"/>
                      <a:pt x="509270" y="4279900"/>
                      <a:pt x="547370" y="4204970"/>
                    </a:cubicBezTo>
                    <a:cubicBezTo>
                      <a:pt x="586740" y="4127500"/>
                      <a:pt x="582930" y="4037330"/>
                      <a:pt x="614680" y="3945890"/>
                    </a:cubicBezTo>
                    <a:cubicBezTo>
                      <a:pt x="652780" y="3835400"/>
                      <a:pt x="730250" y="3655060"/>
                      <a:pt x="770890" y="3592830"/>
                    </a:cubicBezTo>
                    <a:cubicBezTo>
                      <a:pt x="787400" y="3567430"/>
                      <a:pt x="795020" y="3559810"/>
                      <a:pt x="814070" y="3544570"/>
                    </a:cubicBezTo>
                    <a:cubicBezTo>
                      <a:pt x="842010" y="3522980"/>
                      <a:pt x="886460" y="3495040"/>
                      <a:pt x="927100" y="3484880"/>
                    </a:cubicBezTo>
                    <a:cubicBezTo>
                      <a:pt x="966470" y="3474720"/>
                      <a:pt x="1014730" y="3474720"/>
                      <a:pt x="1054100" y="3484880"/>
                    </a:cubicBezTo>
                    <a:cubicBezTo>
                      <a:pt x="1094740" y="3495040"/>
                      <a:pt x="1136650" y="3516630"/>
                      <a:pt x="1167130" y="3544570"/>
                    </a:cubicBezTo>
                    <a:cubicBezTo>
                      <a:pt x="1197610" y="3571240"/>
                      <a:pt x="1225550" y="3616960"/>
                      <a:pt x="1239520" y="3648710"/>
                    </a:cubicBezTo>
                    <a:cubicBezTo>
                      <a:pt x="1249680" y="3671570"/>
                      <a:pt x="1253490" y="3686810"/>
                      <a:pt x="1254760" y="3712210"/>
                    </a:cubicBezTo>
                    <a:cubicBezTo>
                      <a:pt x="1257300" y="3746500"/>
                      <a:pt x="1238250" y="3787140"/>
                      <a:pt x="1239520" y="3837940"/>
                    </a:cubicBezTo>
                    <a:cubicBezTo>
                      <a:pt x="1240790" y="3919220"/>
                      <a:pt x="1280160" y="4051300"/>
                      <a:pt x="1292860" y="4155440"/>
                    </a:cubicBezTo>
                    <a:cubicBezTo>
                      <a:pt x="1304290" y="4257040"/>
                      <a:pt x="1338580" y="4447540"/>
                      <a:pt x="1313180" y="4456430"/>
                    </a:cubicBezTo>
                    <a:cubicBezTo>
                      <a:pt x="1287780" y="4465320"/>
                      <a:pt x="1169670" y="4305300"/>
                      <a:pt x="1135380" y="4189730"/>
                    </a:cubicBezTo>
                    <a:cubicBezTo>
                      <a:pt x="1085850" y="4023360"/>
                      <a:pt x="1123950" y="3655060"/>
                      <a:pt x="1140460" y="3521710"/>
                    </a:cubicBezTo>
                    <a:cubicBezTo>
                      <a:pt x="1148080" y="3463290"/>
                      <a:pt x="1155700" y="3429000"/>
                      <a:pt x="1169670" y="3397250"/>
                    </a:cubicBezTo>
                    <a:cubicBezTo>
                      <a:pt x="1179830" y="3374390"/>
                      <a:pt x="1188720" y="3361690"/>
                      <a:pt x="1206500" y="3343910"/>
                    </a:cubicBezTo>
                    <a:cubicBezTo>
                      <a:pt x="1230630" y="3318510"/>
                      <a:pt x="1272540" y="3285490"/>
                      <a:pt x="1311910" y="3270250"/>
                    </a:cubicBezTo>
                    <a:cubicBezTo>
                      <a:pt x="1350010" y="3255010"/>
                      <a:pt x="1403350" y="3252470"/>
                      <a:pt x="1438910" y="3253740"/>
                    </a:cubicBezTo>
                    <a:cubicBezTo>
                      <a:pt x="1464310" y="3255010"/>
                      <a:pt x="1479550" y="3258820"/>
                      <a:pt x="1502410" y="3268980"/>
                    </a:cubicBezTo>
                    <a:cubicBezTo>
                      <a:pt x="1534160" y="3282950"/>
                      <a:pt x="1579880" y="3310890"/>
                      <a:pt x="1607820" y="3341370"/>
                    </a:cubicBezTo>
                    <a:cubicBezTo>
                      <a:pt x="1635760" y="3371850"/>
                      <a:pt x="1656080" y="3402330"/>
                      <a:pt x="1668780" y="3454400"/>
                    </a:cubicBezTo>
                    <a:cubicBezTo>
                      <a:pt x="1692910" y="3548380"/>
                      <a:pt x="1663700" y="3737610"/>
                      <a:pt x="1668780" y="3876040"/>
                    </a:cubicBezTo>
                    <a:cubicBezTo>
                      <a:pt x="1673860" y="4011930"/>
                      <a:pt x="1757680" y="4226560"/>
                      <a:pt x="1701800" y="4277360"/>
                    </a:cubicBezTo>
                    <a:cubicBezTo>
                      <a:pt x="1654810" y="4320540"/>
                      <a:pt x="1449070" y="4282440"/>
                      <a:pt x="1414780" y="4226560"/>
                    </a:cubicBezTo>
                    <a:cubicBezTo>
                      <a:pt x="1379220" y="4168140"/>
                      <a:pt x="1484630" y="4037330"/>
                      <a:pt x="1506220" y="3926840"/>
                    </a:cubicBezTo>
                    <a:cubicBezTo>
                      <a:pt x="1531620" y="3798570"/>
                      <a:pt x="1539240" y="3629660"/>
                      <a:pt x="1543050" y="3501390"/>
                    </a:cubicBezTo>
                    <a:cubicBezTo>
                      <a:pt x="1546860" y="3395980"/>
                      <a:pt x="1541780" y="3314700"/>
                      <a:pt x="1535430" y="3210560"/>
                    </a:cubicBezTo>
                    <a:cubicBezTo>
                      <a:pt x="1527810" y="3087370"/>
                      <a:pt x="1440180" y="2877820"/>
                      <a:pt x="1494790" y="2807970"/>
                    </a:cubicBezTo>
                    <a:cubicBezTo>
                      <a:pt x="1540510" y="2749550"/>
                      <a:pt x="1732280" y="2726690"/>
                      <a:pt x="1778000" y="2767330"/>
                    </a:cubicBezTo>
                    <a:cubicBezTo>
                      <a:pt x="1824990" y="2809240"/>
                      <a:pt x="1757680" y="2959100"/>
                      <a:pt x="1767840" y="3063240"/>
                    </a:cubicBezTo>
                    <a:cubicBezTo>
                      <a:pt x="1779270" y="3182620"/>
                      <a:pt x="1837690" y="3445510"/>
                      <a:pt x="1858010" y="3444240"/>
                    </a:cubicBezTo>
                    <a:cubicBezTo>
                      <a:pt x="1877060" y="3442970"/>
                      <a:pt x="1887220" y="3255010"/>
                      <a:pt x="1889760" y="3120390"/>
                    </a:cubicBezTo>
                    <a:cubicBezTo>
                      <a:pt x="1893570" y="2894330"/>
                      <a:pt x="1852930" y="2437130"/>
                      <a:pt x="1831340" y="2214880"/>
                    </a:cubicBezTo>
                    <a:cubicBezTo>
                      <a:pt x="1818640" y="2084070"/>
                      <a:pt x="1746250" y="1945640"/>
                      <a:pt x="1791970" y="1905000"/>
                    </a:cubicBezTo>
                    <a:cubicBezTo>
                      <a:pt x="1840230" y="1860550"/>
                      <a:pt x="2076450" y="1908810"/>
                      <a:pt x="2136140" y="1983740"/>
                    </a:cubicBezTo>
                    <a:cubicBezTo>
                      <a:pt x="2202180" y="2067560"/>
                      <a:pt x="2161540" y="2409190"/>
                      <a:pt x="2133600" y="2414270"/>
                    </a:cubicBezTo>
                    <a:cubicBezTo>
                      <a:pt x="2096770" y="2420620"/>
                      <a:pt x="1917700" y="1672590"/>
                      <a:pt x="1878330" y="1677670"/>
                    </a:cubicBezTo>
                    <a:cubicBezTo>
                      <a:pt x="1855470" y="1680210"/>
                      <a:pt x="1821180" y="1920240"/>
                      <a:pt x="1855470" y="1941830"/>
                    </a:cubicBezTo>
                    <a:cubicBezTo>
                      <a:pt x="1892300" y="1964690"/>
                      <a:pt x="2089150" y="1852930"/>
                      <a:pt x="2113280" y="1781810"/>
                    </a:cubicBezTo>
                    <a:cubicBezTo>
                      <a:pt x="2134870" y="1717040"/>
                      <a:pt x="2070100" y="1620520"/>
                      <a:pt x="2023110" y="1541780"/>
                    </a:cubicBezTo>
                    <a:cubicBezTo>
                      <a:pt x="1968500" y="1447800"/>
                      <a:pt x="1882140" y="1299210"/>
                      <a:pt x="1788160" y="1264920"/>
                    </a:cubicBezTo>
                    <a:cubicBezTo>
                      <a:pt x="1703070" y="1233170"/>
                      <a:pt x="1521460" y="1348740"/>
                      <a:pt x="1493520" y="1311910"/>
                    </a:cubicBezTo>
                    <a:cubicBezTo>
                      <a:pt x="1466850" y="1277620"/>
                      <a:pt x="1625600" y="1141730"/>
                      <a:pt x="1600200" y="1073150"/>
                    </a:cubicBezTo>
                    <a:cubicBezTo>
                      <a:pt x="1563370" y="975360"/>
                      <a:pt x="1231900" y="830580"/>
                      <a:pt x="1107440" y="852170"/>
                    </a:cubicBezTo>
                    <a:cubicBezTo>
                      <a:pt x="1014730" y="868680"/>
                      <a:pt x="909320" y="980440"/>
                      <a:pt x="894080" y="1060450"/>
                    </a:cubicBezTo>
                    <a:cubicBezTo>
                      <a:pt x="880110" y="1139190"/>
                      <a:pt x="990600" y="1233170"/>
                      <a:pt x="1017270" y="1327150"/>
                    </a:cubicBezTo>
                    <a:cubicBezTo>
                      <a:pt x="1043940" y="1423670"/>
                      <a:pt x="1004570" y="1612900"/>
                      <a:pt x="1050290" y="1631950"/>
                    </a:cubicBezTo>
                    <a:cubicBezTo>
                      <a:pt x="1096010" y="1651000"/>
                      <a:pt x="1254760" y="1525270"/>
                      <a:pt x="1289050" y="1446530"/>
                    </a:cubicBezTo>
                    <a:cubicBezTo>
                      <a:pt x="1320800" y="1374140"/>
                      <a:pt x="1254760" y="1186180"/>
                      <a:pt x="1263650" y="1184910"/>
                    </a:cubicBezTo>
                    <a:cubicBezTo>
                      <a:pt x="1275080" y="1182370"/>
                      <a:pt x="1333500" y="1445260"/>
                      <a:pt x="1375410" y="1572260"/>
                    </a:cubicBezTo>
                    <a:cubicBezTo>
                      <a:pt x="1417320" y="1699260"/>
                      <a:pt x="1449070" y="1927860"/>
                      <a:pt x="1517650" y="1945640"/>
                    </a:cubicBezTo>
                    <a:cubicBezTo>
                      <a:pt x="1577340" y="1960880"/>
                      <a:pt x="1680210" y="1827530"/>
                      <a:pt x="1743710" y="1750060"/>
                    </a:cubicBezTo>
                    <a:cubicBezTo>
                      <a:pt x="1808480" y="1670050"/>
                      <a:pt x="1826260" y="1498600"/>
                      <a:pt x="1901190" y="1473200"/>
                    </a:cubicBezTo>
                    <a:cubicBezTo>
                      <a:pt x="1973580" y="1447800"/>
                      <a:pt x="2132330" y="1516380"/>
                      <a:pt x="2183130" y="1587500"/>
                    </a:cubicBezTo>
                    <a:cubicBezTo>
                      <a:pt x="2236470" y="1661160"/>
                      <a:pt x="2143760" y="1861820"/>
                      <a:pt x="2204720" y="1911350"/>
                    </a:cubicBezTo>
                    <a:cubicBezTo>
                      <a:pt x="2273300" y="1967230"/>
                      <a:pt x="2509520" y="1818640"/>
                      <a:pt x="2612390" y="1859280"/>
                    </a:cubicBezTo>
                    <a:cubicBezTo>
                      <a:pt x="2700020" y="1893570"/>
                      <a:pt x="2764790" y="1983740"/>
                      <a:pt x="2801620" y="2089150"/>
                    </a:cubicBezTo>
                    <a:cubicBezTo>
                      <a:pt x="2856230" y="2244090"/>
                      <a:pt x="2810510" y="2526030"/>
                      <a:pt x="2790190" y="2739390"/>
                    </a:cubicBezTo>
                    <a:cubicBezTo>
                      <a:pt x="2769870" y="2947670"/>
                      <a:pt x="2750820" y="3208020"/>
                      <a:pt x="2682240" y="3352800"/>
                    </a:cubicBezTo>
                    <a:cubicBezTo>
                      <a:pt x="2636520" y="3449320"/>
                      <a:pt x="2580640" y="3529330"/>
                      <a:pt x="2501900" y="3563620"/>
                    </a:cubicBezTo>
                    <a:cubicBezTo>
                      <a:pt x="2419350" y="3600450"/>
                      <a:pt x="2287270" y="3578860"/>
                      <a:pt x="2190750" y="3554730"/>
                    </a:cubicBezTo>
                    <a:cubicBezTo>
                      <a:pt x="2096770" y="3530600"/>
                      <a:pt x="2016760" y="3472180"/>
                      <a:pt x="1927860" y="3423920"/>
                    </a:cubicBezTo>
                    <a:cubicBezTo>
                      <a:pt x="1832610" y="3373120"/>
                      <a:pt x="1715770" y="3332480"/>
                      <a:pt x="1638300" y="3255010"/>
                    </a:cubicBezTo>
                    <a:cubicBezTo>
                      <a:pt x="1558290" y="3176270"/>
                      <a:pt x="1494790" y="3056890"/>
                      <a:pt x="1456690" y="2952750"/>
                    </a:cubicBezTo>
                    <a:cubicBezTo>
                      <a:pt x="1422400" y="2856230"/>
                      <a:pt x="1437640" y="2748280"/>
                      <a:pt x="1410970" y="2654300"/>
                    </a:cubicBezTo>
                    <a:cubicBezTo>
                      <a:pt x="1385570" y="2565400"/>
                      <a:pt x="1362710" y="2494280"/>
                      <a:pt x="1305560" y="2404110"/>
                    </a:cubicBezTo>
                    <a:cubicBezTo>
                      <a:pt x="1221740" y="2272030"/>
                      <a:pt x="1024890" y="2120900"/>
                      <a:pt x="911860" y="1965960"/>
                    </a:cubicBezTo>
                    <a:cubicBezTo>
                      <a:pt x="802640" y="1816100"/>
                      <a:pt x="608330" y="1596390"/>
                      <a:pt x="637540" y="1490980"/>
                    </a:cubicBezTo>
                    <a:cubicBezTo>
                      <a:pt x="660400" y="1412240"/>
                      <a:pt x="808990" y="1344930"/>
                      <a:pt x="908050" y="1344930"/>
                    </a:cubicBezTo>
                    <a:cubicBezTo>
                      <a:pt x="1028700" y="1343660"/>
                      <a:pt x="1184910" y="1479550"/>
                      <a:pt x="1310640" y="1555750"/>
                    </a:cubicBezTo>
                    <a:cubicBezTo>
                      <a:pt x="1430020" y="1628140"/>
                      <a:pt x="1553210" y="1697990"/>
                      <a:pt x="1644650" y="1789430"/>
                    </a:cubicBezTo>
                    <a:cubicBezTo>
                      <a:pt x="1731010" y="1875790"/>
                      <a:pt x="1793240" y="1988820"/>
                      <a:pt x="1851660" y="2082800"/>
                    </a:cubicBezTo>
                    <a:cubicBezTo>
                      <a:pt x="1902460" y="2164080"/>
                      <a:pt x="1939290" y="2236470"/>
                      <a:pt x="1978660" y="2320290"/>
                    </a:cubicBezTo>
                    <a:cubicBezTo>
                      <a:pt x="2020570" y="2409190"/>
                      <a:pt x="2096770" y="2538730"/>
                      <a:pt x="2094230" y="2603500"/>
                    </a:cubicBezTo>
                    <a:cubicBezTo>
                      <a:pt x="2092960" y="2637790"/>
                      <a:pt x="2061210" y="2653030"/>
                      <a:pt x="2057400" y="2679700"/>
                    </a:cubicBezTo>
                    <a:cubicBezTo>
                      <a:pt x="2053590" y="2707640"/>
                      <a:pt x="2072640" y="2740660"/>
                      <a:pt x="2070100" y="2769870"/>
                    </a:cubicBezTo>
                    <a:cubicBezTo>
                      <a:pt x="2067560" y="2799080"/>
                      <a:pt x="2057400" y="2832100"/>
                      <a:pt x="2040890" y="2856230"/>
                    </a:cubicBezTo>
                    <a:cubicBezTo>
                      <a:pt x="2024380" y="2881630"/>
                      <a:pt x="1998980" y="2904490"/>
                      <a:pt x="1973580" y="2918460"/>
                    </a:cubicBezTo>
                    <a:cubicBezTo>
                      <a:pt x="1948180" y="2932430"/>
                      <a:pt x="1915160" y="2941320"/>
                      <a:pt x="1885950" y="2942590"/>
                    </a:cubicBezTo>
                    <a:cubicBezTo>
                      <a:pt x="1856740" y="2943860"/>
                      <a:pt x="1823720" y="2936240"/>
                      <a:pt x="1797050" y="2923540"/>
                    </a:cubicBezTo>
                    <a:cubicBezTo>
                      <a:pt x="1770380" y="2910840"/>
                      <a:pt x="1743710" y="2884170"/>
                      <a:pt x="1727200" y="2865120"/>
                    </a:cubicBezTo>
                    <a:cubicBezTo>
                      <a:pt x="1715770" y="2851150"/>
                      <a:pt x="1709420" y="2843530"/>
                      <a:pt x="1704340" y="2824480"/>
                    </a:cubicBezTo>
                    <a:cubicBezTo>
                      <a:pt x="1695450" y="2790190"/>
                      <a:pt x="1697990" y="2703830"/>
                      <a:pt x="1710690" y="2667000"/>
                    </a:cubicBezTo>
                    <a:cubicBezTo>
                      <a:pt x="1718310" y="2644140"/>
                      <a:pt x="1732280" y="2631440"/>
                      <a:pt x="1746250" y="2617470"/>
                    </a:cubicBezTo>
                    <a:cubicBezTo>
                      <a:pt x="1760220" y="2603500"/>
                      <a:pt x="1779270" y="2589530"/>
                      <a:pt x="1797050" y="2580640"/>
                    </a:cubicBezTo>
                    <a:cubicBezTo>
                      <a:pt x="1814830" y="2571750"/>
                      <a:pt x="1835150" y="2565400"/>
                      <a:pt x="1855470" y="2562860"/>
                    </a:cubicBezTo>
                    <a:cubicBezTo>
                      <a:pt x="1875790" y="2560320"/>
                      <a:pt x="1897380" y="2561590"/>
                      <a:pt x="1917700" y="2565400"/>
                    </a:cubicBezTo>
                    <a:cubicBezTo>
                      <a:pt x="1938020" y="2569210"/>
                      <a:pt x="1957070" y="2576830"/>
                      <a:pt x="1974850" y="2586990"/>
                    </a:cubicBezTo>
                    <a:cubicBezTo>
                      <a:pt x="1992630" y="2597150"/>
                      <a:pt x="2009140" y="2611120"/>
                      <a:pt x="2023110" y="2626360"/>
                    </a:cubicBezTo>
                    <a:cubicBezTo>
                      <a:pt x="2037080" y="2641600"/>
                      <a:pt x="2048510" y="2659380"/>
                      <a:pt x="2056130" y="2678430"/>
                    </a:cubicBezTo>
                    <a:cubicBezTo>
                      <a:pt x="2063750" y="2697480"/>
                      <a:pt x="2071370" y="2715260"/>
                      <a:pt x="2071370" y="2738120"/>
                    </a:cubicBezTo>
                    <a:cubicBezTo>
                      <a:pt x="2071370" y="2771140"/>
                      <a:pt x="2056130" y="2827020"/>
                      <a:pt x="2040890" y="2856230"/>
                    </a:cubicBezTo>
                    <a:cubicBezTo>
                      <a:pt x="2029460" y="2876550"/>
                      <a:pt x="2015490" y="2889250"/>
                      <a:pt x="1998980" y="2901950"/>
                    </a:cubicBezTo>
                    <a:cubicBezTo>
                      <a:pt x="1983740" y="2914650"/>
                      <a:pt x="1964690" y="2924810"/>
                      <a:pt x="1945640" y="2931160"/>
                    </a:cubicBezTo>
                    <a:cubicBezTo>
                      <a:pt x="1926590" y="2937510"/>
                      <a:pt x="1907540" y="2943860"/>
                      <a:pt x="1884680" y="2942590"/>
                    </a:cubicBezTo>
                    <a:cubicBezTo>
                      <a:pt x="1851660" y="2941320"/>
                      <a:pt x="1797050" y="2923540"/>
                      <a:pt x="1769110" y="2907030"/>
                    </a:cubicBezTo>
                    <a:cubicBezTo>
                      <a:pt x="1748790" y="2894330"/>
                      <a:pt x="1737360" y="2879090"/>
                      <a:pt x="1725930" y="2862580"/>
                    </a:cubicBezTo>
                    <a:cubicBezTo>
                      <a:pt x="1714500" y="2846070"/>
                      <a:pt x="1704340" y="2827020"/>
                      <a:pt x="1697990" y="2807970"/>
                    </a:cubicBezTo>
                    <a:cubicBezTo>
                      <a:pt x="1691640" y="2788920"/>
                      <a:pt x="1689100" y="2766060"/>
                      <a:pt x="1690370" y="2745740"/>
                    </a:cubicBezTo>
                    <a:cubicBezTo>
                      <a:pt x="1691640" y="2725420"/>
                      <a:pt x="1691640" y="2706370"/>
                      <a:pt x="1701800" y="2686050"/>
                    </a:cubicBezTo>
                    <a:cubicBezTo>
                      <a:pt x="1715770" y="2656840"/>
                      <a:pt x="1752600" y="2611120"/>
                      <a:pt x="1779270" y="2590800"/>
                    </a:cubicBezTo>
                    <a:cubicBezTo>
                      <a:pt x="1798320" y="2576830"/>
                      <a:pt x="1816100" y="2571750"/>
                      <a:pt x="1836420" y="2566670"/>
                    </a:cubicBezTo>
                    <a:cubicBezTo>
                      <a:pt x="1855470" y="2561590"/>
                      <a:pt x="1877060" y="2561590"/>
                      <a:pt x="1897380" y="2562860"/>
                    </a:cubicBezTo>
                    <a:cubicBezTo>
                      <a:pt x="1917700" y="2564130"/>
                      <a:pt x="1938020" y="2570480"/>
                      <a:pt x="1957070" y="2578100"/>
                    </a:cubicBezTo>
                    <a:cubicBezTo>
                      <a:pt x="1976120" y="2585720"/>
                      <a:pt x="1993900" y="2597150"/>
                      <a:pt x="2009140" y="2611120"/>
                    </a:cubicBezTo>
                    <a:cubicBezTo>
                      <a:pt x="2024380" y="2625090"/>
                      <a:pt x="2037080" y="2637790"/>
                      <a:pt x="2047240" y="2659380"/>
                    </a:cubicBezTo>
                    <a:cubicBezTo>
                      <a:pt x="2061210" y="2688590"/>
                      <a:pt x="2068830" y="2778760"/>
                      <a:pt x="2070100" y="2778760"/>
                    </a:cubicBezTo>
                    <a:cubicBezTo>
                      <a:pt x="2071370" y="2778760"/>
                      <a:pt x="2056130" y="2679700"/>
                      <a:pt x="2057400" y="2679700"/>
                    </a:cubicBezTo>
                    <a:cubicBezTo>
                      <a:pt x="2058670" y="2679700"/>
                      <a:pt x="2067560" y="2706370"/>
                      <a:pt x="2068830" y="2724150"/>
                    </a:cubicBezTo>
                    <a:cubicBezTo>
                      <a:pt x="2071370" y="2748280"/>
                      <a:pt x="2067560" y="2790190"/>
                      <a:pt x="2061210" y="2814320"/>
                    </a:cubicBezTo>
                    <a:cubicBezTo>
                      <a:pt x="2056130" y="2830830"/>
                      <a:pt x="2049780" y="2843530"/>
                      <a:pt x="2040890" y="2856230"/>
                    </a:cubicBezTo>
                    <a:cubicBezTo>
                      <a:pt x="2033270" y="2868930"/>
                      <a:pt x="2025650" y="2880360"/>
                      <a:pt x="2011680" y="2891790"/>
                    </a:cubicBezTo>
                    <a:cubicBezTo>
                      <a:pt x="1992630" y="2908300"/>
                      <a:pt x="1960880" y="2928620"/>
                      <a:pt x="1931670" y="2936240"/>
                    </a:cubicBezTo>
                    <a:cubicBezTo>
                      <a:pt x="1903730" y="2943860"/>
                      <a:pt x="1864360" y="2942590"/>
                      <a:pt x="1840230" y="2938780"/>
                    </a:cubicBezTo>
                    <a:cubicBezTo>
                      <a:pt x="1822450" y="2936240"/>
                      <a:pt x="1812290" y="2932430"/>
                      <a:pt x="1797050" y="2923540"/>
                    </a:cubicBezTo>
                    <a:cubicBezTo>
                      <a:pt x="1775460" y="2910840"/>
                      <a:pt x="1753870" y="2893060"/>
                      <a:pt x="1727200" y="2865120"/>
                    </a:cubicBezTo>
                    <a:cubicBezTo>
                      <a:pt x="1682750" y="2818130"/>
                      <a:pt x="1617980" y="2725420"/>
                      <a:pt x="1568450" y="2649220"/>
                    </a:cubicBezTo>
                    <a:cubicBezTo>
                      <a:pt x="1517650" y="2570480"/>
                      <a:pt x="1482090" y="2482850"/>
                      <a:pt x="1427480" y="2399030"/>
                    </a:cubicBezTo>
                    <a:cubicBezTo>
                      <a:pt x="1365250" y="2305050"/>
                      <a:pt x="1297940" y="2198370"/>
                      <a:pt x="1211580" y="2113280"/>
                    </a:cubicBezTo>
                    <a:cubicBezTo>
                      <a:pt x="1121410" y="2023110"/>
                      <a:pt x="895350" y="1946910"/>
                      <a:pt x="895350" y="1875790"/>
                    </a:cubicBezTo>
                    <a:cubicBezTo>
                      <a:pt x="895350" y="1818640"/>
                      <a:pt x="1075690" y="1790700"/>
                      <a:pt x="1099820" y="1719580"/>
                    </a:cubicBezTo>
                    <a:cubicBezTo>
                      <a:pt x="1127760" y="1639570"/>
                      <a:pt x="985520" y="1430020"/>
                      <a:pt x="1017270" y="1407160"/>
                    </a:cubicBezTo>
                    <a:cubicBezTo>
                      <a:pt x="1050290" y="1383030"/>
                      <a:pt x="1233170" y="1526540"/>
                      <a:pt x="1311910" y="1598930"/>
                    </a:cubicBezTo>
                    <a:cubicBezTo>
                      <a:pt x="1380490" y="1662430"/>
                      <a:pt x="1412240" y="1737360"/>
                      <a:pt x="1471930" y="1808480"/>
                    </a:cubicBezTo>
                    <a:cubicBezTo>
                      <a:pt x="1537970" y="1888490"/>
                      <a:pt x="1631950" y="1965960"/>
                      <a:pt x="1694180" y="2053590"/>
                    </a:cubicBezTo>
                    <a:cubicBezTo>
                      <a:pt x="1752600" y="2137410"/>
                      <a:pt x="1789430" y="2211070"/>
                      <a:pt x="1837690" y="2319020"/>
                    </a:cubicBezTo>
                    <a:cubicBezTo>
                      <a:pt x="1906270" y="2472690"/>
                      <a:pt x="1962150" y="2763520"/>
                      <a:pt x="2043430" y="2899410"/>
                    </a:cubicBezTo>
                    <a:cubicBezTo>
                      <a:pt x="2095500" y="2987040"/>
                      <a:pt x="2175510" y="3101340"/>
                      <a:pt x="2214880" y="3088640"/>
                    </a:cubicBezTo>
                    <a:cubicBezTo>
                      <a:pt x="2277110" y="3068320"/>
                      <a:pt x="2259330" y="2633980"/>
                      <a:pt x="2268220" y="2458720"/>
                    </a:cubicBezTo>
                    <a:cubicBezTo>
                      <a:pt x="2274570" y="2334260"/>
                      <a:pt x="2235200" y="2152650"/>
                      <a:pt x="2274570" y="2137410"/>
                    </a:cubicBezTo>
                    <a:cubicBezTo>
                      <a:pt x="2316480" y="2120900"/>
                      <a:pt x="2540000" y="2344420"/>
                      <a:pt x="2524760" y="2401570"/>
                    </a:cubicBezTo>
                    <a:cubicBezTo>
                      <a:pt x="2512060" y="2451100"/>
                      <a:pt x="2363470" y="2480310"/>
                      <a:pt x="2268220" y="2481580"/>
                    </a:cubicBezTo>
                    <a:cubicBezTo>
                      <a:pt x="2151380" y="2484120"/>
                      <a:pt x="1971040" y="2438400"/>
                      <a:pt x="1877060" y="2373630"/>
                    </a:cubicBezTo>
                    <a:cubicBezTo>
                      <a:pt x="1799590" y="2320290"/>
                      <a:pt x="1752600" y="2246630"/>
                      <a:pt x="1717040" y="2153920"/>
                    </a:cubicBezTo>
                    <a:cubicBezTo>
                      <a:pt x="1671320" y="2032000"/>
                      <a:pt x="1670050" y="1823720"/>
                      <a:pt x="1672590" y="1687830"/>
                    </a:cubicBezTo>
                    <a:cubicBezTo>
                      <a:pt x="1673860" y="1581150"/>
                      <a:pt x="1664970" y="1489710"/>
                      <a:pt x="1709420" y="1402080"/>
                    </a:cubicBezTo>
                    <a:cubicBezTo>
                      <a:pt x="1761490" y="1300480"/>
                      <a:pt x="1887220" y="1154430"/>
                      <a:pt x="1995170" y="1130300"/>
                    </a:cubicBezTo>
                    <a:cubicBezTo>
                      <a:pt x="2100580" y="1107440"/>
                      <a:pt x="2278380" y="1172210"/>
                      <a:pt x="2348230" y="1252220"/>
                    </a:cubicBezTo>
                    <a:cubicBezTo>
                      <a:pt x="2415540" y="1329690"/>
                      <a:pt x="2428240" y="1487170"/>
                      <a:pt x="2414270" y="1593850"/>
                    </a:cubicBezTo>
                    <a:cubicBezTo>
                      <a:pt x="2401570" y="1696720"/>
                      <a:pt x="2327910" y="1793240"/>
                      <a:pt x="2277110" y="1883410"/>
                    </a:cubicBezTo>
                    <a:cubicBezTo>
                      <a:pt x="2228850" y="1968500"/>
                      <a:pt x="2179320" y="2049780"/>
                      <a:pt x="2115820" y="2123440"/>
                    </a:cubicBezTo>
                    <a:cubicBezTo>
                      <a:pt x="2051050" y="2198370"/>
                      <a:pt x="1977390" y="2274570"/>
                      <a:pt x="1893570" y="2326640"/>
                    </a:cubicBezTo>
                    <a:cubicBezTo>
                      <a:pt x="1809750" y="2378710"/>
                      <a:pt x="1713230" y="2424430"/>
                      <a:pt x="1614170" y="2437130"/>
                    </a:cubicBezTo>
                    <a:cubicBezTo>
                      <a:pt x="1511300" y="2449830"/>
                      <a:pt x="1381760" y="2438400"/>
                      <a:pt x="1287780" y="2396490"/>
                    </a:cubicBezTo>
                    <a:cubicBezTo>
                      <a:pt x="1196340" y="2355850"/>
                      <a:pt x="1115060" y="2275840"/>
                      <a:pt x="1054100" y="2197100"/>
                    </a:cubicBezTo>
                    <a:cubicBezTo>
                      <a:pt x="993140" y="2117090"/>
                      <a:pt x="953770" y="2014220"/>
                      <a:pt x="919480" y="1920240"/>
                    </a:cubicBezTo>
                    <a:cubicBezTo>
                      <a:pt x="886460" y="1831340"/>
                      <a:pt x="867410" y="1741170"/>
                      <a:pt x="849630" y="1648460"/>
                    </a:cubicBezTo>
                    <a:cubicBezTo>
                      <a:pt x="830580" y="1553210"/>
                      <a:pt x="814070" y="1457960"/>
                      <a:pt x="808990" y="1356360"/>
                    </a:cubicBezTo>
                    <a:cubicBezTo>
                      <a:pt x="803910" y="1245870"/>
                      <a:pt x="775970" y="1117600"/>
                      <a:pt x="821690" y="1010920"/>
                    </a:cubicBezTo>
                    <a:cubicBezTo>
                      <a:pt x="875030" y="886460"/>
                      <a:pt x="1018540" y="715010"/>
                      <a:pt x="1146810" y="673100"/>
                    </a:cubicBezTo>
                    <a:cubicBezTo>
                      <a:pt x="1268730" y="633730"/>
                      <a:pt x="1452880" y="678180"/>
                      <a:pt x="1567180" y="749300"/>
                    </a:cubicBezTo>
                    <a:cubicBezTo>
                      <a:pt x="1685290" y="822960"/>
                      <a:pt x="1790700" y="998220"/>
                      <a:pt x="1838960" y="1116330"/>
                    </a:cubicBezTo>
                    <a:cubicBezTo>
                      <a:pt x="1874520" y="1205230"/>
                      <a:pt x="1879600" y="1290320"/>
                      <a:pt x="1873250" y="1376680"/>
                    </a:cubicBezTo>
                    <a:cubicBezTo>
                      <a:pt x="1866900" y="1466850"/>
                      <a:pt x="1846580" y="1557020"/>
                      <a:pt x="1800860" y="1645920"/>
                    </a:cubicBezTo>
                    <a:cubicBezTo>
                      <a:pt x="1743710" y="1756410"/>
                      <a:pt x="1624330" y="1896110"/>
                      <a:pt x="1530350" y="1976120"/>
                    </a:cubicBezTo>
                    <a:cubicBezTo>
                      <a:pt x="1456690" y="2038350"/>
                      <a:pt x="1394460" y="2081530"/>
                      <a:pt x="1301750" y="2106930"/>
                    </a:cubicBezTo>
                    <a:cubicBezTo>
                      <a:pt x="1181100" y="2139950"/>
                      <a:pt x="975360" y="2145030"/>
                      <a:pt x="853440" y="2108200"/>
                    </a:cubicBezTo>
                    <a:cubicBezTo>
                      <a:pt x="756920" y="2078990"/>
                      <a:pt x="681990" y="2025650"/>
                      <a:pt x="615950" y="1946910"/>
                    </a:cubicBezTo>
                    <a:cubicBezTo>
                      <a:pt x="532130" y="1846580"/>
                      <a:pt x="454660" y="1668780"/>
                      <a:pt x="425450" y="1522730"/>
                    </a:cubicBezTo>
                    <a:cubicBezTo>
                      <a:pt x="396240" y="1379220"/>
                      <a:pt x="389890" y="1212850"/>
                      <a:pt x="436880" y="1079500"/>
                    </a:cubicBezTo>
                    <a:cubicBezTo>
                      <a:pt x="485140" y="944880"/>
                      <a:pt x="600710" y="791210"/>
                      <a:pt x="713740" y="722630"/>
                    </a:cubicBezTo>
                    <a:cubicBezTo>
                      <a:pt x="814070" y="661670"/>
                      <a:pt x="943610" y="646430"/>
                      <a:pt x="1061720" y="657860"/>
                    </a:cubicBezTo>
                    <a:cubicBezTo>
                      <a:pt x="1189990" y="669290"/>
                      <a:pt x="1362710" y="716280"/>
                      <a:pt x="1451610" y="808990"/>
                    </a:cubicBezTo>
                    <a:cubicBezTo>
                      <a:pt x="1543050" y="902970"/>
                      <a:pt x="1600200" y="1089660"/>
                      <a:pt x="1597660" y="1224280"/>
                    </a:cubicBezTo>
                    <a:cubicBezTo>
                      <a:pt x="1595120" y="1353820"/>
                      <a:pt x="1532890" y="1501140"/>
                      <a:pt x="1451610" y="1601470"/>
                    </a:cubicBezTo>
                    <a:cubicBezTo>
                      <a:pt x="1367790" y="1704340"/>
                      <a:pt x="1212850" y="1798320"/>
                      <a:pt x="1097280" y="1828800"/>
                    </a:cubicBezTo>
                    <a:cubicBezTo>
                      <a:pt x="1004570" y="1852930"/>
                      <a:pt x="916940" y="1852930"/>
                      <a:pt x="826770" y="1816100"/>
                    </a:cubicBezTo>
                    <a:cubicBezTo>
                      <a:pt x="706120" y="1767840"/>
                      <a:pt x="541020" y="1630680"/>
                      <a:pt x="463550" y="1497330"/>
                    </a:cubicBezTo>
                    <a:cubicBezTo>
                      <a:pt x="384810" y="1360170"/>
                      <a:pt x="344170" y="1153160"/>
                      <a:pt x="364490" y="998220"/>
                    </a:cubicBezTo>
                    <a:cubicBezTo>
                      <a:pt x="383540" y="850900"/>
                      <a:pt x="487680" y="684530"/>
                      <a:pt x="568960" y="585470"/>
                    </a:cubicBezTo>
                    <a:cubicBezTo>
                      <a:pt x="631190" y="510540"/>
                      <a:pt x="698500" y="468630"/>
                      <a:pt x="777240" y="427990"/>
                    </a:cubicBezTo>
                    <a:cubicBezTo>
                      <a:pt x="859790" y="384810"/>
                      <a:pt x="962660" y="347980"/>
                      <a:pt x="1055370" y="337820"/>
                    </a:cubicBezTo>
                    <a:cubicBezTo>
                      <a:pt x="1143000" y="328930"/>
                      <a:pt x="1230630" y="328930"/>
                      <a:pt x="1316990" y="365760"/>
                    </a:cubicBezTo>
                    <a:cubicBezTo>
                      <a:pt x="1427480" y="414020"/>
                      <a:pt x="1574800" y="534670"/>
                      <a:pt x="1645920" y="647700"/>
                    </a:cubicBezTo>
                    <a:cubicBezTo>
                      <a:pt x="1711960" y="755650"/>
                      <a:pt x="1756410" y="904240"/>
                      <a:pt x="1741170" y="1022350"/>
                    </a:cubicBezTo>
                    <a:cubicBezTo>
                      <a:pt x="1725930" y="1139190"/>
                      <a:pt x="1647190" y="1270000"/>
                      <a:pt x="1559560" y="1353820"/>
                    </a:cubicBezTo>
                    <a:cubicBezTo>
                      <a:pt x="1469390" y="1438910"/>
                      <a:pt x="1330960" y="1513840"/>
                      <a:pt x="1205230" y="1525270"/>
                    </a:cubicBezTo>
                    <a:cubicBezTo>
                      <a:pt x="1073150" y="1537970"/>
                      <a:pt x="877570" y="1502410"/>
                      <a:pt x="783590" y="1410970"/>
                    </a:cubicBezTo>
                    <a:cubicBezTo>
                      <a:pt x="683260" y="1314450"/>
                      <a:pt x="619760" y="1083310"/>
                      <a:pt x="637540" y="943610"/>
                    </a:cubicBezTo>
                    <a:cubicBezTo>
                      <a:pt x="654050" y="815340"/>
                      <a:pt x="755650" y="685800"/>
                      <a:pt x="854710" y="598170"/>
                    </a:cubicBezTo>
                    <a:cubicBezTo>
                      <a:pt x="956310" y="508000"/>
                      <a:pt x="1104900" y="435610"/>
                      <a:pt x="1244600" y="415290"/>
                    </a:cubicBezTo>
                    <a:cubicBezTo>
                      <a:pt x="1391920" y="393700"/>
                      <a:pt x="1587500" y="439420"/>
                      <a:pt x="1718310" y="488950"/>
                    </a:cubicBezTo>
                    <a:cubicBezTo>
                      <a:pt x="1823720" y="529590"/>
                      <a:pt x="1906270" y="576580"/>
                      <a:pt x="1981200" y="660400"/>
                    </a:cubicBezTo>
                    <a:cubicBezTo>
                      <a:pt x="2073910" y="764540"/>
                      <a:pt x="2157730" y="961390"/>
                      <a:pt x="2197100" y="1094740"/>
                    </a:cubicBezTo>
                    <a:cubicBezTo>
                      <a:pt x="2227580" y="1198880"/>
                      <a:pt x="2245360" y="1280160"/>
                      <a:pt x="2231390" y="1385570"/>
                    </a:cubicBezTo>
                    <a:cubicBezTo>
                      <a:pt x="2212340" y="1520190"/>
                      <a:pt x="2127250" y="1723390"/>
                      <a:pt x="2048510" y="1827530"/>
                    </a:cubicBezTo>
                    <a:cubicBezTo>
                      <a:pt x="1991360" y="1903730"/>
                      <a:pt x="1934210" y="1950720"/>
                      <a:pt x="1847850" y="1985010"/>
                    </a:cubicBezTo>
                    <a:cubicBezTo>
                      <a:pt x="1732280" y="2030730"/>
                      <a:pt x="1521460" y="2045970"/>
                      <a:pt x="1393190" y="2021840"/>
                    </a:cubicBezTo>
                    <a:cubicBezTo>
                      <a:pt x="1291590" y="2002790"/>
                      <a:pt x="1206500" y="1965960"/>
                      <a:pt x="1134110" y="1896110"/>
                    </a:cubicBezTo>
                    <a:cubicBezTo>
                      <a:pt x="1043940" y="1808480"/>
                      <a:pt x="946150" y="1645920"/>
                      <a:pt x="928370" y="1503680"/>
                    </a:cubicBezTo>
                    <a:cubicBezTo>
                      <a:pt x="909320" y="1352550"/>
                      <a:pt x="957580" y="1143000"/>
                      <a:pt x="1042670" y="1012190"/>
                    </a:cubicBezTo>
                    <a:cubicBezTo>
                      <a:pt x="1125220" y="886460"/>
                      <a:pt x="1301750" y="778510"/>
                      <a:pt x="1422400" y="727710"/>
                    </a:cubicBezTo>
                    <a:cubicBezTo>
                      <a:pt x="1512570" y="689610"/>
                      <a:pt x="1593850" y="684530"/>
                      <a:pt x="1681480" y="687070"/>
                    </a:cubicBezTo>
                    <a:cubicBezTo>
                      <a:pt x="1774190" y="689610"/>
                      <a:pt x="1868170" y="698500"/>
                      <a:pt x="1964690" y="745490"/>
                    </a:cubicBezTo>
                    <a:cubicBezTo>
                      <a:pt x="2092960" y="807720"/>
                      <a:pt x="2259330" y="965200"/>
                      <a:pt x="2359660" y="1078230"/>
                    </a:cubicBezTo>
                    <a:cubicBezTo>
                      <a:pt x="2439670" y="1168400"/>
                      <a:pt x="2494280" y="1259840"/>
                      <a:pt x="2538730" y="1351280"/>
                    </a:cubicBezTo>
                    <a:cubicBezTo>
                      <a:pt x="2578100" y="1433830"/>
                      <a:pt x="2604770" y="1515110"/>
                      <a:pt x="2620010" y="1598930"/>
                    </a:cubicBezTo>
                    <a:cubicBezTo>
                      <a:pt x="2635250" y="1682750"/>
                      <a:pt x="2644140" y="1770380"/>
                      <a:pt x="2631440" y="1854200"/>
                    </a:cubicBezTo>
                    <a:cubicBezTo>
                      <a:pt x="2618740" y="1940560"/>
                      <a:pt x="2597150" y="2029460"/>
                      <a:pt x="2540000" y="2110740"/>
                    </a:cubicBezTo>
                    <a:cubicBezTo>
                      <a:pt x="2465070" y="2217420"/>
                      <a:pt x="2303780" y="2352040"/>
                      <a:pt x="2181860" y="2411730"/>
                    </a:cubicBezTo>
                    <a:cubicBezTo>
                      <a:pt x="2081530" y="2461260"/>
                      <a:pt x="1974850" y="2480310"/>
                      <a:pt x="1877060" y="2477770"/>
                    </a:cubicBezTo>
                    <a:cubicBezTo>
                      <a:pt x="1784350" y="2475230"/>
                      <a:pt x="1690370" y="2448560"/>
                      <a:pt x="1610360" y="2406650"/>
                    </a:cubicBezTo>
                    <a:cubicBezTo>
                      <a:pt x="1530350" y="2364740"/>
                      <a:pt x="1450340" y="2311400"/>
                      <a:pt x="1395730" y="2226310"/>
                    </a:cubicBezTo>
                    <a:cubicBezTo>
                      <a:pt x="1323340" y="2113280"/>
                      <a:pt x="1270000" y="1892300"/>
                      <a:pt x="1267460" y="1751330"/>
                    </a:cubicBezTo>
                    <a:cubicBezTo>
                      <a:pt x="1264920" y="1639570"/>
                      <a:pt x="1286510" y="1545590"/>
                      <a:pt x="1336040" y="1447800"/>
                    </a:cubicBezTo>
                    <a:cubicBezTo>
                      <a:pt x="1394460" y="1330960"/>
                      <a:pt x="1520190" y="1174750"/>
                      <a:pt x="1625600" y="1109980"/>
                    </a:cubicBezTo>
                    <a:cubicBezTo>
                      <a:pt x="1706880" y="1060450"/>
                      <a:pt x="1791970" y="1032510"/>
                      <a:pt x="1883410" y="1046480"/>
                    </a:cubicBezTo>
                    <a:cubicBezTo>
                      <a:pt x="2001520" y="1064260"/>
                      <a:pt x="2165350" y="1165860"/>
                      <a:pt x="2263140" y="1270000"/>
                    </a:cubicBezTo>
                    <a:cubicBezTo>
                      <a:pt x="2363470" y="1376680"/>
                      <a:pt x="2428240" y="1555750"/>
                      <a:pt x="2473960" y="1682750"/>
                    </a:cubicBezTo>
                    <a:cubicBezTo>
                      <a:pt x="2509520" y="1781810"/>
                      <a:pt x="2522220" y="1863090"/>
                      <a:pt x="2533650" y="1958340"/>
                    </a:cubicBezTo>
                    <a:cubicBezTo>
                      <a:pt x="2546350" y="2057400"/>
                      <a:pt x="2557780" y="2152650"/>
                      <a:pt x="2545080" y="2265680"/>
                    </a:cubicBezTo>
                    <a:cubicBezTo>
                      <a:pt x="2529840" y="2407920"/>
                      <a:pt x="2487930" y="2620010"/>
                      <a:pt x="2421890" y="2740660"/>
                    </a:cubicBezTo>
                    <a:cubicBezTo>
                      <a:pt x="2369820" y="2834640"/>
                      <a:pt x="2312670" y="2924810"/>
                      <a:pt x="2221230" y="2955290"/>
                    </a:cubicBezTo>
                    <a:cubicBezTo>
                      <a:pt x="2103120" y="2994660"/>
                      <a:pt x="1846580" y="2959100"/>
                      <a:pt x="1741170" y="2867660"/>
                    </a:cubicBezTo>
                    <a:cubicBezTo>
                      <a:pt x="1637030" y="2777490"/>
                      <a:pt x="1606550" y="2573020"/>
                      <a:pt x="1587500" y="2415540"/>
                    </a:cubicBezTo>
                    <a:cubicBezTo>
                      <a:pt x="1568450" y="2251710"/>
                      <a:pt x="1577340" y="2042160"/>
                      <a:pt x="1635760" y="1899920"/>
                    </a:cubicBezTo>
                    <a:cubicBezTo>
                      <a:pt x="1686560" y="1778000"/>
                      <a:pt x="1775460" y="1623060"/>
                      <a:pt x="1880870" y="1600200"/>
                    </a:cubicBezTo>
                    <a:cubicBezTo>
                      <a:pt x="2000250" y="1574800"/>
                      <a:pt x="2252980" y="1714500"/>
                      <a:pt x="2330450" y="1824990"/>
                    </a:cubicBezTo>
                    <a:cubicBezTo>
                      <a:pt x="2396490" y="1918970"/>
                      <a:pt x="2359660" y="2034540"/>
                      <a:pt x="2372360" y="2183130"/>
                    </a:cubicBezTo>
                    <a:cubicBezTo>
                      <a:pt x="2393950" y="2426970"/>
                      <a:pt x="2429510" y="2924810"/>
                      <a:pt x="2429510" y="3148330"/>
                    </a:cubicBezTo>
                    <a:cubicBezTo>
                      <a:pt x="2429510" y="3266440"/>
                      <a:pt x="2437130" y="3319780"/>
                      <a:pt x="2413000" y="3420110"/>
                    </a:cubicBezTo>
                    <a:cubicBezTo>
                      <a:pt x="2381250" y="3557270"/>
                      <a:pt x="2308860" y="3784600"/>
                      <a:pt x="2216150" y="3884930"/>
                    </a:cubicBezTo>
                    <a:cubicBezTo>
                      <a:pt x="2146300" y="3959860"/>
                      <a:pt x="2057400" y="4004310"/>
                      <a:pt x="1962150" y="4017010"/>
                    </a:cubicBezTo>
                    <a:cubicBezTo>
                      <a:pt x="1850390" y="4032250"/>
                      <a:pt x="1684020" y="4001770"/>
                      <a:pt x="1582420" y="3937000"/>
                    </a:cubicBezTo>
                    <a:cubicBezTo>
                      <a:pt x="1480820" y="3872230"/>
                      <a:pt x="1407160" y="3738880"/>
                      <a:pt x="1350010" y="3627120"/>
                    </a:cubicBezTo>
                    <a:cubicBezTo>
                      <a:pt x="1292860" y="3517900"/>
                      <a:pt x="1254760" y="3389630"/>
                      <a:pt x="1236980" y="3274060"/>
                    </a:cubicBezTo>
                    <a:cubicBezTo>
                      <a:pt x="1220470" y="3168650"/>
                      <a:pt x="1226820" y="3064510"/>
                      <a:pt x="1236980" y="2964180"/>
                    </a:cubicBezTo>
                    <a:cubicBezTo>
                      <a:pt x="1247140" y="2867660"/>
                      <a:pt x="1254760" y="2772410"/>
                      <a:pt x="1297940" y="2680970"/>
                    </a:cubicBezTo>
                    <a:cubicBezTo>
                      <a:pt x="1347470" y="2576830"/>
                      <a:pt x="1428750" y="2407920"/>
                      <a:pt x="1532890" y="2381250"/>
                    </a:cubicBezTo>
                    <a:cubicBezTo>
                      <a:pt x="1649730" y="2350770"/>
                      <a:pt x="1893570" y="2463800"/>
                      <a:pt x="1978660" y="2566670"/>
                    </a:cubicBezTo>
                    <a:cubicBezTo>
                      <a:pt x="2054860" y="2658110"/>
                      <a:pt x="2040890" y="2800350"/>
                      <a:pt x="2057400" y="2938780"/>
                    </a:cubicBezTo>
                    <a:cubicBezTo>
                      <a:pt x="2078990" y="3111500"/>
                      <a:pt x="2084070" y="3338830"/>
                      <a:pt x="2077720" y="3528060"/>
                    </a:cubicBezTo>
                    <a:cubicBezTo>
                      <a:pt x="2072640" y="3705860"/>
                      <a:pt x="2059940" y="3881120"/>
                      <a:pt x="2028190" y="4042410"/>
                    </a:cubicBezTo>
                    <a:cubicBezTo>
                      <a:pt x="1998980" y="4189730"/>
                      <a:pt x="1964690" y="4344670"/>
                      <a:pt x="1899920" y="4457700"/>
                    </a:cubicBezTo>
                    <a:cubicBezTo>
                      <a:pt x="1845310" y="4552950"/>
                      <a:pt x="1778000" y="4658360"/>
                      <a:pt x="1686560" y="4688840"/>
                    </a:cubicBezTo>
                    <a:cubicBezTo>
                      <a:pt x="1583690" y="4723130"/>
                      <a:pt x="1388110" y="4685030"/>
                      <a:pt x="1301750" y="4617720"/>
                    </a:cubicBezTo>
                    <a:cubicBezTo>
                      <a:pt x="1224280" y="4558030"/>
                      <a:pt x="1198880" y="4443730"/>
                      <a:pt x="1169670" y="4337050"/>
                    </a:cubicBezTo>
                    <a:cubicBezTo>
                      <a:pt x="1135380" y="4211320"/>
                      <a:pt x="1136650" y="4050030"/>
                      <a:pt x="1132840" y="3903980"/>
                    </a:cubicBezTo>
                    <a:cubicBezTo>
                      <a:pt x="1129030" y="3756660"/>
                      <a:pt x="1122680" y="3556000"/>
                      <a:pt x="1148080" y="3458210"/>
                    </a:cubicBezTo>
                    <a:cubicBezTo>
                      <a:pt x="1162050" y="3406140"/>
                      <a:pt x="1179830" y="3375660"/>
                      <a:pt x="1206500" y="3343910"/>
                    </a:cubicBezTo>
                    <a:cubicBezTo>
                      <a:pt x="1234440" y="3312160"/>
                      <a:pt x="1280160" y="3284220"/>
                      <a:pt x="1311910" y="3270250"/>
                    </a:cubicBezTo>
                    <a:cubicBezTo>
                      <a:pt x="1334770" y="3260090"/>
                      <a:pt x="1350010" y="3256280"/>
                      <a:pt x="1374140" y="3255010"/>
                    </a:cubicBezTo>
                    <a:cubicBezTo>
                      <a:pt x="1408430" y="3252470"/>
                      <a:pt x="1461770" y="3255010"/>
                      <a:pt x="1501140" y="3268980"/>
                    </a:cubicBezTo>
                    <a:cubicBezTo>
                      <a:pt x="1540510" y="3282950"/>
                      <a:pt x="1579880" y="3310890"/>
                      <a:pt x="1607820" y="3341370"/>
                    </a:cubicBezTo>
                    <a:cubicBezTo>
                      <a:pt x="1635760" y="3371850"/>
                      <a:pt x="1658620" y="3421380"/>
                      <a:pt x="1668780" y="3454400"/>
                    </a:cubicBezTo>
                    <a:cubicBezTo>
                      <a:pt x="1676400" y="3478530"/>
                      <a:pt x="1673860" y="3487420"/>
                      <a:pt x="1676400" y="3519170"/>
                    </a:cubicBezTo>
                    <a:cubicBezTo>
                      <a:pt x="1681480" y="3608070"/>
                      <a:pt x="1687830" y="3868420"/>
                      <a:pt x="1681480" y="4028440"/>
                    </a:cubicBezTo>
                    <a:cubicBezTo>
                      <a:pt x="1676400" y="4169410"/>
                      <a:pt x="1675130" y="4306570"/>
                      <a:pt x="1648460" y="4428490"/>
                    </a:cubicBezTo>
                    <a:cubicBezTo>
                      <a:pt x="1625600" y="4535170"/>
                      <a:pt x="1602740" y="4641850"/>
                      <a:pt x="1541780" y="4721860"/>
                    </a:cubicBezTo>
                    <a:cubicBezTo>
                      <a:pt x="1479550" y="4803140"/>
                      <a:pt x="1367790" y="4881880"/>
                      <a:pt x="1273810" y="4908550"/>
                    </a:cubicBezTo>
                    <a:cubicBezTo>
                      <a:pt x="1189990" y="4932680"/>
                      <a:pt x="1087120" y="4935220"/>
                      <a:pt x="1012190" y="4895850"/>
                    </a:cubicBezTo>
                    <a:cubicBezTo>
                      <a:pt x="927100" y="4851400"/>
                      <a:pt x="845820" y="4719320"/>
                      <a:pt x="805180" y="4625340"/>
                    </a:cubicBezTo>
                    <a:cubicBezTo>
                      <a:pt x="769620" y="4542790"/>
                      <a:pt x="775970" y="4476750"/>
                      <a:pt x="765810" y="4370070"/>
                    </a:cubicBezTo>
                    <a:cubicBezTo>
                      <a:pt x="749300" y="4191000"/>
                      <a:pt x="717550" y="3751580"/>
                      <a:pt x="741680" y="3648710"/>
                    </a:cubicBezTo>
                    <a:cubicBezTo>
                      <a:pt x="748030" y="3618230"/>
                      <a:pt x="755650" y="3611880"/>
                      <a:pt x="770890" y="3592830"/>
                    </a:cubicBezTo>
                    <a:cubicBezTo>
                      <a:pt x="792480" y="3564890"/>
                      <a:pt x="830580" y="3526790"/>
                      <a:pt x="867410" y="3507740"/>
                    </a:cubicBezTo>
                    <a:cubicBezTo>
                      <a:pt x="904240" y="3488690"/>
                      <a:pt x="949960" y="3477260"/>
                      <a:pt x="990600" y="3477260"/>
                    </a:cubicBezTo>
                    <a:cubicBezTo>
                      <a:pt x="1032510" y="3477260"/>
                      <a:pt x="1078230" y="3488690"/>
                      <a:pt x="1115060" y="3507740"/>
                    </a:cubicBezTo>
                    <a:cubicBezTo>
                      <a:pt x="1151890" y="3526790"/>
                      <a:pt x="1188720" y="3566160"/>
                      <a:pt x="1210310" y="3592830"/>
                    </a:cubicBezTo>
                    <a:cubicBezTo>
                      <a:pt x="1225550" y="3611880"/>
                      <a:pt x="1231900" y="3625850"/>
                      <a:pt x="1239520" y="3648710"/>
                    </a:cubicBezTo>
                    <a:cubicBezTo>
                      <a:pt x="1249680" y="3681730"/>
                      <a:pt x="1261110" y="3721100"/>
                      <a:pt x="1254760" y="3775710"/>
                    </a:cubicBezTo>
                    <a:cubicBezTo>
                      <a:pt x="1240790" y="3888740"/>
                      <a:pt x="1126490" y="4126230"/>
                      <a:pt x="1066800" y="4273550"/>
                    </a:cubicBezTo>
                    <a:cubicBezTo>
                      <a:pt x="1018540" y="4392930"/>
                      <a:pt x="986790" y="4502150"/>
                      <a:pt x="927100" y="4593590"/>
                    </a:cubicBezTo>
                    <a:cubicBezTo>
                      <a:pt x="872490" y="4677410"/>
                      <a:pt x="805180" y="4748530"/>
                      <a:pt x="731520" y="4805680"/>
                    </a:cubicBezTo>
                    <a:cubicBezTo>
                      <a:pt x="660400" y="4860290"/>
                      <a:pt x="580390" y="4921250"/>
                      <a:pt x="492760" y="4930140"/>
                    </a:cubicBezTo>
                    <a:cubicBezTo>
                      <a:pt x="393700" y="4939030"/>
                      <a:pt x="231140" y="4909820"/>
                      <a:pt x="163830" y="4832350"/>
                    </a:cubicBezTo>
                    <a:cubicBezTo>
                      <a:pt x="87630" y="4744720"/>
                      <a:pt x="71120" y="4518660"/>
                      <a:pt x="93980" y="4400550"/>
                    </a:cubicBezTo>
                    <a:cubicBezTo>
                      <a:pt x="111760" y="4306570"/>
                      <a:pt x="190500" y="4161790"/>
                      <a:pt x="233680" y="4166870"/>
                    </a:cubicBezTo>
                    <a:cubicBezTo>
                      <a:pt x="293370" y="4173220"/>
                      <a:pt x="434340" y="4610100"/>
                      <a:pt x="397510" y="4650740"/>
                    </a:cubicBezTo>
                    <a:cubicBezTo>
                      <a:pt x="378460" y="4671060"/>
                      <a:pt x="308610" y="4639310"/>
                      <a:pt x="271780" y="4618990"/>
                    </a:cubicBezTo>
                    <a:cubicBezTo>
                      <a:pt x="234950" y="4598670"/>
                      <a:pt x="199390" y="4566920"/>
                      <a:pt x="175260" y="4531360"/>
                    </a:cubicBezTo>
                    <a:cubicBezTo>
                      <a:pt x="152400" y="4497070"/>
                      <a:pt x="134620" y="4451350"/>
                      <a:pt x="130810" y="4409440"/>
                    </a:cubicBezTo>
                    <a:cubicBezTo>
                      <a:pt x="127000" y="4367530"/>
                      <a:pt x="137160" y="4314190"/>
                      <a:pt x="148590" y="4281170"/>
                    </a:cubicBezTo>
                    <a:cubicBezTo>
                      <a:pt x="156210" y="4257040"/>
                      <a:pt x="163830" y="4243070"/>
                      <a:pt x="179070" y="4224020"/>
                    </a:cubicBezTo>
                    <a:cubicBezTo>
                      <a:pt x="200660" y="4196080"/>
                      <a:pt x="240030" y="4157980"/>
                      <a:pt x="276860" y="4138930"/>
                    </a:cubicBezTo>
                    <a:cubicBezTo>
                      <a:pt x="314960" y="4119880"/>
                      <a:pt x="375920" y="4086860"/>
                      <a:pt x="403860" y="4109720"/>
                    </a:cubicBezTo>
                    <a:cubicBezTo>
                      <a:pt x="462280" y="4156710"/>
                      <a:pt x="455930" y="4615180"/>
                      <a:pt x="397510" y="4659630"/>
                    </a:cubicBezTo>
                    <a:cubicBezTo>
                      <a:pt x="369570" y="4681220"/>
                      <a:pt x="308610" y="4646930"/>
                      <a:pt x="271780" y="4626610"/>
                    </a:cubicBezTo>
                    <a:cubicBezTo>
                      <a:pt x="234950" y="4606290"/>
                      <a:pt x="198120" y="4568190"/>
                      <a:pt x="176530" y="4540250"/>
                    </a:cubicBezTo>
                    <a:cubicBezTo>
                      <a:pt x="161290" y="4519930"/>
                      <a:pt x="153670" y="4505960"/>
                      <a:pt x="146050" y="4481830"/>
                    </a:cubicBezTo>
                    <a:cubicBezTo>
                      <a:pt x="135890" y="4447540"/>
                      <a:pt x="129540" y="4387850"/>
                      <a:pt x="132080" y="4352290"/>
                    </a:cubicBezTo>
                    <a:cubicBezTo>
                      <a:pt x="133350" y="4326890"/>
                      <a:pt x="138430" y="4311650"/>
                      <a:pt x="148590" y="4288790"/>
                    </a:cubicBezTo>
                    <a:cubicBezTo>
                      <a:pt x="163830" y="4257040"/>
                      <a:pt x="198120" y="4207510"/>
                      <a:pt x="223520" y="4183380"/>
                    </a:cubicBezTo>
                    <a:cubicBezTo>
                      <a:pt x="241300" y="4165600"/>
                      <a:pt x="255270" y="4156710"/>
                      <a:pt x="278130" y="4146550"/>
                    </a:cubicBezTo>
                    <a:cubicBezTo>
                      <a:pt x="309880" y="4132580"/>
                      <a:pt x="375920" y="4094480"/>
                      <a:pt x="403860" y="4117340"/>
                    </a:cubicBezTo>
                    <a:cubicBezTo>
                      <a:pt x="461010" y="4163060"/>
                      <a:pt x="455930" y="4606290"/>
                      <a:pt x="398780" y="4650740"/>
                    </a:cubicBezTo>
                    <a:cubicBezTo>
                      <a:pt x="370840" y="4672330"/>
                      <a:pt x="309880" y="4638040"/>
                      <a:pt x="273050" y="4617720"/>
                    </a:cubicBezTo>
                    <a:cubicBezTo>
                      <a:pt x="236220" y="4597400"/>
                      <a:pt x="200660" y="4565650"/>
                      <a:pt x="177800" y="4531360"/>
                    </a:cubicBezTo>
                    <a:cubicBezTo>
                      <a:pt x="154940" y="4497070"/>
                      <a:pt x="138430" y="4451350"/>
                      <a:pt x="133350" y="4409440"/>
                    </a:cubicBezTo>
                    <a:cubicBezTo>
                      <a:pt x="128270" y="4367530"/>
                      <a:pt x="134620" y="4319270"/>
                      <a:pt x="149860" y="4279900"/>
                    </a:cubicBezTo>
                    <a:cubicBezTo>
                      <a:pt x="165100" y="4240530"/>
                      <a:pt x="199390" y="4198620"/>
                      <a:pt x="224790" y="4174490"/>
                    </a:cubicBezTo>
                    <a:cubicBezTo>
                      <a:pt x="242570" y="4156710"/>
                      <a:pt x="256540" y="4147820"/>
                      <a:pt x="279400" y="4137660"/>
                    </a:cubicBezTo>
                    <a:cubicBezTo>
                      <a:pt x="311150" y="4123690"/>
                      <a:pt x="377190" y="4085590"/>
                      <a:pt x="405130" y="4108450"/>
                    </a:cubicBezTo>
                    <a:cubicBezTo>
                      <a:pt x="463550" y="4154170"/>
                      <a:pt x="461010" y="4611370"/>
                      <a:pt x="402590" y="4657090"/>
                    </a:cubicBezTo>
                    <a:cubicBezTo>
                      <a:pt x="374650" y="4678680"/>
                      <a:pt x="313690" y="4645660"/>
                      <a:pt x="276860" y="4625340"/>
                    </a:cubicBezTo>
                    <a:cubicBezTo>
                      <a:pt x="240030" y="4605020"/>
                      <a:pt x="204470" y="4573270"/>
                      <a:pt x="180340" y="4537710"/>
                    </a:cubicBezTo>
                    <a:cubicBezTo>
                      <a:pt x="157480" y="4503420"/>
                      <a:pt x="139700" y="4457700"/>
                      <a:pt x="135890" y="4415790"/>
                    </a:cubicBezTo>
                    <a:cubicBezTo>
                      <a:pt x="132080" y="4373880"/>
                      <a:pt x="143510" y="4321810"/>
                      <a:pt x="153670" y="4287520"/>
                    </a:cubicBezTo>
                    <a:cubicBezTo>
                      <a:pt x="161290" y="4263390"/>
                      <a:pt x="168910" y="4249420"/>
                      <a:pt x="184150" y="4229100"/>
                    </a:cubicBezTo>
                    <a:cubicBezTo>
                      <a:pt x="205740" y="4201160"/>
                      <a:pt x="245110" y="4164330"/>
                      <a:pt x="281940" y="4145280"/>
                    </a:cubicBezTo>
                    <a:cubicBezTo>
                      <a:pt x="320040" y="4126230"/>
                      <a:pt x="364490" y="4118610"/>
                      <a:pt x="408940" y="4114800"/>
                    </a:cubicBezTo>
                    <a:cubicBezTo>
                      <a:pt x="457200" y="4109720"/>
                      <a:pt x="511810" y="4100830"/>
                      <a:pt x="562610" y="4121150"/>
                    </a:cubicBezTo>
                    <a:cubicBezTo>
                      <a:pt x="629920" y="4146550"/>
                      <a:pt x="716280" y="4220210"/>
                      <a:pt x="764540" y="4288790"/>
                    </a:cubicBezTo>
                    <a:cubicBezTo>
                      <a:pt x="811530" y="4356100"/>
                      <a:pt x="829310" y="4443730"/>
                      <a:pt x="852170" y="4527550"/>
                    </a:cubicBezTo>
                    <a:cubicBezTo>
                      <a:pt x="875030" y="4613910"/>
                      <a:pt x="902970" y="4711700"/>
                      <a:pt x="899160" y="4800600"/>
                    </a:cubicBezTo>
                    <a:cubicBezTo>
                      <a:pt x="895350" y="4885690"/>
                      <a:pt x="816610" y="4974590"/>
                      <a:pt x="833120" y="5048250"/>
                    </a:cubicBezTo>
                    <a:cubicBezTo>
                      <a:pt x="850900" y="5123180"/>
                      <a:pt x="924560" y="5242560"/>
                      <a:pt x="1005840" y="5248910"/>
                    </a:cubicBezTo>
                    <a:cubicBezTo>
                      <a:pt x="1156970" y="5261610"/>
                      <a:pt x="1567180" y="4837430"/>
                      <a:pt x="1709420" y="4662170"/>
                    </a:cubicBezTo>
                    <a:cubicBezTo>
                      <a:pt x="1794510" y="4556760"/>
                      <a:pt x="1804670" y="4460240"/>
                      <a:pt x="1864360" y="4368800"/>
                    </a:cubicBezTo>
                    <a:cubicBezTo>
                      <a:pt x="1922780" y="4278630"/>
                      <a:pt x="1995170" y="4216400"/>
                      <a:pt x="2062480" y="4114800"/>
                    </a:cubicBezTo>
                    <a:cubicBezTo>
                      <a:pt x="2150110" y="3980180"/>
                      <a:pt x="2246630" y="3785870"/>
                      <a:pt x="2330450" y="3620770"/>
                    </a:cubicBezTo>
                    <a:cubicBezTo>
                      <a:pt x="2413000" y="3459480"/>
                      <a:pt x="2508250" y="3303270"/>
                      <a:pt x="2560320" y="3134360"/>
                    </a:cubicBezTo>
                    <a:cubicBezTo>
                      <a:pt x="2611120" y="2966720"/>
                      <a:pt x="2622550" y="2754630"/>
                      <a:pt x="2639060" y="2611120"/>
                    </a:cubicBezTo>
                    <a:cubicBezTo>
                      <a:pt x="2650490" y="2510790"/>
                      <a:pt x="2646680" y="2442210"/>
                      <a:pt x="2658110" y="2355850"/>
                    </a:cubicBezTo>
                    <a:cubicBezTo>
                      <a:pt x="2669540" y="2266950"/>
                      <a:pt x="2705100" y="2179320"/>
                      <a:pt x="2706370" y="2084070"/>
                    </a:cubicBezTo>
                    <a:cubicBezTo>
                      <a:pt x="2707640" y="1977390"/>
                      <a:pt x="2669540" y="1858010"/>
                      <a:pt x="2656840" y="1744980"/>
                    </a:cubicBezTo>
                    <a:cubicBezTo>
                      <a:pt x="2644140" y="1631950"/>
                      <a:pt x="2659380" y="1513840"/>
                      <a:pt x="2631440" y="1404620"/>
                    </a:cubicBezTo>
                    <a:cubicBezTo>
                      <a:pt x="2602230" y="1292860"/>
                      <a:pt x="2448560" y="1118870"/>
                      <a:pt x="2481580" y="1080770"/>
                    </a:cubicBezTo>
                    <a:cubicBezTo>
                      <a:pt x="2518410" y="1038860"/>
                      <a:pt x="2828290" y="1253490"/>
                      <a:pt x="2886710" y="1203960"/>
                    </a:cubicBezTo>
                    <a:cubicBezTo>
                      <a:pt x="2945130" y="1154430"/>
                      <a:pt x="2801620" y="801370"/>
                      <a:pt x="2830830" y="782320"/>
                    </a:cubicBezTo>
                    <a:cubicBezTo>
                      <a:pt x="2842260" y="774700"/>
                      <a:pt x="2867660" y="798830"/>
                      <a:pt x="2886710" y="815340"/>
                    </a:cubicBezTo>
                    <a:cubicBezTo>
                      <a:pt x="2913380" y="838200"/>
                      <a:pt x="2951480" y="886460"/>
                      <a:pt x="2967990" y="918210"/>
                    </a:cubicBezTo>
                    <a:cubicBezTo>
                      <a:pt x="2979420" y="939800"/>
                      <a:pt x="2984500" y="955040"/>
                      <a:pt x="2987040" y="980440"/>
                    </a:cubicBezTo>
                    <a:cubicBezTo>
                      <a:pt x="2990850" y="1016000"/>
                      <a:pt x="2992120" y="1069340"/>
                      <a:pt x="2979420" y="1109980"/>
                    </a:cubicBezTo>
                    <a:cubicBezTo>
                      <a:pt x="2966720" y="1150620"/>
                      <a:pt x="2942590" y="1192530"/>
                      <a:pt x="2913380" y="1221740"/>
                    </a:cubicBezTo>
                    <a:cubicBezTo>
                      <a:pt x="2884170" y="1252220"/>
                      <a:pt x="2842260" y="1276350"/>
                      <a:pt x="2801620" y="1289050"/>
                    </a:cubicBezTo>
                    <a:cubicBezTo>
                      <a:pt x="2760980" y="1301750"/>
                      <a:pt x="2707640" y="1301750"/>
                      <a:pt x="2672080" y="1297940"/>
                    </a:cubicBezTo>
                    <a:cubicBezTo>
                      <a:pt x="2646680" y="1295400"/>
                      <a:pt x="2633980" y="1291590"/>
                      <a:pt x="2609850" y="1278890"/>
                    </a:cubicBezTo>
                    <a:cubicBezTo>
                      <a:pt x="2567940" y="1256030"/>
                      <a:pt x="2506980" y="1203960"/>
                      <a:pt x="2457450" y="1153160"/>
                    </a:cubicBezTo>
                    <a:cubicBezTo>
                      <a:pt x="2399030" y="1094740"/>
                      <a:pt x="2324100" y="1021080"/>
                      <a:pt x="2286000" y="942340"/>
                    </a:cubicBezTo>
                    <a:cubicBezTo>
                      <a:pt x="2247900" y="866140"/>
                      <a:pt x="2279650" y="742950"/>
                      <a:pt x="2226310" y="689610"/>
                    </a:cubicBezTo>
                    <a:cubicBezTo>
                      <a:pt x="2171700" y="633730"/>
                      <a:pt x="2062480" y="641350"/>
                      <a:pt x="1953260" y="621030"/>
                    </a:cubicBezTo>
                    <a:cubicBezTo>
                      <a:pt x="1793240" y="591820"/>
                      <a:pt x="1521460" y="541020"/>
                      <a:pt x="1355090" y="553720"/>
                    </a:cubicBezTo>
                    <a:cubicBezTo>
                      <a:pt x="1233170" y="562610"/>
                      <a:pt x="1131570" y="590550"/>
                      <a:pt x="1042670" y="636270"/>
                    </a:cubicBezTo>
                    <a:cubicBezTo>
                      <a:pt x="962660" y="676910"/>
                      <a:pt x="897890" y="737870"/>
                      <a:pt x="840740" y="801370"/>
                    </a:cubicBezTo>
                    <a:cubicBezTo>
                      <a:pt x="783590" y="864870"/>
                      <a:pt x="737870" y="941070"/>
                      <a:pt x="697230" y="1018540"/>
                    </a:cubicBezTo>
                    <a:cubicBezTo>
                      <a:pt x="655320" y="1098550"/>
                      <a:pt x="629920" y="1188720"/>
                      <a:pt x="591820" y="1272540"/>
                    </a:cubicBezTo>
                    <a:cubicBezTo>
                      <a:pt x="552450" y="1358900"/>
                      <a:pt x="454660" y="1445260"/>
                      <a:pt x="462280" y="1531620"/>
                    </a:cubicBezTo>
                    <a:cubicBezTo>
                      <a:pt x="469900" y="1626870"/>
                      <a:pt x="576580" y="1724660"/>
                      <a:pt x="673100" y="1817370"/>
                    </a:cubicBezTo>
                    <a:cubicBezTo>
                      <a:pt x="803910" y="1943100"/>
                      <a:pt x="1088390" y="2053590"/>
                      <a:pt x="1207770" y="2181860"/>
                    </a:cubicBezTo>
                    <a:cubicBezTo>
                      <a:pt x="1292860" y="2273300"/>
                      <a:pt x="1334770" y="2367280"/>
                      <a:pt x="1374140" y="2468880"/>
                    </a:cubicBezTo>
                    <a:cubicBezTo>
                      <a:pt x="1412240" y="2570480"/>
                      <a:pt x="1441450" y="2691130"/>
                      <a:pt x="1440180" y="2792730"/>
                    </a:cubicBezTo>
                    <a:cubicBezTo>
                      <a:pt x="1438910" y="2884170"/>
                      <a:pt x="1409700" y="2964180"/>
                      <a:pt x="1380490" y="3050540"/>
                    </a:cubicBezTo>
                    <a:cubicBezTo>
                      <a:pt x="1348740" y="3144520"/>
                      <a:pt x="1301750" y="3248660"/>
                      <a:pt x="1256030" y="3336290"/>
                    </a:cubicBezTo>
                    <a:cubicBezTo>
                      <a:pt x="1214120" y="3417570"/>
                      <a:pt x="1179830" y="3495040"/>
                      <a:pt x="1118870" y="3562350"/>
                    </a:cubicBezTo>
                    <a:cubicBezTo>
                      <a:pt x="1052830" y="3636010"/>
                      <a:pt x="962660" y="3724910"/>
                      <a:pt x="867410" y="3756660"/>
                    </a:cubicBezTo>
                    <a:cubicBezTo>
                      <a:pt x="772160" y="3788410"/>
                      <a:pt x="546100" y="3756660"/>
                      <a:pt x="546100" y="3750310"/>
                    </a:cubicBezTo>
                    <a:cubicBezTo>
                      <a:pt x="546100" y="3743960"/>
                      <a:pt x="839470" y="3685540"/>
                      <a:pt x="857250" y="3722370"/>
                    </a:cubicBezTo>
                    <a:cubicBezTo>
                      <a:pt x="880110" y="3770630"/>
                      <a:pt x="543560" y="3986530"/>
                      <a:pt x="482600" y="4109720"/>
                    </a:cubicBezTo>
                    <a:cubicBezTo>
                      <a:pt x="441960" y="4193540"/>
                      <a:pt x="472440" y="4296410"/>
                      <a:pt x="448310" y="4353560"/>
                    </a:cubicBezTo>
                    <a:cubicBezTo>
                      <a:pt x="433070" y="4390390"/>
                      <a:pt x="414020" y="4413250"/>
                      <a:pt x="388620" y="4433570"/>
                    </a:cubicBezTo>
                    <a:cubicBezTo>
                      <a:pt x="363220" y="4453890"/>
                      <a:pt x="330200" y="4470400"/>
                      <a:pt x="298450" y="4476750"/>
                    </a:cubicBezTo>
                    <a:cubicBezTo>
                      <a:pt x="266700" y="4483100"/>
                      <a:pt x="229870" y="4481830"/>
                      <a:pt x="198120" y="4472940"/>
                    </a:cubicBezTo>
                    <a:cubicBezTo>
                      <a:pt x="167640" y="4464050"/>
                      <a:pt x="132080" y="4439920"/>
                      <a:pt x="111760" y="4422140"/>
                    </a:cubicBezTo>
                    <a:cubicBezTo>
                      <a:pt x="97790" y="4409440"/>
                      <a:pt x="88900" y="4400550"/>
                      <a:pt x="80010" y="4384040"/>
                    </a:cubicBezTo>
                    <a:cubicBezTo>
                      <a:pt x="66040" y="4359910"/>
                      <a:pt x="46990" y="4288790"/>
                      <a:pt x="46990" y="4288790"/>
                    </a:cubicBezTo>
                  </a:path>
                </a:pathLst>
              </a:custGeom>
              <a:solidFill>
                <a:srgbClr val="FDFAF0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" name="Group 98"/>
            <p:cNvGrpSpPr/>
            <p:nvPr/>
          </p:nvGrpSpPr>
          <p:grpSpPr>
            <a:xfrm>
              <a:off x="7446645" y="6374130"/>
              <a:ext cx="2250758" cy="2566988"/>
              <a:chOff x="0" y="0"/>
              <a:chExt cx="3001010" cy="3422650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11430" y="46990"/>
                <a:ext cx="2943860" cy="3326130"/>
              </a:xfrm>
              <a:custGeom>
                <a:avLst/>
                <a:gdLst/>
                <a:ahLst/>
                <a:cxnLst/>
                <a:rect l="l" t="t" r="r" b="b"/>
                <a:pathLst>
                  <a:path w="2943860" h="3326130">
                    <a:moveTo>
                      <a:pt x="2630170" y="332740"/>
                    </a:moveTo>
                    <a:cubicBezTo>
                      <a:pt x="2519680" y="570230"/>
                      <a:pt x="2310130" y="763270"/>
                      <a:pt x="2228850" y="892810"/>
                    </a:cubicBezTo>
                    <a:cubicBezTo>
                      <a:pt x="2171700" y="985520"/>
                      <a:pt x="2133600" y="1060450"/>
                      <a:pt x="2112010" y="1150620"/>
                    </a:cubicBezTo>
                    <a:cubicBezTo>
                      <a:pt x="2091690" y="1239520"/>
                      <a:pt x="2096770" y="1336040"/>
                      <a:pt x="2101850" y="1428750"/>
                    </a:cubicBezTo>
                    <a:cubicBezTo>
                      <a:pt x="2106930" y="1520190"/>
                      <a:pt x="2115820" y="1615440"/>
                      <a:pt x="2143760" y="1703070"/>
                    </a:cubicBezTo>
                    <a:cubicBezTo>
                      <a:pt x="2172970" y="1793240"/>
                      <a:pt x="2217420" y="1891030"/>
                      <a:pt x="2274570" y="1962150"/>
                    </a:cubicBezTo>
                    <a:cubicBezTo>
                      <a:pt x="2329180" y="2029460"/>
                      <a:pt x="2400300" y="2080260"/>
                      <a:pt x="2473960" y="2123440"/>
                    </a:cubicBezTo>
                    <a:cubicBezTo>
                      <a:pt x="2548890" y="2167890"/>
                      <a:pt x="2651760" y="2185670"/>
                      <a:pt x="2719070" y="2222500"/>
                    </a:cubicBezTo>
                    <a:cubicBezTo>
                      <a:pt x="2772410" y="2251710"/>
                      <a:pt x="2823210" y="2287270"/>
                      <a:pt x="2853690" y="2315210"/>
                    </a:cubicBezTo>
                    <a:cubicBezTo>
                      <a:pt x="2872740" y="2331720"/>
                      <a:pt x="2881630" y="2341880"/>
                      <a:pt x="2894330" y="2362200"/>
                    </a:cubicBezTo>
                    <a:cubicBezTo>
                      <a:pt x="2912110" y="2391410"/>
                      <a:pt x="2933700" y="2438400"/>
                      <a:pt x="2938780" y="2477770"/>
                    </a:cubicBezTo>
                    <a:cubicBezTo>
                      <a:pt x="2943860" y="2517140"/>
                      <a:pt x="2932430" y="2569210"/>
                      <a:pt x="2922270" y="2600960"/>
                    </a:cubicBezTo>
                    <a:cubicBezTo>
                      <a:pt x="2914650" y="2623820"/>
                      <a:pt x="2908300" y="2637790"/>
                      <a:pt x="2893060" y="2656840"/>
                    </a:cubicBezTo>
                    <a:cubicBezTo>
                      <a:pt x="2872740" y="2683510"/>
                      <a:pt x="2829560" y="2720340"/>
                      <a:pt x="2800350" y="2738120"/>
                    </a:cubicBezTo>
                    <a:cubicBezTo>
                      <a:pt x="2780030" y="2750820"/>
                      <a:pt x="2766060" y="2755900"/>
                      <a:pt x="2741930" y="2759710"/>
                    </a:cubicBezTo>
                    <a:cubicBezTo>
                      <a:pt x="2708910" y="2766060"/>
                      <a:pt x="2650490" y="2766060"/>
                      <a:pt x="2617470" y="2759710"/>
                    </a:cubicBezTo>
                    <a:cubicBezTo>
                      <a:pt x="2593340" y="2754630"/>
                      <a:pt x="2566670" y="2755900"/>
                      <a:pt x="2559050" y="2736850"/>
                    </a:cubicBezTo>
                    <a:cubicBezTo>
                      <a:pt x="2538730" y="2680970"/>
                      <a:pt x="2740660" y="2294890"/>
                      <a:pt x="2797810" y="2280920"/>
                    </a:cubicBezTo>
                    <a:cubicBezTo>
                      <a:pt x="2818130" y="2275840"/>
                      <a:pt x="2833370" y="2299970"/>
                      <a:pt x="2849880" y="2316480"/>
                    </a:cubicBezTo>
                    <a:cubicBezTo>
                      <a:pt x="2874010" y="2340610"/>
                      <a:pt x="2905760" y="2381250"/>
                      <a:pt x="2919730" y="2419350"/>
                    </a:cubicBezTo>
                    <a:cubicBezTo>
                      <a:pt x="2933700" y="2457450"/>
                      <a:pt x="2938780" y="2503170"/>
                      <a:pt x="2933700" y="2542540"/>
                    </a:cubicBezTo>
                    <a:cubicBezTo>
                      <a:pt x="2928620" y="2581910"/>
                      <a:pt x="2912110" y="2625090"/>
                      <a:pt x="2889250" y="2658110"/>
                    </a:cubicBezTo>
                    <a:cubicBezTo>
                      <a:pt x="2866390" y="2691130"/>
                      <a:pt x="2824480" y="2721610"/>
                      <a:pt x="2795270" y="2739390"/>
                    </a:cubicBezTo>
                    <a:cubicBezTo>
                      <a:pt x="2774950" y="2752090"/>
                      <a:pt x="2760980" y="2757170"/>
                      <a:pt x="2736850" y="2760980"/>
                    </a:cubicBezTo>
                    <a:cubicBezTo>
                      <a:pt x="2703830" y="2767330"/>
                      <a:pt x="2646680" y="2767330"/>
                      <a:pt x="2613660" y="2760980"/>
                    </a:cubicBezTo>
                    <a:cubicBezTo>
                      <a:pt x="2589530" y="2755900"/>
                      <a:pt x="2578100" y="2754630"/>
                      <a:pt x="2555240" y="2738120"/>
                    </a:cubicBezTo>
                    <a:cubicBezTo>
                      <a:pt x="2504440" y="2700020"/>
                      <a:pt x="2407920" y="2570480"/>
                      <a:pt x="2353310" y="2485390"/>
                    </a:cubicBezTo>
                    <a:cubicBezTo>
                      <a:pt x="2303780" y="2409190"/>
                      <a:pt x="2291080" y="2322830"/>
                      <a:pt x="2233930" y="2254250"/>
                    </a:cubicBezTo>
                    <a:cubicBezTo>
                      <a:pt x="2170430" y="2176780"/>
                      <a:pt x="2040890" y="2136140"/>
                      <a:pt x="1977390" y="2053590"/>
                    </a:cubicBezTo>
                    <a:cubicBezTo>
                      <a:pt x="1916430" y="1973580"/>
                      <a:pt x="1877060" y="1859280"/>
                      <a:pt x="1858010" y="1769110"/>
                    </a:cubicBezTo>
                    <a:cubicBezTo>
                      <a:pt x="1841500" y="1692910"/>
                      <a:pt x="1837690" y="1610360"/>
                      <a:pt x="1851660" y="1550670"/>
                    </a:cubicBezTo>
                    <a:cubicBezTo>
                      <a:pt x="1861820" y="1506220"/>
                      <a:pt x="1888490" y="1465580"/>
                      <a:pt x="1910080" y="1438910"/>
                    </a:cubicBezTo>
                    <a:cubicBezTo>
                      <a:pt x="1925320" y="1419860"/>
                      <a:pt x="1936750" y="1409700"/>
                      <a:pt x="1957070" y="1397000"/>
                    </a:cubicBezTo>
                    <a:cubicBezTo>
                      <a:pt x="1986280" y="1379220"/>
                      <a:pt x="2040890" y="1358900"/>
                      <a:pt x="2073910" y="1352550"/>
                    </a:cubicBezTo>
                    <a:cubicBezTo>
                      <a:pt x="2098040" y="1348740"/>
                      <a:pt x="2113280" y="1348740"/>
                      <a:pt x="2137410" y="1352550"/>
                    </a:cubicBezTo>
                    <a:cubicBezTo>
                      <a:pt x="2170430" y="1358900"/>
                      <a:pt x="2221230" y="1374140"/>
                      <a:pt x="2254250" y="1397000"/>
                    </a:cubicBezTo>
                    <a:cubicBezTo>
                      <a:pt x="2287270" y="1419860"/>
                      <a:pt x="2319020" y="1454150"/>
                      <a:pt x="2338070" y="1489710"/>
                    </a:cubicBezTo>
                    <a:cubicBezTo>
                      <a:pt x="2357120" y="1525270"/>
                      <a:pt x="2340610" y="1568450"/>
                      <a:pt x="2367280" y="1611630"/>
                    </a:cubicBezTo>
                    <a:cubicBezTo>
                      <a:pt x="2415540" y="1690370"/>
                      <a:pt x="2604770" y="1778000"/>
                      <a:pt x="2674620" y="1877060"/>
                    </a:cubicBezTo>
                    <a:cubicBezTo>
                      <a:pt x="2734310" y="1962150"/>
                      <a:pt x="2741930" y="2067560"/>
                      <a:pt x="2780030" y="2156460"/>
                    </a:cubicBezTo>
                    <a:cubicBezTo>
                      <a:pt x="2815590" y="2241550"/>
                      <a:pt x="2872740" y="2315210"/>
                      <a:pt x="2895600" y="2402840"/>
                    </a:cubicBezTo>
                    <a:cubicBezTo>
                      <a:pt x="2918460" y="2491740"/>
                      <a:pt x="2936240" y="2594610"/>
                      <a:pt x="2915920" y="2684780"/>
                    </a:cubicBezTo>
                    <a:cubicBezTo>
                      <a:pt x="2894330" y="2778760"/>
                      <a:pt x="2835910" y="2898140"/>
                      <a:pt x="2759710" y="2952750"/>
                    </a:cubicBezTo>
                    <a:cubicBezTo>
                      <a:pt x="2682240" y="3007360"/>
                      <a:pt x="2552700" y="3025140"/>
                      <a:pt x="2454910" y="3013710"/>
                    </a:cubicBezTo>
                    <a:cubicBezTo>
                      <a:pt x="2357120" y="3003550"/>
                      <a:pt x="2261870" y="2933700"/>
                      <a:pt x="2174240" y="2889250"/>
                    </a:cubicBezTo>
                    <a:cubicBezTo>
                      <a:pt x="2092960" y="2847340"/>
                      <a:pt x="2020570" y="2809240"/>
                      <a:pt x="1944370" y="2754630"/>
                    </a:cubicBezTo>
                    <a:cubicBezTo>
                      <a:pt x="1856740" y="2693670"/>
                      <a:pt x="1748790" y="2622550"/>
                      <a:pt x="1682750" y="2533650"/>
                    </a:cubicBezTo>
                    <a:cubicBezTo>
                      <a:pt x="1616710" y="2443480"/>
                      <a:pt x="1591310" y="2325370"/>
                      <a:pt x="1549400" y="2217420"/>
                    </a:cubicBezTo>
                    <a:cubicBezTo>
                      <a:pt x="1506220" y="2106930"/>
                      <a:pt x="1468120" y="2014220"/>
                      <a:pt x="1428750" y="1880870"/>
                    </a:cubicBezTo>
                    <a:cubicBezTo>
                      <a:pt x="1374140" y="1695450"/>
                      <a:pt x="1328420" y="1379220"/>
                      <a:pt x="1275080" y="1202690"/>
                    </a:cubicBezTo>
                    <a:cubicBezTo>
                      <a:pt x="1239520" y="1085850"/>
                      <a:pt x="1182370" y="913130"/>
                      <a:pt x="1165860" y="916940"/>
                    </a:cubicBezTo>
                    <a:cubicBezTo>
                      <a:pt x="1150620" y="920750"/>
                      <a:pt x="1154430" y="1104900"/>
                      <a:pt x="1176020" y="1205230"/>
                    </a:cubicBezTo>
                    <a:cubicBezTo>
                      <a:pt x="1201420" y="1324610"/>
                      <a:pt x="1287780" y="1459230"/>
                      <a:pt x="1330960" y="1579880"/>
                    </a:cubicBezTo>
                    <a:cubicBezTo>
                      <a:pt x="1370330" y="1687830"/>
                      <a:pt x="1391920" y="1767840"/>
                      <a:pt x="1428750" y="1892300"/>
                    </a:cubicBezTo>
                    <a:cubicBezTo>
                      <a:pt x="1483360" y="2073910"/>
                      <a:pt x="1568450" y="2362200"/>
                      <a:pt x="1620520" y="2567940"/>
                    </a:cubicBezTo>
                    <a:cubicBezTo>
                      <a:pt x="1663700" y="2736850"/>
                      <a:pt x="1719580" y="2929890"/>
                      <a:pt x="1724660" y="3035300"/>
                    </a:cubicBezTo>
                    <a:cubicBezTo>
                      <a:pt x="1727200" y="3088640"/>
                      <a:pt x="1720850" y="3125470"/>
                      <a:pt x="1710690" y="3157220"/>
                    </a:cubicBezTo>
                    <a:cubicBezTo>
                      <a:pt x="1703070" y="3180080"/>
                      <a:pt x="1696720" y="3194050"/>
                      <a:pt x="1681480" y="3213100"/>
                    </a:cubicBezTo>
                    <a:cubicBezTo>
                      <a:pt x="1661160" y="3239770"/>
                      <a:pt x="1625600" y="3275330"/>
                      <a:pt x="1590040" y="3294380"/>
                    </a:cubicBezTo>
                    <a:cubicBezTo>
                      <a:pt x="1554480" y="3313430"/>
                      <a:pt x="1510030" y="3324860"/>
                      <a:pt x="1469390" y="3324860"/>
                    </a:cubicBezTo>
                    <a:cubicBezTo>
                      <a:pt x="1430020" y="3324860"/>
                      <a:pt x="1385570" y="3313430"/>
                      <a:pt x="1350010" y="3295650"/>
                    </a:cubicBezTo>
                    <a:cubicBezTo>
                      <a:pt x="1314450" y="3276600"/>
                      <a:pt x="1280160" y="3247390"/>
                      <a:pt x="1257300" y="3214370"/>
                    </a:cubicBezTo>
                    <a:cubicBezTo>
                      <a:pt x="1234440" y="3181350"/>
                      <a:pt x="1239520" y="3144520"/>
                      <a:pt x="1212850" y="3098800"/>
                    </a:cubicBezTo>
                    <a:cubicBezTo>
                      <a:pt x="1163320" y="3013710"/>
                      <a:pt x="1008380" y="2871470"/>
                      <a:pt x="937260" y="2767330"/>
                    </a:cubicBezTo>
                    <a:cubicBezTo>
                      <a:pt x="881380" y="2686050"/>
                      <a:pt x="857250" y="2637790"/>
                      <a:pt x="810260" y="2536190"/>
                    </a:cubicBezTo>
                    <a:cubicBezTo>
                      <a:pt x="727710" y="2357120"/>
                      <a:pt x="584200" y="1988820"/>
                      <a:pt x="516890" y="1767840"/>
                    </a:cubicBezTo>
                    <a:cubicBezTo>
                      <a:pt x="468630" y="1606550"/>
                      <a:pt x="444500" y="1469390"/>
                      <a:pt x="420370" y="1339850"/>
                    </a:cubicBezTo>
                    <a:cubicBezTo>
                      <a:pt x="400050" y="1231900"/>
                      <a:pt x="355600" y="1132840"/>
                      <a:pt x="377190" y="1042670"/>
                    </a:cubicBezTo>
                    <a:cubicBezTo>
                      <a:pt x="398780" y="953770"/>
                      <a:pt x="511810" y="793750"/>
                      <a:pt x="544830" y="801370"/>
                    </a:cubicBezTo>
                    <a:cubicBezTo>
                      <a:pt x="576580" y="808990"/>
                      <a:pt x="561340" y="972820"/>
                      <a:pt x="580390" y="1057910"/>
                    </a:cubicBezTo>
                    <a:cubicBezTo>
                      <a:pt x="599440" y="1144270"/>
                      <a:pt x="615950" y="1219200"/>
                      <a:pt x="661670" y="1314450"/>
                    </a:cubicBezTo>
                    <a:cubicBezTo>
                      <a:pt x="727710" y="1452880"/>
                      <a:pt x="894080" y="1638300"/>
                      <a:pt x="977900" y="1786890"/>
                    </a:cubicBezTo>
                    <a:cubicBezTo>
                      <a:pt x="1047750" y="1908810"/>
                      <a:pt x="1094740" y="2020570"/>
                      <a:pt x="1143000" y="2136140"/>
                    </a:cubicBezTo>
                    <a:cubicBezTo>
                      <a:pt x="1188720" y="2245360"/>
                      <a:pt x="1261110" y="2343150"/>
                      <a:pt x="1262380" y="2462530"/>
                    </a:cubicBezTo>
                    <a:cubicBezTo>
                      <a:pt x="1264920" y="2603500"/>
                      <a:pt x="1162050" y="2879090"/>
                      <a:pt x="1107440" y="2929890"/>
                    </a:cubicBezTo>
                    <a:cubicBezTo>
                      <a:pt x="1088390" y="2947670"/>
                      <a:pt x="1068070" y="2943860"/>
                      <a:pt x="1047750" y="2945130"/>
                    </a:cubicBezTo>
                    <a:cubicBezTo>
                      <a:pt x="1027430" y="2946400"/>
                      <a:pt x="1005840" y="2946400"/>
                      <a:pt x="986790" y="2941320"/>
                    </a:cubicBezTo>
                    <a:cubicBezTo>
                      <a:pt x="966470" y="2936240"/>
                      <a:pt x="947420" y="2928620"/>
                      <a:pt x="929640" y="2917190"/>
                    </a:cubicBezTo>
                    <a:cubicBezTo>
                      <a:pt x="913130" y="2905760"/>
                      <a:pt x="896620" y="2890520"/>
                      <a:pt x="883920" y="2875280"/>
                    </a:cubicBezTo>
                    <a:cubicBezTo>
                      <a:pt x="871220" y="2858770"/>
                      <a:pt x="859790" y="2840990"/>
                      <a:pt x="852170" y="2821940"/>
                    </a:cubicBezTo>
                    <a:cubicBezTo>
                      <a:pt x="844550" y="2802890"/>
                      <a:pt x="842010" y="2782570"/>
                      <a:pt x="840740" y="2762250"/>
                    </a:cubicBezTo>
                    <a:cubicBezTo>
                      <a:pt x="839470" y="2741930"/>
                      <a:pt x="842010" y="2720340"/>
                      <a:pt x="848360" y="2701290"/>
                    </a:cubicBezTo>
                    <a:cubicBezTo>
                      <a:pt x="854710" y="2682240"/>
                      <a:pt x="864870" y="2661920"/>
                      <a:pt x="876300" y="2645410"/>
                    </a:cubicBezTo>
                    <a:cubicBezTo>
                      <a:pt x="887730" y="2628900"/>
                      <a:pt x="899160" y="2613660"/>
                      <a:pt x="919480" y="2600960"/>
                    </a:cubicBezTo>
                    <a:cubicBezTo>
                      <a:pt x="947420" y="2584450"/>
                      <a:pt x="1002030" y="2566670"/>
                      <a:pt x="1035050" y="2565400"/>
                    </a:cubicBezTo>
                    <a:cubicBezTo>
                      <a:pt x="1057910" y="2564130"/>
                      <a:pt x="1074420" y="2566670"/>
                      <a:pt x="1096010" y="2576830"/>
                    </a:cubicBezTo>
                    <a:cubicBezTo>
                      <a:pt x="1126490" y="2590800"/>
                      <a:pt x="1170940" y="2621280"/>
                      <a:pt x="1191260" y="2653030"/>
                    </a:cubicBezTo>
                    <a:cubicBezTo>
                      <a:pt x="1211580" y="2684780"/>
                      <a:pt x="1221740" y="2736850"/>
                      <a:pt x="1221740" y="2769870"/>
                    </a:cubicBezTo>
                    <a:cubicBezTo>
                      <a:pt x="1221740" y="2794000"/>
                      <a:pt x="1214120" y="2811780"/>
                      <a:pt x="1206500" y="2830830"/>
                    </a:cubicBezTo>
                    <a:cubicBezTo>
                      <a:pt x="1198880" y="2849880"/>
                      <a:pt x="1189990" y="2866390"/>
                      <a:pt x="1173480" y="2882900"/>
                    </a:cubicBezTo>
                    <a:cubicBezTo>
                      <a:pt x="1149350" y="2905760"/>
                      <a:pt x="1099820" y="2933700"/>
                      <a:pt x="1068070" y="2942590"/>
                    </a:cubicBezTo>
                    <a:cubicBezTo>
                      <a:pt x="1045210" y="2948940"/>
                      <a:pt x="1026160" y="2947670"/>
                      <a:pt x="1005840" y="2945130"/>
                    </a:cubicBezTo>
                    <a:cubicBezTo>
                      <a:pt x="985520" y="2942590"/>
                      <a:pt x="965200" y="2936240"/>
                      <a:pt x="947420" y="2927350"/>
                    </a:cubicBezTo>
                    <a:cubicBezTo>
                      <a:pt x="929640" y="2918460"/>
                      <a:pt x="910590" y="2904490"/>
                      <a:pt x="896620" y="2890520"/>
                    </a:cubicBezTo>
                    <a:cubicBezTo>
                      <a:pt x="882650" y="2876550"/>
                      <a:pt x="869950" y="2858770"/>
                      <a:pt x="861060" y="2840990"/>
                    </a:cubicBezTo>
                    <a:cubicBezTo>
                      <a:pt x="852170" y="2823210"/>
                      <a:pt x="845820" y="2802890"/>
                      <a:pt x="843280" y="2782570"/>
                    </a:cubicBezTo>
                    <a:cubicBezTo>
                      <a:pt x="840740" y="2762250"/>
                      <a:pt x="840740" y="2740660"/>
                      <a:pt x="844550" y="2720340"/>
                    </a:cubicBezTo>
                    <a:cubicBezTo>
                      <a:pt x="848360" y="2700020"/>
                      <a:pt x="854710" y="2680970"/>
                      <a:pt x="864870" y="2663190"/>
                    </a:cubicBezTo>
                    <a:cubicBezTo>
                      <a:pt x="875030" y="2645410"/>
                      <a:pt x="887730" y="2628900"/>
                      <a:pt x="902970" y="2614930"/>
                    </a:cubicBezTo>
                    <a:cubicBezTo>
                      <a:pt x="918210" y="2600960"/>
                      <a:pt x="956310" y="2592070"/>
                      <a:pt x="955040" y="2580640"/>
                    </a:cubicBezTo>
                    <a:cubicBezTo>
                      <a:pt x="952500" y="2559050"/>
                      <a:pt x="793750" y="2564130"/>
                      <a:pt x="737870" y="2512060"/>
                    </a:cubicBezTo>
                    <a:cubicBezTo>
                      <a:pt x="666750" y="2447290"/>
                      <a:pt x="648970" y="2282190"/>
                      <a:pt x="600710" y="2184400"/>
                    </a:cubicBezTo>
                    <a:cubicBezTo>
                      <a:pt x="558800" y="2100580"/>
                      <a:pt x="519430" y="2032000"/>
                      <a:pt x="471170" y="1955800"/>
                    </a:cubicBezTo>
                    <a:cubicBezTo>
                      <a:pt x="420370" y="1875790"/>
                      <a:pt x="355600" y="1807210"/>
                      <a:pt x="300990" y="1714500"/>
                    </a:cubicBezTo>
                    <a:cubicBezTo>
                      <a:pt x="234950" y="1602740"/>
                      <a:pt x="154940" y="1456690"/>
                      <a:pt x="111760" y="1329690"/>
                    </a:cubicBezTo>
                    <a:cubicBezTo>
                      <a:pt x="72390" y="1214120"/>
                      <a:pt x="54610" y="1093470"/>
                      <a:pt x="43180" y="984250"/>
                    </a:cubicBezTo>
                    <a:cubicBezTo>
                      <a:pt x="33020" y="886460"/>
                      <a:pt x="0" y="787400"/>
                      <a:pt x="39370" y="706120"/>
                    </a:cubicBezTo>
                    <a:cubicBezTo>
                      <a:pt x="86360" y="608330"/>
                      <a:pt x="246380" y="472440"/>
                      <a:pt x="358140" y="463550"/>
                    </a:cubicBezTo>
                    <a:cubicBezTo>
                      <a:pt x="469900" y="454660"/>
                      <a:pt x="619760" y="566420"/>
                      <a:pt x="708660" y="651510"/>
                    </a:cubicBezTo>
                    <a:cubicBezTo>
                      <a:pt x="792480" y="731520"/>
                      <a:pt x="849630" y="847090"/>
                      <a:pt x="886460" y="952500"/>
                    </a:cubicBezTo>
                    <a:cubicBezTo>
                      <a:pt x="922020" y="1051560"/>
                      <a:pt x="911860" y="1156970"/>
                      <a:pt x="932180" y="1263650"/>
                    </a:cubicBezTo>
                    <a:cubicBezTo>
                      <a:pt x="953770" y="1377950"/>
                      <a:pt x="982980" y="1506220"/>
                      <a:pt x="1010920" y="1614170"/>
                    </a:cubicBezTo>
                    <a:cubicBezTo>
                      <a:pt x="1035050" y="1706880"/>
                      <a:pt x="1055370" y="1776730"/>
                      <a:pt x="1089660" y="1871980"/>
                    </a:cubicBezTo>
                    <a:cubicBezTo>
                      <a:pt x="1134110" y="1995170"/>
                      <a:pt x="1195070" y="2143760"/>
                      <a:pt x="1264920" y="2289810"/>
                    </a:cubicBezTo>
                    <a:cubicBezTo>
                      <a:pt x="1344930" y="2458720"/>
                      <a:pt x="1457960" y="2688590"/>
                      <a:pt x="1548130" y="2823210"/>
                    </a:cubicBezTo>
                    <a:cubicBezTo>
                      <a:pt x="1609090" y="2913380"/>
                      <a:pt x="1705610" y="2970530"/>
                      <a:pt x="1724660" y="3035300"/>
                    </a:cubicBezTo>
                    <a:cubicBezTo>
                      <a:pt x="1737360" y="3078480"/>
                      <a:pt x="1720850" y="3125470"/>
                      <a:pt x="1710690" y="3157220"/>
                    </a:cubicBezTo>
                    <a:cubicBezTo>
                      <a:pt x="1703070" y="3180080"/>
                      <a:pt x="1696720" y="3194050"/>
                      <a:pt x="1681480" y="3213100"/>
                    </a:cubicBezTo>
                    <a:cubicBezTo>
                      <a:pt x="1661160" y="3239770"/>
                      <a:pt x="1617980" y="3276600"/>
                      <a:pt x="1590040" y="3294380"/>
                    </a:cubicBezTo>
                    <a:cubicBezTo>
                      <a:pt x="1569720" y="3307080"/>
                      <a:pt x="1551940" y="3312160"/>
                      <a:pt x="1531620" y="3317240"/>
                    </a:cubicBezTo>
                    <a:cubicBezTo>
                      <a:pt x="1511300" y="3322320"/>
                      <a:pt x="1493520" y="3326130"/>
                      <a:pt x="1469390" y="3324860"/>
                    </a:cubicBezTo>
                    <a:cubicBezTo>
                      <a:pt x="1436370" y="3322320"/>
                      <a:pt x="1380490" y="3309620"/>
                      <a:pt x="1350010" y="3295650"/>
                    </a:cubicBezTo>
                    <a:cubicBezTo>
                      <a:pt x="1328420" y="3285490"/>
                      <a:pt x="1314450" y="3277870"/>
                      <a:pt x="1297940" y="3261360"/>
                    </a:cubicBezTo>
                    <a:cubicBezTo>
                      <a:pt x="1273810" y="3238500"/>
                      <a:pt x="1249680" y="3208020"/>
                      <a:pt x="1228090" y="3159760"/>
                    </a:cubicBezTo>
                    <a:cubicBezTo>
                      <a:pt x="1186180" y="3065780"/>
                      <a:pt x="1168400" y="2884170"/>
                      <a:pt x="1123950" y="2713990"/>
                    </a:cubicBezTo>
                    <a:cubicBezTo>
                      <a:pt x="1062990" y="2480310"/>
                      <a:pt x="970280" y="2147570"/>
                      <a:pt x="890270" y="1889760"/>
                    </a:cubicBezTo>
                    <a:cubicBezTo>
                      <a:pt x="817880" y="1659890"/>
                      <a:pt x="683260" y="1419860"/>
                      <a:pt x="669290" y="1240790"/>
                    </a:cubicBezTo>
                    <a:cubicBezTo>
                      <a:pt x="659130" y="1117600"/>
                      <a:pt x="680720" y="1028700"/>
                      <a:pt x="722630" y="924560"/>
                    </a:cubicBezTo>
                    <a:cubicBezTo>
                      <a:pt x="769620" y="805180"/>
                      <a:pt x="871220" y="655320"/>
                      <a:pt x="958850" y="572770"/>
                    </a:cubicBezTo>
                    <a:cubicBezTo>
                      <a:pt x="1027430" y="508000"/>
                      <a:pt x="1098550" y="457200"/>
                      <a:pt x="1179830" y="440690"/>
                    </a:cubicBezTo>
                    <a:cubicBezTo>
                      <a:pt x="1266190" y="422910"/>
                      <a:pt x="1386840" y="434340"/>
                      <a:pt x="1468120" y="483870"/>
                    </a:cubicBezTo>
                    <a:cubicBezTo>
                      <a:pt x="1563370" y="542290"/>
                      <a:pt x="1634490" y="674370"/>
                      <a:pt x="1695450" y="801370"/>
                    </a:cubicBezTo>
                    <a:cubicBezTo>
                      <a:pt x="1770380" y="956310"/>
                      <a:pt x="1822450" y="1209040"/>
                      <a:pt x="1856740" y="1358900"/>
                    </a:cubicBezTo>
                    <a:cubicBezTo>
                      <a:pt x="1879600" y="1457960"/>
                      <a:pt x="1878330" y="1522730"/>
                      <a:pt x="1899920" y="1610360"/>
                    </a:cubicBezTo>
                    <a:cubicBezTo>
                      <a:pt x="1925320" y="1711960"/>
                      <a:pt x="1965960" y="1823720"/>
                      <a:pt x="2007870" y="1931670"/>
                    </a:cubicBezTo>
                    <a:cubicBezTo>
                      <a:pt x="2052320" y="2047240"/>
                      <a:pt x="2090420" y="2200910"/>
                      <a:pt x="2164080" y="2280920"/>
                    </a:cubicBezTo>
                    <a:cubicBezTo>
                      <a:pt x="2225040" y="2345690"/>
                      <a:pt x="2350770" y="2338070"/>
                      <a:pt x="2390140" y="2401570"/>
                    </a:cubicBezTo>
                    <a:cubicBezTo>
                      <a:pt x="2430780" y="2467610"/>
                      <a:pt x="2405380" y="2672080"/>
                      <a:pt x="2395220" y="2673350"/>
                    </a:cubicBezTo>
                    <a:cubicBezTo>
                      <a:pt x="2385060" y="2674620"/>
                      <a:pt x="2355850" y="2504440"/>
                      <a:pt x="2326640" y="2416810"/>
                    </a:cubicBezTo>
                    <a:cubicBezTo>
                      <a:pt x="2294890" y="2319020"/>
                      <a:pt x="2269490" y="2195830"/>
                      <a:pt x="2211070" y="2114550"/>
                    </a:cubicBezTo>
                    <a:cubicBezTo>
                      <a:pt x="2157730" y="2039620"/>
                      <a:pt x="2057400" y="2015490"/>
                      <a:pt x="1998980" y="1940560"/>
                    </a:cubicBezTo>
                    <a:cubicBezTo>
                      <a:pt x="1931670" y="1854200"/>
                      <a:pt x="1854200" y="1696720"/>
                      <a:pt x="1845310" y="1612900"/>
                    </a:cubicBezTo>
                    <a:cubicBezTo>
                      <a:pt x="1840230" y="1563370"/>
                      <a:pt x="1855470" y="1526540"/>
                      <a:pt x="1874520" y="1490980"/>
                    </a:cubicBezTo>
                    <a:cubicBezTo>
                      <a:pt x="1893570" y="1455420"/>
                      <a:pt x="1924050" y="1419860"/>
                      <a:pt x="1957070" y="1397000"/>
                    </a:cubicBezTo>
                    <a:cubicBezTo>
                      <a:pt x="1990090" y="1374140"/>
                      <a:pt x="2040890" y="1358900"/>
                      <a:pt x="2073910" y="1352550"/>
                    </a:cubicBezTo>
                    <a:cubicBezTo>
                      <a:pt x="2098040" y="1348740"/>
                      <a:pt x="2113280" y="1348740"/>
                      <a:pt x="2137410" y="1352550"/>
                    </a:cubicBezTo>
                    <a:cubicBezTo>
                      <a:pt x="2170430" y="1358900"/>
                      <a:pt x="2225040" y="1379220"/>
                      <a:pt x="2254250" y="1397000"/>
                    </a:cubicBezTo>
                    <a:cubicBezTo>
                      <a:pt x="2274570" y="1409700"/>
                      <a:pt x="2287270" y="1423670"/>
                      <a:pt x="2301240" y="1438910"/>
                    </a:cubicBezTo>
                    <a:cubicBezTo>
                      <a:pt x="2315210" y="1454150"/>
                      <a:pt x="2327910" y="1468120"/>
                      <a:pt x="2338070" y="1489710"/>
                    </a:cubicBezTo>
                    <a:cubicBezTo>
                      <a:pt x="2352040" y="1520190"/>
                      <a:pt x="2382520" y="1588770"/>
                      <a:pt x="2367280" y="1611630"/>
                    </a:cubicBezTo>
                    <a:cubicBezTo>
                      <a:pt x="2352040" y="1633220"/>
                      <a:pt x="2249170" y="1607820"/>
                      <a:pt x="2245360" y="1624330"/>
                    </a:cubicBezTo>
                    <a:cubicBezTo>
                      <a:pt x="2239010" y="1652270"/>
                      <a:pt x="2471420" y="1741170"/>
                      <a:pt x="2550160" y="1814830"/>
                    </a:cubicBezTo>
                    <a:cubicBezTo>
                      <a:pt x="2616200" y="1877060"/>
                      <a:pt x="2659380" y="1945640"/>
                      <a:pt x="2700020" y="2021840"/>
                    </a:cubicBezTo>
                    <a:cubicBezTo>
                      <a:pt x="2741930" y="2100580"/>
                      <a:pt x="2762250" y="2236470"/>
                      <a:pt x="2797810" y="2280920"/>
                    </a:cubicBezTo>
                    <a:cubicBezTo>
                      <a:pt x="2814320" y="2302510"/>
                      <a:pt x="2833370" y="2299970"/>
                      <a:pt x="2849880" y="2316480"/>
                    </a:cubicBezTo>
                    <a:cubicBezTo>
                      <a:pt x="2874010" y="2340610"/>
                      <a:pt x="2905760" y="2381250"/>
                      <a:pt x="2919730" y="2419350"/>
                    </a:cubicBezTo>
                    <a:cubicBezTo>
                      <a:pt x="2933700" y="2457450"/>
                      <a:pt x="2938780" y="2503170"/>
                      <a:pt x="2933700" y="2542540"/>
                    </a:cubicBezTo>
                    <a:cubicBezTo>
                      <a:pt x="2928620" y="2581910"/>
                      <a:pt x="2907030" y="2630170"/>
                      <a:pt x="2889250" y="2658110"/>
                    </a:cubicBezTo>
                    <a:cubicBezTo>
                      <a:pt x="2876550" y="2678430"/>
                      <a:pt x="2862580" y="2689860"/>
                      <a:pt x="2847340" y="2703830"/>
                    </a:cubicBezTo>
                    <a:cubicBezTo>
                      <a:pt x="2832100" y="2717800"/>
                      <a:pt x="2816860" y="2729230"/>
                      <a:pt x="2795270" y="2739390"/>
                    </a:cubicBezTo>
                    <a:cubicBezTo>
                      <a:pt x="2764790" y="2753360"/>
                      <a:pt x="2715260" y="2768600"/>
                      <a:pt x="2674620" y="2768600"/>
                    </a:cubicBezTo>
                    <a:cubicBezTo>
                      <a:pt x="2635250" y="2768600"/>
                      <a:pt x="2569210" y="2769870"/>
                      <a:pt x="2555240" y="2738120"/>
                    </a:cubicBezTo>
                    <a:cubicBezTo>
                      <a:pt x="2527300" y="2673350"/>
                      <a:pt x="2734310" y="2289810"/>
                      <a:pt x="2802890" y="2278380"/>
                    </a:cubicBezTo>
                    <a:cubicBezTo>
                      <a:pt x="2837180" y="2273300"/>
                      <a:pt x="2871470" y="2329180"/>
                      <a:pt x="2894330" y="2362200"/>
                    </a:cubicBezTo>
                    <a:cubicBezTo>
                      <a:pt x="2917190" y="2395220"/>
                      <a:pt x="2933700" y="2438400"/>
                      <a:pt x="2938780" y="2477770"/>
                    </a:cubicBezTo>
                    <a:cubicBezTo>
                      <a:pt x="2943860" y="2517140"/>
                      <a:pt x="2937510" y="2562860"/>
                      <a:pt x="2922270" y="2600960"/>
                    </a:cubicBezTo>
                    <a:cubicBezTo>
                      <a:pt x="2907030" y="2637790"/>
                      <a:pt x="2881630" y="2675890"/>
                      <a:pt x="2851150" y="2702560"/>
                    </a:cubicBezTo>
                    <a:cubicBezTo>
                      <a:pt x="2820670" y="2729230"/>
                      <a:pt x="2781300" y="2749550"/>
                      <a:pt x="2741930" y="2759710"/>
                    </a:cubicBezTo>
                    <a:cubicBezTo>
                      <a:pt x="2702560" y="2769870"/>
                      <a:pt x="2650490" y="2766060"/>
                      <a:pt x="2617470" y="2759710"/>
                    </a:cubicBezTo>
                    <a:cubicBezTo>
                      <a:pt x="2593340" y="2754630"/>
                      <a:pt x="2579370" y="2749550"/>
                      <a:pt x="2559050" y="2736850"/>
                    </a:cubicBezTo>
                    <a:cubicBezTo>
                      <a:pt x="2533650" y="2720340"/>
                      <a:pt x="2515870" y="2688590"/>
                      <a:pt x="2479040" y="2665730"/>
                    </a:cubicBezTo>
                    <a:cubicBezTo>
                      <a:pt x="2420620" y="2628900"/>
                      <a:pt x="2307590" y="2603500"/>
                      <a:pt x="2227580" y="2564130"/>
                    </a:cubicBezTo>
                    <a:cubicBezTo>
                      <a:pt x="2150110" y="2524760"/>
                      <a:pt x="2070100" y="2486660"/>
                      <a:pt x="2005330" y="2429510"/>
                    </a:cubicBezTo>
                    <a:cubicBezTo>
                      <a:pt x="1938020" y="2369820"/>
                      <a:pt x="1887220" y="2302510"/>
                      <a:pt x="1833880" y="2208530"/>
                    </a:cubicBezTo>
                    <a:cubicBezTo>
                      <a:pt x="1760220" y="2077720"/>
                      <a:pt x="1680210" y="1874520"/>
                      <a:pt x="1638300" y="1697990"/>
                    </a:cubicBezTo>
                    <a:cubicBezTo>
                      <a:pt x="1596390" y="1518920"/>
                      <a:pt x="1562100" y="1289050"/>
                      <a:pt x="1583690" y="1139190"/>
                    </a:cubicBezTo>
                    <a:cubicBezTo>
                      <a:pt x="1598930" y="1031240"/>
                      <a:pt x="1654810" y="956310"/>
                      <a:pt x="1692910" y="869950"/>
                    </a:cubicBezTo>
                    <a:cubicBezTo>
                      <a:pt x="1729740" y="788670"/>
                      <a:pt x="1751330" y="725170"/>
                      <a:pt x="1807210" y="637540"/>
                    </a:cubicBezTo>
                    <a:cubicBezTo>
                      <a:pt x="1892300" y="502920"/>
                      <a:pt x="2077720" y="267970"/>
                      <a:pt x="2189480" y="160020"/>
                    </a:cubicBezTo>
                    <a:cubicBezTo>
                      <a:pt x="2259330" y="92710"/>
                      <a:pt x="2339340" y="41910"/>
                      <a:pt x="2382520" y="19050"/>
                    </a:cubicBezTo>
                    <a:cubicBezTo>
                      <a:pt x="2402840" y="8890"/>
                      <a:pt x="2410460" y="6350"/>
                      <a:pt x="2429510" y="3810"/>
                    </a:cubicBezTo>
                    <a:cubicBezTo>
                      <a:pt x="2456180" y="0"/>
                      <a:pt x="2498090" y="0"/>
                      <a:pt x="2528570" y="8890"/>
                    </a:cubicBezTo>
                    <a:cubicBezTo>
                      <a:pt x="2559050" y="17780"/>
                      <a:pt x="2589530" y="36830"/>
                      <a:pt x="2612390" y="59690"/>
                    </a:cubicBezTo>
                    <a:cubicBezTo>
                      <a:pt x="2635250" y="82550"/>
                      <a:pt x="2654300" y="113030"/>
                      <a:pt x="2664460" y="143510"/>
                    </a:cubicBezTo>
                    <a:cubicBezTo>
                      <a:pt x="2674620" y="173990"/>
                      <a:pt x="2677160" y="210820"/>
                      <a:pt x="2670810" y="242570"/>
                    </a:cubicBezTo>
                    <a:cubicBezTo>
                      <a:pt x="2664460" y="274320"/>
                      <a:pt x="2630170" y="332740"/>
                      <a:pt x="2630170" y="332740"/>
                    </a:cubicBezTo>
                  </a:path>
                </a:pathLst>
              </a:custGeom>
              <a:solidFill>
                <a:srgbClr val="FDFAF0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" name="Group 100"/>
            <p:cNvGrpSpPr/>
            <p:nvPr/>
          </p:nvGrpSpPr>
          <p:grpSpPr>
            <a:xfrm>
              <a:off x="9017318" y="8372475"/>
              <a:ext cx="627698" cy="1082040"/>
              <a:chOff x="0" y="0"/>
              <a:chExt cx="836930" cy="1442720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48260" y="48260"/>
                <a:ext cx="737870" cy="134747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1347470">
                    <a:moveTo>
                      <a:pt x="731520" y="261620"/>
                    </a:moveTo>
                    <a:cubicBezTo>
                      <a:pt x="734060" y="441960"/>
                      <a:pt x="725170" y="523240"/>
                      <a:pt x="694690" y="624840"/>
                    </a:cubicBezTo>
                    <a:cubicBezTo>
                      <a:pt x="643890" y="796290"/>
                      <a:pt x="478790" y="1216660"/>
                      <a:pt x="410210" y="1294130"/>
                    </a:cubicBezTo>
                    <a:cubicBezTo>
                      <a:pt x="389890" y="1316990"/>
                      <a:pt x="379730" y="1316990"/>
                      <a:pt x="356870" y="1324610"/>
                    </a:cubicBezTo>
                    <a:cubicBezTo>
                      <a:pt x="325120" y="1336040"/>
                      <a:pt x="274320" y="1347470"/>
                      <a:pt x="234950" y="1343660"/>
                    </a:cubicBezTo>
                    <a:cubicBezTo>
                      <a:pt x="195580" y="1339850"/>
                      <a:pt x="152400" y="1324610"/>
                      <a:pt x="119380" y="1303020"/>
                    </a:cubicBezTo>
                    <a:cubicBezTo>
                      <a:pt x="86360" y="1281430"/>
                      <a:pt x="54610" y="1248410"/>
                      <a:pt x="35560" y="1214120"/>
                    </a:cubicBezTo>
                    <a:cubicBezTo>
                      <a:pt x="16510" y="1179830"/>
                      <a:pt x="3810" y="1135380"/>
                      <a:pt x="2540" y="1096010"/>
                    </a:cubicBezTo>
                    <a:cubicBezTo>
                      <a:pt x="1270" y="1056640"/>
                      <a:pt x="10160" y="1010920"/>
                      <a:pt x="27940" y="975360"/>
                    </a:cubicBezTo>
                    <a:cubicBezTo>
                      <a:pt x="45720" y="939800"/>
                      <a:pt x="97790" y="876300"/>
                      <a:pt x="106680" y="881380"/>
                    </a:cubicBezTo>
                    <a:cubicBezTo>
                      <a:pt x="120650" y="889000"/>
                      <a:pt x="30480" y="1143000"/>
                      <a:pt x="34290" y="1144270"/>
                    </a:cubicBezTo>
                    <a:cubicBezTo>
                      <a:pt x="36830" y="1145540"/>
                      <a:pt x="87630" y="965200"/>
                      <a:pt x="115570" y="920750"/>
                    </a:cubicBezTo>
                    <a:cubicBezTo>
                      <a:pt x="129540" y="897890"/>
                      <a:pt x="140970" y="887730"/>
                      <a:pt x="157480" y="876300"/>
                    </a:cubicBezTo>
                    <a:cubicBezTo>
                      <a:pt x="173990" y="863600"/>
                      <a:pt x="189230" y="853440"/>
                      <a:pt x="212090" y="848360"/>
                    </a:cubicBezTo>
                    <a:cubicBezTo>
                      <a:pt x="243840" y="840740"/>
                      <a:pt x="302260" y="842010"/>
                      <a:pt x="334010" y="849630"/>
                    </a:cubicBezTo>
                    <a:cubicBezTo>
                      <a:pt x="356870" y="855980"/>
                      <a:pt x="372110" y="866140"/>
                      <a:pt x="388620" y="878840"/>
                    </a:cubicBezTo>
                    <a:cubicBezTo>
                      <a:pt x="405130" y="891540"/>
                      <a:pt x="419100" y="908050"/>
                      <a:pt x="430530" y="924560"/>
                    </a:cubicBezTo>
                    <a:cubicBezTo>
                      <a:pt x="441960" y="941070"/>
                      <a:pt x="450850" y="961390"/>
                      <a:pt x="455930" y="980440"/>
                    </a:cubicBezTo>
                    <a:cubicBezTo>
                      <a:pt x="461010" y="999490"/>
                      <a:pt x="463550" y="1021080"/>
                      <a:pt x="462280" y="1041400"/>
                    </a:cubicBezTo>
                    <a:cubicBezTo>
                      <a:pt x="461010" y="1061720"/>
                      <a:pt x="455930" y="1082040"/>
                      <a:pt x="448310" y="1101090"/>
                    </a:cubicBezTo>
                    <a:cubicBezTo>
                      <a:pt x="440690" y="1120140"/>
                      <a:pt x="429260" y="1139190"/>
                      <a:pt x="415290" y="1154430"/>
                    </a:cubicBezTo>
                    <a:cubicBezTo>
                      <a:pt x="402590" y="1169670"/>
                      <a:pt x="388620" y="1183640"/>
                      <a:pt x="368300" y="1193800"/>
                    </a:cubicBezTo>
                    <a:cubicBezTo>
                      <a:pt x="339090" y="1207770"/>
                      <a:pt x="281940" y="1220470"/>
                      <a:pt x="248920" y="1219200"/>
                    </a:cubicBezTo>
                    <a:cubicBezTo>
                      <a:pt x="226060" y="1217930"/>
                      <a:pt x="210820" y="1212850"/>
                      <a:pt x="190500" y="1201420"/>
                    </a:cubicBezTo>
                    <a:cubicBezTo>
                      <a:pt x="162560" y="1184910"/>
                      <a:pt x="120650" y="1151890"/>
                      <a:pt x="102870" y="1117600"/>
                    </a:cubicBezTo>
                    <a:cubicBezTo>
                      <a:pt x="85090" y="1083310"/>
                      <a:pt x="81280" y="1029970"/>
                      <a:pt x="83820" y="996950"/>
                    </a:cubicBezTo>
                    <a:cubicBezTo>
                      <a:pt x="86360" y="974090"/>
                      <a:pt x="91440" y="957580"/>
                      <a:pt x="104140" y="938530"/>
                    </a:cubicBezTo>
                    <a:cubicBezTo>
                      <a:pt x="121920" y="910590"/>
                      <a:pt x="163830" y="872490"/>
                      <a:pt x="193040" y="855980"/>
                    </a:cubicBezTo>
                    <a:cubicBezTo>
                      <a:pt x="213360" y="844550"/>
                      <a:pt x="232410" y="842010"/>
                      <a:pt x="252730" y="839470"/>
                    </a:cubicBezTo>
                    <a:cubicBezTo>
                      <a:pt x="273050" y="836930"/>
                      <a:pt x="294640" y="838200"/>
                      <a:pt x="314960" y="843280"/>
                    </a:cubicBezTo>
                    <a:cubicBezTo>
                      <a:pt x="334010" y="848360"/>
                      <a:pt x="351790" y="853440"/>
                      <a:pt x="370840" y="867410"/>
                    </a:cubicBezTo>
                    <a:cubicBezTo>
                      <a:pt x="397510" y="886460"/>
                      <a:pt x="435610" y="930910"/>
                      <a:pt x="449580" y="960120"/>
                    </a:cubicBezTo>
                    <a:cubicBezTo>
                      <a:pt x="459740" y="981710"/>
                      <a:pt x="461010" y="1000760"/>
                      <a:pt x="462280" y="1021080"/>
                    </a:cubicBezTo>
                    <a:cubicBezTo>
                      <a:pt x="463550" y="1041400"/>
                      <a:pt x="452120" y="1082040"/>
                      <a:pt x="454660" y="1082040"/>
                    </a:cubicBezTo>
                    <a:cubicBezTo>
                      <a:pt x="457200" y="1082040"/>
                      <a:pt x="476250" y="1022350"/>
                      <a:pt x="477520" y="1022350"/>
                    </a:cubicBezTo>
                    <a:cubicBezTo>
                      <a:pt x="481330" y="1023620"/>
                      <a:pt x="443230" y="1250950"/>
                      <a:pt x="410210" y="1294130"/>
                    </a:cubicBezTo>
                    <a:cubicBezTo>
                      <a:pt x="394970" y="1314450"/>
                      <a:pt x="379730" y="1316990"/>
                      <a:pt x="356870" y="1324610"/>
                    </a:cubicBezTo>
                    <a:cubicBezTo>
                      <a:pt x="325120" y="1336040"/>
                      <a:pt x="267970" y="1344930"/>
                      <a:pt x="234950" y="1343660"/>
                    </a:cubicBezTo>
                    <a:cubicBezTo>
                      <a:pt x="212090" y="1342390"/>
                      <a:pt x="196850" y="1339850"/>
                      <a:pt x="175260" y="1330960"/>
                    </a:cubicBezTo>
                    <a:cubicBezTo>
                      <a:pt x="144780" y="1318260"/>
                      <a:pt x="100330" y="1292860"/>
                      <a:pt x="72390" y="1263650"/>
                    </a:cubicBezTo>
                    <a:cubicBezTo>
                      <a:pt x="45720" y="1234440"/>
                      <a:pt x="22860" y="1195070"/>
                      <a:pt x="11430" y="1156970"/>
                    </a:cubicBezTo>
                    <a:cubicBezTo>
                      <a:pt x="0" y="1118870"/>
                      <a:pt x="2540" y="1066800"/>
                      <a:pt x="7620" y="1033780"/>
                    </a:cubicBezTo>
                    <a:cubicBezTo>
                      <a:pt x="11430" y="1010920"/>
                      <a:pt x="16510" y="995680"/>
                      <a:pt x="27940" y="975360"/>
                    </a:cubicBezTo>
                    <a:cubicBezTo>
                      <a:pt x="44450" y="946150"/>
                      <a:pt x="82550" y="925830"/>
                      <a:pt x="106680" y="881380"/>
                    </a:cubicBezTo>
                    <a:cubicBezTo>
                      <a:pt x="146050" y="806450"/>
                      <a:pt x="176530" y="654050"/>
                      <a:pt x="203200" y="547370"/>
                    </a:cubicBezTo>
                    <a:cubicBezTo>
                      <a:pt x="227330" y="450850"/>
                      <a:pt x="233680" y="345440"/>
                      <a:pt x="259080" y="267970"/>
                    </a:cubicBezTo>
                    <a:cubicBezTo>
                      <a:pt x="278130" y="209550"/>
                      <a:pt x="311150" y="153670"/>
                      <a:pt x="330200" y="119380"/>
                    </a:cubicBezTo>
                    <a:cubicBezTo>
                      <a:pt x="340360" y="100330"/>
                      <a:pt x="344170" y="90170"/>
                      <a:pt x="358140" y="76200"/>
                    </a:cubicBezTo>
                    <a:cubicBezTo>
                      <a:pt x="377190" y="55880"/>
                      <a:pt x="415290" y="29210"/>
                      <a:pt x="440690" y="16510"/>
                    </a:cubicBezTo>
                    <a:cubicBezTo>
                      <a:pt x="458470" y="7620"/>
                      <a:pt x="471170" y="3810"/>
                      <a:pt x="491490" y="2540"/>
                    </a:cubicBezTo>
                    <a:cubicBezTo>
                      <a:pt x="519430" y="0"/>
                      <a:pt x="566420" y="5080"/>
                      <a:pt x="593090" y="12700"/>
                    </a:cubicBezTo>
                    <a:cubicBezTo>
                      <a:pt x="612140" y="17780"/>
                      <a:pt x="623570" y="24130"/>
                      <a:pt x="640080" y="35560"/>
                    </a:cubicBezTo>
                    <a:cubicBezTo>
                      <a:pt x="662940" y="52070"/>
                      <a:pt x="693420" y="81280"/>
                      <a:pt x="709930" y="110490"/>
                    </a:cubicBezTo>
                    <a:cubicBezTo>
                      <a:pt x="726440" y="139700"/>
                      <a:pt x="734060" y="182880"/>
                      <a:pt x="736600" y="210820"/>
                    </a:cubicBezTo>
                    <a:cubicBezTo>
                      <a:pt x="737870" y="229870"/>
                      <a:pt x="731520" y="261620"/>
                      <a:pt x="731520" y="261620"/>
                    </a:cubicBezTo>
                  </a:path>
                </a:pathLst>
              </a:custGeom>
              <a:solidFill>
                <a:srgbClr val="FDFAF0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8120062" y="8883015"/>
              <a:ext cx="987743" cy="643890"/>
              <a:chOff x="0" y="0"/>
              <a:chExt cx="1316990" cy="858520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49530" y="39370"/>
                <a:ext cx="1223010" cy="769620"/>
              </a:xfrm>
              <a:custGeom>
                <a:avLst/>
                <a:gdLst/>
                <a:ahLst/>
                <a:cxnLst/>
                <a:rect l="l" t="t" r="r" b="b"/>
                <a:pathLst>
                  <a:path w="1223010" h="769620">
                    <a:moveTo>
                      <a:pt x="176530" y="193040"/>
                    </a:moveTo>
                    <a:cubicBezTo>
                      <a:pt x="167640" y="130810"/>
                      <a:pt x="218440" y="160020"/>
                      <a:pt x="234950" y="181610"/>
                    </a:cubicBezTo>
                    <a:cubicBezTo>
                      <a:pt x="251460" y="203200"/>
                      <a:pt x="243840" y="245110"/>
                      <a:pt x="260350" y="264160"/>
                    </a:cubicBezTo>
                    <a:cubicBezTo>
                      <a:pt x="275590" y="281940"/>
                      <a:pt x="309880" y="279400"/>
                      <a:pt x="330200" y="297180"/>
                    </a:cubicBezTo>
                    <a:cubicBezTo>
                      <a:pt x="353060" y="317500"/>
                      <a:pt x="361950" y="367030"/>
                      <a:pt x="387350" y="381000"/>
                    </a:cubicBezTo>
                    <a:cubicBezTo>
                      <a:pt x="411480" y="393700"/>
                      <a:pt x="448310" y="367030"/>
                      <a:pt x="477520" y="382270"/>
                    </a:cubicBezTo>
                    <a:cubicBezTo>
                      <a:pt x="523240" y="405130"/>
                      <a:pt x="580390" y="495300"/>
                      <a:pt x="608330" y="551180"/>
                    </a:cubicBezTo>
                    <a:cubicBezTo>
                      <a:pt x="629920" y="595630"/>
                      <a:pt x="659130" y="661670"/>
                      <a:pt x="642620" y="683260"/>
                    </a:cubicBezTo>
                    <a:cubicBezTo>
                      <a:pt x="628650" y="702310"/>
                      <a:pt x="574040" y="693420"/>
                      <a:pt x="537210" y="685800"/>
                    </a:cubicBezTo>
                    <a:cubicBezTo>
                      <a:pt x="490220" y="675640"/>
                      <a:pt x="429260" y="641350"/>
                      <a:pt x="388620" y="612140"/>
                    </a:cubicBezTo>
                    <a:cubicBezTo>
                      <a:pt x="354330" y="588010"/>
                      <a:pt x="332740" y="562610"/>
                      <a:pt x="304800" y="528320"/>
                    </a:cubicBezTo>
                    <a:cubicBezTo>
                      <a:pt x="267970" y="485140"/>
                      <a:pt x="227330" y="398780"/>
                      <a:pt x="193040" y="368300"/>
                    </a:cubicBezTo>
                    <a:cubicBezTo>
                      <a:pt x="172720" y="350520"/>
                      <a:pt x="149860" y="350520"/>
                      <a:pt x="134620" y="336550"/>
                    </a:cubicBezTo>
                    <a:cubicBezTo>
                      <a:pt x="120650" y="323850"/>
                      <a:pt x="107950" y="308610"/>
                      <a:pt x="105410" y="292100"/>
                    </a:cubicBezTo>
                    <a:cubicBezTo>
                      <a:pt x="102870" y="271780"/>
                      <a:pt x="110490" y="238760"/>
                      <a:pt x="124460" y="223520"/>
                    </a:cubicBezTo>
                    <a:cubicBezTo>
                      <a:pt x="138430" y="208280"/>
                      <a:pt x="166370" y="196850"/>
                      <a:pt x="191770" y="201930"/>
                    </a:cubicBezTo>
                    <a:cubicBezTo>
                      <a:pt x="233680" y="209550"/>
                      <a:pt x="293370" y="289560"/>
                      <a:pt x="339090" y="320040"/>
                    </a:cubicBezTo>
                    <a:cubicBezTo>
                      <a:pt x="374650" y="344170"/>
                      <a:pt x="415290" y="355600"/>
                      <a:pt x="436880" y="377190"/>
                    </a:cubicBezTo>
                    <a:cubicBezTo>
                      <a:pt x="452120" y="392430"/>
                      <a:pt x="462280" y="408940"/>
                      <a:pt x="464820" y="426720"/>
                    </a:cubicBezTo>
                    <a:cubicBezTo>
                      <a:pt x="467360" y="447040"/>
                      <a:pt x="459740" y="480060"/>
                      <a:pt x="445770" y="495300"/>
                    </a:cubicBezTo>
                    <a:cubicBezTo>
                      <a:pt x="431800" y="510540"/>
                      <a:pt x="396240" y="519430"/>
                      <a:pt x="378460" y="518160"/>
                    </a:cubicBezTo>
                    <a:cubicBezTo>
                      <a:pt x="365760" y="518160"/>
                      <a:pt x="355600" y="511810"/>
                      <a:pt x="345440" y="504190"/>
                    </a:cubicBezTo>
                    <a:cubicBezTo>
                      <a:pt x="334010" y="494030"/>
                      <a:pt x="312420" y="463550"/>
                      <a:pt x="316230" y="459740"/>
                    </a:cubicBezTo>
                    <a:cubicBezTo>
                      <a:pt x="321310" y="454660"/>
                      <a:pt x="419100" y="505460"/>
                      <a:pt x="416560" y="514350"/>
                    </a:cubicBezTo>
                    <a:cubicBezTo>
                      <a:pt x="414020" y="523240"/>
                      <a:pt x="339090" y="521970"/>
                      <a:pt x="293370" y="508000"/>
                    </a:cubicBezTo>
                    <a:cubicBezTo>
                      <a:pt x="227330" y="487680"/>
                      <a:pt x="101600" y="415290"/>
                      <a:pt x="66040" y="367030"/>
                    </a:cubicBezTo>
                    <a:cubicBezTo>
                      <a:pt x="45720" y="339090"/>
                      <a:pt x="43180" y="283210"/>
                      <a:pt x="44450" y="283210"/>
                    </a:cubicBezTo>
                    <a:cubicBezTo>
                      <a:pt x="44450" y="283210"/>
                      <a:pt x="54610" y="302260"/>
                      <a:pt x="52070" y="303530"/>
                    </a:cubicBezTo>
                    <a:cubicBezTo>
                      <a:pt x="49530" y="306070"/>
                      <a:pt x="30480" y="293370"/>
                      <a:pt x="22860" y="284480"/>
                    </a:cubicBezTo>
                    <a:cubicBezTo>
                      <a:pt x="12700" y="273050"/>
                      <a:pt x="2540" y="251460"/>
                      <a:pt x="1270" y="236220"/>
                    </a:cubicBezTo>
                    <a:cubicBezTo>
                      <a:pt x="0" y="223520"/>
                      <a:pt x="2540" y="212090"/>
                      <a:pt x="8890" y="200660"/>
                    </a:cubicBezTo>
                    <a:cubicBezTo>
                      <a:pt x="16510" y="186690"/>
                      <a:pt x="31750" y="170180"/>
                      <a:pt x="46990" y="163830"/>
                    </a:cubicBezTo>
                    <a:cubicBezTo>
                      <a:pt x="62230" y="157480"/>
                      <a:pt x="82550" y="156210"/>
                      <a:pt x="100330" y="161290"/>
                    </a:cubicBezTo>
                    <a:cubicBezTo>
                      <a:pt x="123190" y="167640"/>
                      <a:pt x="147320" y="190500"/>
                      <a:pt x="168910" y="207010"/>
                    </a:cubicBezTo>
                    <a:cubicBezTo>
                      <a:pt x="190500" y="222250"/>
                      <a:pt x="210820" y="234950"/>
                      <a:pt x="228600" y="255270"/>
                    </a:cubicBezTo>
                    <a:cubicBezTo>
                      <a:pt x="250190" y="279400"/>
                      <a:pt x="256540" y="312420"/>
                      <a:pt x="285750" y="342900"/>
                    </a:cubicBezTo>
                    <a:cubicBezTo>
                      <a:pt x="334010" y="394970"/>
                      <a:pt x="434340" y="467360"/>
                      <a:pt x="518160" y="513080"/>
                    </a:cubicBezTo>
                    <a:cubicBezTo>
                      <a:pt x="601980" y="558800"/>
                      <a:pt x="706120" y="617220"/>
                      <a:pt x="788670" y="617220"/>
                    </a:cubicBezTo>
                    <a:cubicBezTo>
                      <a:pt x="859790" y="617220"/>
                      <a:pt x="938530" y="571500"/>
                      <a:pt x="985520" y="541020"/>
                    </a:cubicBezTo>
                    <a:cubicBezTo>
                      <a:pt x="1018540" y="519430"/>
                      <a:pt x="1038860" y="499110"/>
                      <a:pt x="1057910" y="467360"/>
                    </a:cubicBezTo>
                    <a:cubicBezTo>
                      <a:pt x="1082040" y="426720"/>
                      <a:pt x="1090930" y="341630"/>
                      <a:pt x="1108710" y="312420"/>
                    </a:cubicBezTo>
                    <a:cubicBezTo>
                      <a:pt x="1117600" y="298450"/>
                      <a:pt x="1122680" y="290830"/>
                      <a:pt x="1134110" y="285750"/>
                    </a:cubicBezTo>
                    <a:cubicBezTo>
                      <a:pt x="1148080" y="279400"/>
                      <a:pt x="1173480" y="279400"/>
                      <a:pt x="1187450" y="285750"/>
                    </a:cubicBezTo>
                    <a:cubicBezTo>
                      <a:pt x="1198880" y="290830"/>
                      <a:pt x="1206500" y="302260"/>
                      <a:pt x="1211580" y="312420"/>
                    </a:cubicBezTo>
                    <a:cubicBezTo>
                      <a:pt x="1216660" y="322580"/>
                      <a:pt x="1220470" y="337820"/>
                      <a:pt x="1216660" y="349250"/>
                    </a:cubicBezTo>
                    <a:cubicBezTo>
                      <a:pt x="1212850" y="363220"/>
                      <a:pt x="1196340" y="384810"/>
                      <a:pt x="1181100" y="389890"/>
                    </a:cubicBezTo>
                    <a:cubicBezTo>
                      <a:pt x="1165860" y="394970"/>
                      <a:pt x="1140460" y="392430"/>
                      <a:pt x="1127760" y="383540"/>
                    </a:cubicBezTo>
                    <a:cubicBezTo>
                      <a:pt x="1115060" y="374650"/>
                      <a:pt x="1104900" y="351790"/>
                      <a:pt x="1103630" y="336550"/>
                    </a:cubicBezTo>
                    <a:cubicBezTo>
                      <a:pt x="1102360" y="323850"/>
                      <a:pt x="1108710" y="311150"/>
                      <a:pt x="1115060" y="302260"/>
                    </a:cubicBezTo>
                    <a:cubicBezTo>
                      <a:pt x="1122680" y="293370"/>
                      <a:pt x="1134110" y="284480"/>
                      <a:pt x="1145540" y="281940"/>
                    </a:cubicBezTo>
                    <a:cubicBezTo>
                      <a:pt x="1156970" y="279400"/>
                      <a:pt x="1170940" y="279400"/>
                      <a:pt x="1181100" y="283210"/>
                    </a:cubicBezTo>
                    <a:cubicBezTo>
                      <a:pt x="1191260" y="287020"/>
                      <a:pt x="1202690" y="293370"/>
                      <a:pt x="1209040" y="307340"/>
                    </a:cubicBezTo>
                    <a:cubicBezTo>
                      <a:pt x="1223010" y="336550"/>
                      <a:pt x="1221740" y="425450"/>
                      <a:pt x="1211580" y="474980"/>
                    </a:cubicBezTo>
                    <a:cubicBezTo>
                      <a:pt x="1202690" y="518160"/>
                      <a:pt x="1184910" y="554990"/>
                      <a:pt x="1159510" y="589280"/>
                    </a:cubicBezTo>
                    <a:cubicBezTo>
                      <a:pt x="1131570" y="627380"/>
                      <a:pt x="1090930" y="661670"/>
                      <a:pt x="1047750" y="688340"/>
                    </a:cubicBezTo>
                    <a:cubicBezTo>
                      <a:pt x="1000760" y="717550"/>
                      <a:pt x="932180" y="739140"/>
                      <a:pt x="883920" y="751840"/>
                    </a:cubicBezTo>
                    <a:cubicBezTo>
                      <a:pt x="848360" y="762000"/>
                      <a:pt x="819150" y="769620"/>
                      <a:pt x="787400" y="768350"/>
                    </a:cubicBezTo>
                    <a:cubicBezTo>
                      <a:pt x="755650" y="767080"/>
                      <a:pt x="730250" y="754380"/>
                      <a:pt x="692150" y="742950"/>
                    </a:cubicBezTo>
                    <a:cubicBezTo>
                      <a:pt x="635000" y="725170"/>
                      <a:pt x="534670" y="690880"/>
                      <a:pt x="481330" y="665480"/>
                    </a:cubicBezTo>
                    <a:cubicBezTo>
                      <a:pt x="445770" y="648970"/>
                      <a:pt x="430530" y="637540"/>
                      <a:pt x="396240" y="614680"/>
                    </a:cubicBezTo>
                    <a:cubicBezTo>
                      <a:pt x="340360" y="576580"/>
                      <a:pt x="226060" y="501650"/>
                      <a:pt x="180340" y="452120"/>
                    </a:cubicBezTo>
                    <a:cubicBezTo>
                      <a:pt x="152400" y="421640"/>
                      <a:pt x="151130" y="392430"/>
                      <a:pt x="127000" y="365760"/>
                    </a:cubicBezTo>
                    <a:cubicBezTo>
                      <a:pt x="100330" y="335280"/>
                      <a:pt x="43180" y="311150"/>
                      <a:pt x="22860" y="284480"/>
                    </a:cubicBezTo>
                    <a:cubicBezTo>
                      <a:pt x="10160" y="267970"/>
                      <a:pt x="2540" y="251460"/>
                      <a:pt x="1270" y="236220"/>
                    </a:cubicBezTo>
                    <a:cubicBezTo>
                      <a:pt x="0" y="223520"/>
                      <a:pt x="2540" y="212090"/>
                      <a:pt x="8890" y="200660"/>
                    </a:cubicBezTo>
                    <a:cubicBezTo>
                      <a:pt x="16510" y="186690"/>
                      <a:pt x="31750" y="170180"/>
                      <a:pt x="46990" y="163830"/>
                    </a:cubicBezTo>
                    <a:cubicBezTo>
                      <a:pt x="62230" y="157480"/>
                      <a:pt x="83820" y="156210"/>
                      <a:pt x="100330" y="161290"/>
                    </a:cubicBezTo>
                    <a:cubicBezTo>
                      <a:pt x="119380" y="166370"/>
                      <a:pt x="139700" y="181610"/>
                      <a:pt x="152400" y="199390"/>
                    </a:cubicBezTo>
                    <a:cubicBezTo>
                      <a:pt x="166370" y="218440"/>
                      <a:pt x="158750" y="250190"/>
                      <a:pt x="177800" y="274320"/>
                    </a:cubicBezTo>
                    <a:cubicBezTo>
                      <a:pt x="208280" y="312420"/>
                      <a:pt x="299720" y="351790"/>
                      <a:pt x="351790" y="378460"/>
                    </a:cubicBezTo>
                    <a:cubicBezTo>
                      <a:pt x="392430" y="398780"/>
                      <a:pt x="452120" y="403860"/>
                      <a:pt x="464820" y="426720"/>
                    </a:cubicBezTo>
                    <a:cubicBezTo>
                      <a:pt x="472440" y="441960"/>
                      <a:pt x="464820" y="464820"/>
                      <a:pt x="455930" y="480060"/>
                    </a:cubicBezTo>
                    <a:cubicBezTo>
                      <a:pt x="447040" y="494030"/>
                      <a:pt x="430530" y="509270"/>
                      <a:pt x="415290" y="514350"/>
                    </a:cubicBezTo>
                    <a:cubicBezTo>
                      <a:pt x="400050" y="519430"/>
                      <a:pt x="377190" y="520700"/>
                      <a:pt x="361950" y="513080"/>
                    </a:cubicBezTo>
                    <a:cubicBezTo>
                      <a:pt x="344170" y="504190"/>
                      <a:pt x="330200" y="462280"/>
                      <a:pt x="316230" y="459740"/>
                    </a:cubicBezTo>
                    <a:cubicBezTo>
                      <a:pt x="308610" y="458470"/>
                      <a:pt x="304800" y="471170"/>
                      <a:pt x="294640" y="469900"/>
                    </a:cubicBezTo>
                    <a:cubicBezTo>
                      <a:pt x="262890" y="464820"/>
                      <a:pt x="133350" y="351790"/>
                      <a:pt x="111760" y="308610"/>
                    </a:cubicBezTo>
                    <a:cubicBezTo>
                      <a:pt x="101600" y="288290"/>
                      <a:pt x="102870" y="270510"/>
                      <a:pt x="106680" y="255270"/>
                    </a:cubicBezTo>
                    <a:cubicBezTo>
                      <a:pt x="109220" y="242570"/>
                      <a:pt x="116840" y="232410"/>
                      <a:pt x="124460" y="223520"/>
                    </a:cubicBezTo>
                    <a:cubicBezTo>
                      <a:pt x="132080" y="214630"/>
                      <a:pt x="142240" y="208280"/>
                      <a:pt x="154940" y="204470"/>
                    </a:cubicBezTo>
                    <a:cubicBezTo>
                      <a:pt x="175260" y="198120"/>
                      <a:pt x="207010" y="186690"/>
                      <a:pt x="236220" y="199390"/>
                    </a:cubicBezTo>
                    <a:cubicBezTo>
                      <a:pt x="292100" y="223520"/>
                      <a:pt x="364490" y="368300"/>
                      <a:pt x="424180" y="434340"/>
                    </a:cubicBezTo>
                    <a:cubicBezTo>
                      <a:pt x="471170" y="486410"/>
                      <a:pt x="541020" y="519430"/>
                      <a:pt x="557530" y="565150"/>
                    </a:cubicBezTo>
                    <a:cubicBezTo>
                      <a:pt x="570230" y="600710"/>
                      <a:pt x="561340" y="669290"/>
                      <a:pt x="543560" y="676910"/>
                    </a:cubicBezTo>
                    <a:cubicBezTo>
                      <a:pt x="527050" y="684530"/>
                      <a:pt x="480060" y="638810"/>
                      <a:pt x="455930" y="610870"/>
                    </a:cubicBezTo>
                    <a:cubicBezTo>
                      <a:pt x="430530" y="581660"/>
                      <a:pt x="424180" y="525780"/>
                      <a:pt x="394970" y="502920"/>
                    </a:cubicBezTo>
                    <a:cubicBezTo>
                      <a:pt x="365760" y="481330"/>
                      <a:pt x="309880" y="495300"/>
                      <a:pt x="283210" y="474980"/>
                    </a:cubicBezTo>
                    <a:cubicBezTo>
                      <a:pt x="259080" y="457200"/>
                      <a:pt x="255270" y="412750"/>
                      <a:pt x="233680" y="394970"/>
                    </a:cubicBezTo>
                    <a:cubicBezTo>
                      <a:pt x="213360" y="379730"/>
                      <a:pt x="179070" y="387350"/>
                      <a:pt x="160020" y="370840"/>
                    </a:cubicBezTo>
                    <a:cubicBezTo>
                      <a:pt x="139700" y="353060"/>
                      <a:pt x="134620" y="322580"/>
                      <a:pt x="119380" y="289560"/>
                    </a:cubicBezTo>
                    <a:cubicBezTo>
                      <a:pt x="97790" y="241300"/>
                      <a:pt x="41910" y="160020"/>
                      <a:pt x="48260" y="110490"/>
                    </a:cubicBezTo>
                    <a:cubicBezTo>
                      <a:pt x="53340" y="71120"/>
                      <a:pt x="92710" y="25400"/>
                      <a:pt x="123190" y="11430"/>
                    </a:cubicBezTo>
                    <a:cubicBezTo>
                      <a:pt x="149860" y="0"/>
                      <a:pt x="187960" y="5080"/>
                      <a:pt x="214630" y="19050"/>
                    </a:cubicBezTo>
                    <a:cubicBezTo>
                      <a:pt x="243840" y="34290"/>
                      <a:pt x="274320" y="76200"/>
                      <a:pt x="287020" y="106680"/>
                    </a:cubicBezTo>
                    <a:cubicBezTo>
                      <a:pt x="297180" y="132080"/>
                      <a:pt x="298450" y="162560"/>
                      <a:pt x="295910" y="184150"/>
                    </a:cubicBezTo>
                    <a:cubicBezTo>
                      <a:pt x="293370" y="199390"/>
                      <a:pt x="287020" y="214630"/>
                      <a:pt x="279400" y="223520"/>
                    </a:cubicBezTo>
                    <a:cubicBezTo>
                      <a:pt x="273050" y="231140"/>
                      <a:pt x="265430" y="236220"/>
                      <a:pt x="255270" y="238760"/>
                    </a:cubicBezTo>
                    <a:cubicBezTo>
                      <a:pt x="243840" y="242570"/>
                      <a:pt x="224790" y="243840"/>
                      <a:pt x="212090" y="237490"/>
                    </a:cubicBezTo>
                    <a:cubicBezTo>
                      <a:pt x="198120" y="229870"/>
                      <a:pt x="176530" y="193040"/>
                      <a:pt x="176530" y="193040"/>
                    </a:cubicBezTo>
                  </a:path>
                </a:pathLst>
              </a:custGeom>
              <a:solidFill>
                <a:srgbClr val="FDFAF0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" name="Group 104"/>
            <p:cNvGrpSpPr/>
            <p:nvPr/>
          </p:nvGrpSpPr>
          <p:grpSpPr>
            <a:xfrm>
              <a:off x="10036493" y="7682865"/>
              <a:ext cx="1995488" cy="1984058"/>
              <a:chOff x="0" y="0"/>
              <a:chExt cx="2660650" cy="2645410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48260" y="46990"/>
                <a:ext cx="2569210" cy="2552700"/>
              </a:xfrm>
              <a:custGeom>
                <a:avLst/>
                <a:gdLst/>
                <a:ahLst/>
                <a:cxnLst/>
                <a:rect l="l" t="t" r="r" b="b"/>
                <a:pathLst>
                  <a:path w="2569210" h="2552700">
                    <a:moveTo>
                      <a:pt x="187960" y="1906270"/>
                    </a:moveTo>
                    <a:cubicBezTo>
                      <a:pt x="149860" y="2110740"/>
                      <a:pt x="156210" y="2145030"/>
                      <a:pt x="172720" y="2174240"/>
                    </a:cubicBezTo>
                    <a:cubicBezTo>
                      <a:pt x="189230" y="2204720"/>
                      <a:pt x="213360" y="2231390"/>
                      <a:pt x="247650" y="2250440"/>
                    </a:cubicBezTo>
                    <a:cubicBezTo>
                      <a:pt x="294640" y="2277110"/>
                      <a:pt x="391160" y="2289810"/>
                      <a:pt x="444500" y="2296160"/>
                    </a:cubicBezTo>
                    <a:cubicBezTo>
                      <a:pt x="481330" y="2299970"/>
                      <a:pt x="508000" y="2299970"/>
                      <a:pt x="538480" y="2296160"/>
                    </a:cubicBezTo>
                    <a:cubicBezTo>
                      <a:pt x="566420" y="2292350"/>
                      <a:pt x="594360" y="2288540"/>
                      <a:pt x="618490" y="2277110"/>
                    </a:cubicBezTo>
                    <a:cubicBezTo>
                      <a:pt x="642620" y="2265680"/>
                      <a:pt x="657860" y="2240280"/>
                      <a:pt x="680720" y="2225040"/>
                    </a:cubicBezTo>
                    <a:cubicBezTo>
                      <a:pt x="706120" y="2208530"/>
                      <a:pt x="737870" y="2208530"/>
                      <a:pt x="767080" y="2181860"/>
                    </a:cubicBezTo>
                    <a:cubicBezTo>
                      <a:pt x="821690" y="2132330"/>
                      <a:pt x="875030" y="1957070"/>
                      <a:pt x="937260" y="1907540"/>
                    </a:cubicBezTo>
                    <a:cubicBezTo>
                      <a:pt x="976630" y="1875790"/>
                      <a:pt x="1031240" y="1852930"/>
                      <a:pt x="1061720" y="1863090"/>
                    </a:cubicBezTo>
                    <a:cubicBezTo>
                      <a:pt x="1087120" y="1871980"/>
                      <a:pt x="1108710" y="1912620"/>
                      <a:pt x="1112520" y="1941830"/>
                    </a:cubicBezTo>
                    <a:cubicBezTo>
                      <a:pt x="1117600" y="1976120"/>
                      <a:pt x="1098550" y="2016760"/>
                      <a:pt x="1075690" y="2057400"/>
                    </a:cubicBezTo>
                    <a:cubicBezTo>
                      <a:pt x="1043940" y="2114550"/>
                      <a:pt x="977900" y="2189480"/>
                      <a:pt x="922020" y="2239010"/>
                    </a:cubicBezTo>
                    <a:cubicBezTo>
                      <a:pt x="871220" y="2283460"/>
                      <a:pt x="788670" y="2313940"/>
                      <a:pt x="759460" y="2346960"/>
                    </a:cubicBezTo>
                    <a:cubicBezTo>
                      <a:pt x="744220" y="2364740"/>
                      <a:pt x="746760" y="2386330"/>
                      <a:pt x="734060" y="2397760"/>
                    </a:cubicBezTo>
                    <a:cubicBezTo>
                      <a:pt x="721360" y="2409190"/>
                      <a:pt x="699770" y="2415540"/>
                      <a:pt x="683260" y="2415540"/>
                    </a:cubicBezTo>
                    <a:cubicBezTo>
                      <a:pt x="666750" y="2415540"/>
                      <a:pt x="645160" y="2406650"/>
                      <a:pt x="632460" y="2396490"/>
                    </a:cubicBezTo>
                    <a:cubicBezTo>
                      <a:pt x="622300" y="2388870"/>
                      <a:pt x="614680" y="2378710"/>
                      <a:pt x="612140" y="2366010"/>
                    </a:cubicBezTo>
                    <a:cubicBezTo>
                      <a:pt x="608330" y="2348230"/>
                      <a:pt x="609600" y="2315210"/>
                      <a:pt x="622300" y="2296160"/>
                    </a:cubicBezTo>
                    <a:cubicBezTo>
                      <a:pt x="636270" y="2274570"/>
                      <a:pt x="662940" y="2264410"/>
                      <a:pt x="697230" y="2244090"/>
                    </a:cubicBezTo>
                    <a:cubicBezTo>
                      <a:pt x="763270" y="2204720"/>
                      <a:pt x="914400" y="2142490"/>
                      <a:pt x="1003300" y="2092960"/>
                    </a:cubicBezTo>
                    <a:cubicBezTo>
                      <a:pt x="1076960" y="2052320"/>
                      <a:pt x="1158240" y="1990090"/>
                      <a:pt x="1197610" y="1972310"/>
                    </a:cubicBezTo>
                    <a:cubicBezTo>
                      <a:pt x="1212850" y="1965960"/>
                      <a:pt x="1219200" y="1962150"/>
                      <a:pt x="1231900" y="1962150"/>
                    </a:cubicBezTo>
                    <a:cubicBezTo>
                      <a:pt x="1247140" y="1962150"/>
                      <a:pt x="1271270" y="1968500"/>
                      <a:pt x="1283970" y="1979930"/>
                    </a:cubicBezTo>
                    <a:cubicBezTo>
                      <a:pt x="1296670" y="1990090"/>
                      <a:pt x="1308100" y="2010410"/>
                      <a:pt x="1310640" y="2026920"/>
                    </a:cubicBezTo>
                    <a:cubicBezTo>
                      <a:pt x="1313180" y="2043430"/>
                      <a:pt x="1308100" y="2061210"/>
                      <a:pt x="1299210" y="2080260"/>
                    </a:cubicBezTo>
                    <a:cubicBezTo>
                      <a:pt x="1283970" y="2112010"/>
                      <a:pt x="1248410" y="2148840"/>
                      <a:pt x="1212850" y="2188210"/>
                    </a:cubicBezTo>
                    <a:cubicBezTo>
                      <a:pt x="1163320" y="2244090"/>
                      <a:pt x="1070610" y="2353310"/>
                      <a:pt x="1023620" y="2378710"/>
                    </a:cubicBezTo>
                    <a:cubicBezTo>
                      <a:pt x="1002030" y="2390140"/>
                      <a:pt x="986790" y="2392680"/>
                      <a:pt x="970280" y="2390140"/>
                    </a:cubicBezTo>
                    <a:cubicBezTo>
                      <a:pt x="953770" y="2387600"/>
                      <a:pt x="933450" y="2376170"/>
                      <a:pt x="923290" y="2363470"/>
                    </a:cubicBezTo>
                    <a:cubicBezTo>
                      <a:pt x="913130" y="2350770"/>
                      <a:pt x="906780" y="2329180"/>
                      <a:pt x="906780" y="2312670"/>
                    </a:cubicBezTo>
                    <a:cubicBezTo>
                      <a:pt x="906780" y="2296160"/>
                      <a:pt x="914400" y="2282190"/>
                      <a:pt x="927100" y="2261870"/>
                    </a:cubicBezTo>
                    <a:cubicBezTo>
                      <a:pt x="955040" y="2218690"/>
                      <a:pt x="1052830" y="2123440"/>
                      <a:pt x="1096010" y="2089150"/>
                    </a:cubicBezTo>
                    <a:cubicBezTo>
                      <a:pt x="1118870" y="2071370"/>
                      <a:pt x="1135380" y="2059940"/>
                      <a:pt x="1153160" y="2054860"/>
                    </a:cubicBezTo>
                    <a:cubicBezTo>
                      <a:pt x="1165860" y="2051050"/>
                      <a:pt x="1177290" y="2051050"/>
                      <a:pt x="1189990" y="2054860"/>
                    </a:cubicBezTo>
                    <a:cubicBezTo>
                      <a:pt x="1205230" y="2059940"/>
                      <a:pt x="1224280" y="2073910"/>
                      <a:pt x="1233170" y="2087880"/>
                    </a:cubicBezTo>
                    <a:cubicBezTo>
                      <a:pt x="1242060" y="2101850"/>
                      <a:pt x="1245870" y="2125980"/>
                      <a:pt x="1244600" y="2141220"/>
                    </a:cubicBezTo>
                    <a:cubicBezTo>
                      <a:pt x="1243330" y="2153920"/>
                      <a:pt x="1238250" y="2161540"/>
                      <a:pt x="1230630" y="2174240"/>
                    </a:cubicBezTo>
                    <a:cubicBezTo>
                      <a:pt x="1216660" y="2198370"/>
                      <a:pt x="1187450" y="2237740"/>
                      <a:pt x="1159510" y="2268220"/>
                    </a:cubicBezTo>
                    <a:cubicBezTo>
                      <a:pt x="1129030" y="2302510"/>
                      <a:pt x="1083310" y="2353310"/>
                      <a:pt x="1051560" y="2368550"/>
                    </a:cubicBezTo>
                    <a:cubicBezTo>
                      <a:pt x="1032510" y="2377440"/>
                      <a:pt x="1014730" y="2381250"/>
                      <a:pt x="998220" y="2377440"/>
                    </a:cubicBezTo>
                    <a:cubicBezTo>
                      <a:pt x="981710" y="2373630"/>
                      <a:pt x="962660" y="2359660"/>
                      <a:pt x="952500" y="2348230"/>
                    </a:cubicBezTo>
                    <a:cubicBezTo>
                      <a:pt x="943610" y="2338070"/>
                      <a:pt x="938530" y="2327910"/>
                      <a:pt x="937260" y="2315210"/>
                    </a:cubicBezTo>
                    <a:cubicBezTo>
                      <a:pt x="935990" y="2299970"/>
                      <a:pt x="937260" y="2282190"/>
                      <a:pt x="948690" y="2261870"/>
                    </a:cubicBezTo>
                    <a:cubicBezTo>
                      <a:pt x="971550" y="2221230"/>
                      <a:pt x="1070610" y="2137410"/>
                      <a:pt x="1111250" y="2110740"/>
                    </a:cubicBezTo>
                    <a:cubicBezTo>
                      <a:pt x="1131570" y="2098040"/>
                      <a:pt x="1145540" y="2090420"/>
                      <a:pt x="1163320" y="2089150"/>
                    </a:cubicBezTo>
                    <a:cubicBezTo>
                      <a:pt x="1181100" y="2087880"/>
                      <a:pt x="1201420" y="2092960"/>
                      <a:pt x="1215390" y="2103120"/>
                    </a:cubicBezTo>
                    <a:cubicBezTo>
                      <a:pt x="1229360" y="2113280"/>
                      <a:pt x="1242060" y="2133600"/>
                      <a:pt x="1245870" y="2148840"/>
                    </a:cubicBezTo>
                    <a:cubicBezTo>
                      <a:pt x="1249680" y="2161540"/>
                      <a:pt x="1250950" y="2171700"/>
                      <a:pt x="1244600" y="2186940"/>
                    </a:cubicBezTo>
                    <a:cubicBezTo>
                      <a:pt x="1230630" y="2221230"/>
                      <a:pt x="1163320" y="2282190"/>
                      <a:pt x="1108710" y="2331720"/>
                    </a:cubicBezTo>
                    <a:cubicBezTo>
                      <a:pt x="1038860" y="2395220"/>
                      <a:pt x="909320" y="2494280"/>
                      <a:pt x="852170" y="2526030"/>
                    </a:cubicBezTo>
                    <a:cubicBezTo>
                      <a:pt x="826770" y="2540000"/>
                      <a:pt x="812800" y="2546350"/>
                      <a:pt x="793750" y="2547620"/>
                    </a:cubicBezTo>
                    <a:cubicBezTo>
                      <a:pt x="775970" y="2548890"/>
                      <a:pt x="754380" y="2542540"/>
                      <a:pt x="740410" y="2532380"/>
                    </a:cubicBezTo>
                    <a:cubicBezTo>
                      <a:pt x="726440" y="2522220"/>
                      <a:pt x="716280" y="2501900"/>
                      <a:pt x="712470" y="2485390"/>
                    </a:cubicBezTo>
                    <a:cubicBezTo>
                      <a:pt x="708660" y="2468880"/>
                      <a:pt x="709930" y="2453640"/>
                      <a:pt x="721360" y="2430780"/>
                    </a:cubicBezTo>
                    <a:cubicBezTo>
                      <a:pt x="754380" y="2368550"/>
                      <a:pt x="974090" y="2213610"/>
                      <a:pt x="1022350" y="2146300"/>
                    </a:cubicBezTo>
                    <a:cubicBezTo>
                      <a:pt x="1042670" y="2117090"/>
                      <a:pt x="1037590" y="2104390"/>
                      <a:pt x="1055370" y="2075180"/>
                    </a:cubicBezTo>
                    <a:cubicBezTo>
                      <a:pt x="1087120" y="2021840"/>
                      <a:pt x="1150620" y="1941830"/>
                      <a:pt x="1214120" y="1863090"/>
                    </a:cubicBezTo>
                    <a:cubicBezTo>
                      <a:pt x="1297940" y="1760220"/>
                      <a:pt x="1436370" y="1619250"/>
                      <a:pt x="1518920" y="1513840"/>
                    </a:cubicBezTo>
                    <a:cubicBezTo>
                      <a:pt x="1583690" y="1431290"/>
                      <a:pt x="1644650" y="1341120"/>
                      <a:pt x="1678940" y="1286510"/>
                    </a:cubicBezTo>
                    <a:cubicBezTo>
                      <a:pt x="1697990" y="1257300"/>
                      <a:pt x="1705610" y="1245870"/>
                      <a:pt x="1718310" y="1216660"/>
                    </a:cubicBezTo>
                    <a:cubicBezTo>
                      <a:pt x="1737360" y="1170940"/>
                      <a:pt x="1748790" y="1109980"/>
                      <a:pt x="1775460" y="1037590"/>
                    </a:cubicBezTo>
                    <a:cubicBezTo>
                      <a:pt x="1817370" y="919480"/>
                      <a:pt x="1901190" y="685800"/>
                      <a:pt x="1959610" y="577850"/>
                    </a:cubicBezTo>
                    <a:cubicBezTo>
                      <a:pt x="1995170" y="513080"/>
                      <a:pt x="2026920" y="492760"/>
                      <a:pt x="2062480" y="433070"/>
                    </a:cubicBezTo>
                    <a:cubicBezTo>
                      <a:pt x="2113280" y="349250"/>
                      <a:pt x="2175510" y="187960"/>
                      <a:pt x="2227580" y="113030"/>
                    </a:cubicBezTo>
                    <a:cubicBezTo>
                      <a:pt x="2259330" y="66040"/>
                      <a:pt x="2291080" y="24130"/>
                      <a:pt x="2320290" y="10160"/>
                    </a:cubicBezTo>
                    <a:cubicBezTo>
                      <a:pt x="2339340" y="1270"/>
                      <a:pt x="2358390" y="0"/>
                      <a:pt x="2374900" y="6350"/>
                    </a:cubicBezTo>
                    <a:cubicBezTo>
                      <a:pt x="2393950" y="12700"/>
                      <a:pt x="2419350" y="39370"/>
                      <a:pt x="2426970" y="55880"/>
                    </a:cubicBezTo>
                    <a:cubicBezTo>
                      <a:pt x="2432050" y="68580"/>
                      <a:pt x="2432050" y="80010"/>
                      <a:pt x="2429510" y="92710"/>
                    </a:cubicBezTo>
                    <a:cubicBezTo>
                      <a:pt x="2425700" y="107950"/>
                      <a:pt x="2407920" y="120650"/>
                      <a:pt x="2401570" y="140970"/>
                    </a:cubicBezTo>
                    <a:cubicBezTo>
                      <a:pt x="2391410" y="172720"/>
                      <a:pt x="2395220" y="226060"/>
                      <a:pt x="2387600" y="269240"/>
                    </a:cubicBezTo>
                    <a:cubicBezTo>
                      <a:pt x="2378710" y="313690"/>
                      <a:pt x="2371090" y="350520"/>
                      <a:pt x="2350770" y="401320"/>
                    </a:cubicBezTo>
                    <a:cubicBezTo>
                      <a:pt x="2321560" y="476250"/>
                      <a:pt x="2272030" y="565150"/>
                      <a:pt x="2213610" y="668020"/>
                    </a:cubicBezTo>
                    <a:cubicBezTo>
                      <a:pt x="2129790" y="816610"/>
                      <a:pt x="1959610" y="1131570"/>
                      <a:pt x="1884680" y="1200150"/>
                    </a:cubicBezTo>
                    <a:cubicBezTo>
                      <a:pt x="1859280" y="1224280"/>
                      <a:pt x="1841500" y="1233170"/>
                      <a:pt x="1819910" y="1233170"/>
                    </a:cubicBezTo>
                    <a:cubicBezTo>
                      <a:pt x="1798320" y="1233170"/>
                      <a:pt x="1767840" y="1216660"/>
                      <a:pt x="1756410" y="1198880"/>
                    </a:cubicBezTo>
                    <a:cubicBezTo>
                      <a:pt x="1744980" y="1181100"/>
                      <a:pt x="1739900" y="1145540"/>
                      <a:pt x="1748790" y="1126490"/>
                    </a:cubicBezTo>
                    <a:cubicBezTo>
                      <a:pt x="1758950" y="1106170"/>
                      <a:pt x="1793240" y="1108710"/>
                      <a:pt x="1819910" y="1083310"/>
                    </a:cubicBezTo>
                    <a:cubicBezTo>
                      <a:pt x="1878330" y="1027430"/>
                      <a:pt x="1963420" y="852170"/>
                      <a:pt x="2040890" y="750570"/>
                    </a:cubicBezTo>
                    <a:cubicBezTo>
                      <a:pt x="2112010" y="656590"/>
                      <a:pt x="2207260" y="567690"/>
                      <a:pt x="2263140" y="491490"/>
                    </a:cubicBezTo>
                    <a:cubicBezTo>
                      <a:pt x="2303780" y="436880"/>
                      <a:pt x="2330450" y="391160"/>
                      <a:pt x="2355850" y="344170"/>
                    </a:cubicBezTo>
                    <a:cubicBezTo>
                      <a:pt x="2377440" y="303530"/>
                      <a:pt x="2400300" y="264160"/>
                      <a:pt x="2410460" y="226060"/>
                    </a:cubicBezTo>
                    <a:cubicBezTo>
                      <a:pt x="2419350" y="194310"/>
                      <a:pt x="2404110" y="156210"/>
                      <a:pt x="2418080" y="134620"/>
                    </a:cubicBezTo>
                    <a:cubicBezTo>
                      <a:pt x="2430780" y="115570"/>
                      <a:pt x="2459990" y="99060"/>
                      <a:pt x="2481580" y="97790"/>
                    </a:cubicBezTo>
                    <a:cubicBezTo>
                      <a:pt x="2503170" y="96520"/>
                      <a:pt x="2533650" y="114300"/>
                      <a:pt x="2546350" y="129540"/>
                    </a:cubicBezTo>
                    <a:cubicBezTo>
                      <a:pt x="2557780" y="143510"/>
                      <a:pt x="2565400" y="162560"/>
                      <a:pt x="2561590" y="182880"/>
                    </a:cubicBezTo>
                    <a:cubicBezTo>
                      <a:pt x="2553970" y="219710"/>
                      <a:pt x="2491740" y="257810"/>
                      <a:pt x="2452370" y="321310"/>
                    </a:cubicBezTo>
                    <a:cubicBezTo>
                      <a:pt x="2382520" y="434340"/>
                      <a:pt x="2284730" y="681990"/>
                      <a:pt x="2212340" y="826770"/>
                    </a:cubicBezTo>
                    <a:cubicBezTo>
                      <a:pt x="2157730" y="935990"/>
                      <a:pt x="2104390" y="1046480"/>
                      <a:pt x="2061210" y="1113790"/>
                    </a:cubicBezTo>
                    <a:cubicBezTo>
                      <a:pt x="2035810" y="1154430"/>
                      <a:pt x="2014220" y="1188720"/>
                      <a:pt x="1993900" y="1205230"/>
                    </a:cubicBezTo>
                    <a:cubicBezTo>
                      <a:pt x="1982470" y="1215390"/>
                      <a:pt x="1972310" y="1219200"/>
                      <a:pt x="1959610" y="1220470"/>
                    </a:cubicBezTo>
                    <a:cubicBezTo>
                      <a:pt x="1944370" y="1221740"/>
                      <a:pt x="1920240" y="1216660"/>
                      <a:pt x="1906270" y="1209040"/>
                    </a:cubicBezTo>
                    <a:cubicBezTo>
                      <a:pt x="1894840" y="1202690"/>
                      <a:pt x="1885950" y="1193800"/>
                      <a:pt x="1879600" y="1182370"/>
                    </a:cubicBezTo>
                    <a:cubicBezTo>
                      <a:pt x="1871980" y="1168400"/>
                      <a:pt x="1866900" y="1149350"/>
                      <a:pt x="1870710" y="1127760"/>
                    </a:cubicBezTo>
                    <a:cubicBezTo>
                      <a:pt x="1878330" y="1093470"/>
                      <a:pt x="1921510" y="1055370"/>
                      <a:pt x="1951990" y="999490"/>
                    </a:cubicBezTo>
                    <a:cubicBezTo>
                      <a:pt x="2004060" y="902970"/>
                      <a:pt x="2120900" y="679450"/>
                      <a:pt x="2138680" y="594360"/>
                    </a:cubicBezTo>
                    <a:cubicBezTo>
                      <a:pt x="2146300" y="557530"/>
                      <a:pt x="2134870" y="542290"/>
                      <a:pt x="2137410" y="513080"/>
                    </a:cubicBezTo>
                    <a:cubicBezTo>
                      <a:pt x="2141220" y="477520"/>
                      <a:pt x="2148840" y="420370"/>
                      <a:pt x="2162810" y="398780"/>
                    </a:cubicBezTo>
                    <a:cubicBezTo>
                      <a:pt x="2170430" y="386080"/>
                      <a:pt x="2180590" y="381000"/>
                      <a:pt x="2192020" y="377190"/>
                    </a:cubicBezTo>
                    <a:cubicBezTo>
                      <a:pt x="2203450" y="373380"/>
                      <a:pt x="2217420" y="373380"/>
                      <a:pt x="2228850" y="378460"/>
                    </a:cubicBezTo>
                    <a:cubicBezTo>
                      <a:pt x="2242820" y="384810"/>
                      <a:pt x="2259330" y="403860"/>
                      <a:pt x="2264410" y="417830"/>
                    </a:cubicBezTo>
                    <a:cubicBezTo>
                      <a:pt x="2268220" y="429260"/>
                      <a:pt x="2266950" y="444500"/>
                      <a:pt x="2261870" y="454660"/>
                    </a:cubicBezTo>
                    <a:cubicBezTo>
                      <a:pt x="2256790" y="464820"/>
                      <a:pt x="2249170" y="476250"/>
                      <a:pt x="2237740" y="481330"/>
                    </a:cubicBezTo>
                    <a:cubicBezTo>
                      <a:pt x="2223770" y="487680"/>
                      <a:pt x="2197100" y="488950"/>
                      <a:pt x="2183130" y="483870"/>
                    </a:cubicBezTo>
                    <a:cubicBezTo>
                      <a:pt x="2171700" y="478790"/>
                      <a:pt x="2162810" y="468630"/>
                      <a:pt x="2157730" y="457200"/>
                    </a:cubicBezTo>
                    <a:cubicBezTo>
                      <a:pt x="2152650" y="443230"/>
                      <a:pt x="2152650" y="417830"/>
                      <a:pt x="2159000" y="403860"/>
                    </a:cubicBezTo>
                    <a:cubicBezTo>
                      <a:pt x="2164080" y="392430"/>
                      <a:pt x="2175510" y="384810"/>
                      <a:pt x="2185670" y="379730"/>
                    </a:cubicBezTo>
                    <a:cubicBezTo>
                      <a:pt x="2195830" y="374650"/>
                      <a:pt x="2211070" y="372110"/>
                      <a:pt x="2222500" y="375920"/>
                    </a:cubicBezTo>
                    <a:cubicBezTo>
                      <a:pt x="2236470" y="381000"/>
                      <a:pt x="2251710" y="393700"/>
                      <a:pt x="2261870" y="411480"/>
                    </a:cubicBezTo>
                    <a:cubicBezTo>
                      <a:pt x="2277110" y="436880"/>
                      <a:pt x="2283460" y="486410"/>
                      <a:pt x="2288540" y="524510"/>
                    </a:cubicBezTo>
                    <a:cubicBezTo>
                      <a:pt x="2293620" y="561340"/>
                      <a:pt x="2299970" y="594360"/>
                      <a:pt x="2289810" y="636270"/>
                    </a:cubicBezTo>
                    <a:cubicBezTo>
                      <a:pt x="2274570" y="697230"/>
                      <a:pt x="2216150" y="768350"/>
                      <a:pt x="2179320" y="844550"/>
                    </a:cubicBezTo>
                    <a:cubicBezTo>
                      <a:pt x="2137410" y="933450"/>
                      <a:pt x="2094230" y="1074420"/>
                      <a:pt x="2054860" y="1136650"/>
                    </a:cubicBezTo>
                    <a:cubicBezTo>
                      <a:pt x="2033270" y="1169670"/>
                      <a:pt x="2015490" y="1191260"/>
                      <a:pt x="1993900" y="1205230"/>
                    </a:cubicBezTo>
                    <a:cubicBezTo>
                      <a:pt x="1977390" y="1215390"/>
                      <a:pt x="1959610" y="1223010"/>
                      <a:pt x="1941830" y="1220470"/>
                    </a:cubicBezTo>
                    <a:cubicBezTo>
                      <a:pt x="1921510" y="1217930"/>
                      <a:pt x="1891030" y="1201420"/>
                      <a:pt x="1879600" y="1182370"/>
                    </a:cubicBezTo>
                    <a:cubicBezTo>
                      <a:pt x="1868170" y="1164590"/>
                      <a:pt x="1869440" y="1134110"/>
                      <a:pt x="1875790" y="1109980"/>
                    </a:cubicBezTo>
                    <a:cubicBezTo>
                      <a:pt x="1883410" y="1082040"/>
                      <a:pt x="1908810" y="1070610"/>
                      <a:pt x="1934210" y="1027430"/>
                    </a:cubicBezTo>
                    <a:cubicBezTo>
                      <a:pt x="2011680" y="897890"/>
                      <a:pt x="2252980" y="316230"/>
                      <a:pt x="2340610" y="214630"/>
                    </a:cubicBezTo>
                    <a:cubicBezTo>
                      <a:pt x="2367280" y="184150"/>
                      <a:pt x="2393950" y="185420"/>
                      <a:pt x="2406650" y="168910"/>
                    </a:cubicBezTo>
                    <a:cubicBezTo>
                      <a:pt x="2414270" y="157480"/>
                      <a:pt x="2410460" y="144780"/>
                      <a:pt x="2418080" y="134620"/>
                    </a:cubicBezTo>
                    <a:cubicBezTo>
                      <a:pt x="2426970" y="121920"/>
                      <a:pt x="2444750" y="105410"/>
                      <a:pt x="2462530" y="101600"/>
                    </a:cubicBezTo>
                    <a:cubicBezTo>
                      <a:pt x="2482850" y="96520"/>
                      <a:pt x="2517140" y="102870"/>
                      <a:pt x="2533650" y="115570"/>
                    </a:cubicBezTo>
                    <a:cubicBezTo>
                      <a:pt x="2548890" y="125730"/>
                      <a:pt x="2556510" y="144780"/>
                      <a:pt x="2561590" y="165100"/>
                    </a:cubicBezTo>
                    <a:cubicBezTo>
                      <a:pt x="2567940" y="190500"/>
                      <a:pt x="2569210" y="223520"/>
                      <a:pt x="2561590" y="257810"/>
                    </a:cubicBezTo>
                    <a:cubicBezTo>
                      <a:pt x="2551430" y="307340"/>
                      <a:pt x="2515870" y="373380"/>
                      <a:pt x="2486660" y="427990"/>
                    </a:cubicBezTo>
                    <a:cubicBezTo>
                      <a:pt x="2457450" y="482600"/>
                      <a:pt x="2428240" y="529590"/>
                      <a:pt x="2385060" y="586740"/>
                    </a:cubicBezTo>
                    <a:cubicBezTo>
                      <a:pt x="2327910" y="662940"/>
                      <a:pt x="2231390" y="756920"/>
                      <a:pt x="2167890" y="839470"/>
                    </a:cubicBezTo>
                    <a:cubicBezTo>
                      <a:pt x="2110740" y="913130"/>
                      <a:pt x="2071370" y="994410"/>
                      <a:pt x="2019300" y="1059180"/>
                    </a:cubicBezTo>
                    <a:cubicBezTo>
                      <a:pt x="1972310" y="1117600"/>
                      <a:pt x="1911350" y="1188720"/>
                      <a:pt x="1871980" y="1214120"/>
                    </a:cubicBezTo>
                    <a:cubicBezTo>
                      <a:pt x="1851660" y="1226820"/>
                      <a:pt x="1835150" y="1233170"/>
                      <a:pt x="1819910" y="1233170"/>
                    </a:cubicBezTo>
                    <a:cubicBezTo>
                      <a:pt x="1807210" y="1233170"/>
                      <a:pt x="1795780" y="1229360"/>
                      <a:pt x="1784350" y="1223010"/>
                    </a:cubicBezTo>
                    <a:cubicBezTo>
                      <a:pt x="1771650" y="1214120"/>
                      <a:pt x="1755140" y="1198880"/>
                      <a:pt x="1748790" y="1182370"/>
                    </a:cubicBezTo>
                    <a:cubicBezTo>
                      <a:pt x="1742440" y="1165860"/>
                      <a:pt x="1741170" y="1153160"/>
                      <a:pt x="1748790" y="1126490"/>
                    </a:cubicBezTo>
                    <a:cubicBezTo>
                      <a:pt x="1774190" y="1037590"/>
                      <a:pt x="1997710" y="735330"/>
                      <a:pt x="2078990" y="593090"/>
                    </a:cubicBezTo>
                    <a:cubicBezTo>
                      <a:pt x="2131060" y="500380"/>
                      <a:pt x="2165350" y="447040"/>
                      <a:pt x="2200910" y="360680"/>
                    </a:cubicBezTo>
                    <a:cubicBezTo>
                      <a:pt x="2242820" y="260350"/>
                      <a:pt x="2261870" y="62230"/>
                      <a:pt x="2303780" y="20320"/>
                    </a:cubicBezTo>
                    <a:cubicBezTo>
                      <a:pt x="2320290" y="3810"/>
                      <a:pt x="2339340" y="3810"/>
                      <a:pt x="2355850" y="3810"/>
                    </a:cubicBezTo>
                    <a:cubicBezTo>
                      <a:pt x="2373630" y="3810"/>
                      <a:pt x="2393950" y="13970"/>
                      <a:pt x="2406650" y="24130"/>
                    </a:cubicBezTo>
                    <a:cubicBezTo>
                      <a:pt x="2416810" y="33020"/>
                      <a:pt x="2423160" y="43180"/>
                      <a:pt x="2426970" y="55880"/>
                    </a:cubicBezTo>
                    <a:cubicBezTo>
                      <a:pt x="2430780" y="71120"/>
                      <a:pt x="2432050" y="87630"/>
                      <a:pt x="2424430" y="110490"/>
                    </a:cubicBezTo>
                    <a:cubicBezTo>
                      <a:pt x="2407920" y="160020"/>
                      <a:pt x="2313940" y="254000"/>
                      <a:pt x="2274570" y="325120"/>
                    </a:cubicBezTo>
                    <a:cubicBezTo>
                      <a:pt x="2239010" y="389890"/>
                      <a:pt x="2225040" y="455930"/>
                      <a:pt x="2192020" y="518160"/>
                    </a:cubicBezTo>
                    <a:cubicBezTo>
                      <a:pt x="2157730" y="582930"/>
                      <a:pt x="2113280" y="623570"/>
                      <a:pt x="2071370" y="707390"/>
                    </a:cubicBezTo>
                    <a:cubicBezTo>
                      <a:pt x="2000250" y="848360"/>
                      <a:pt x="1892300" y="1202690"/>
                      <a:pt x="1845310" y="1303020"/>
                    </a:cubicBezTo>
                    <a:cubicBezTo>
                      <a:pt x="1828800" y="1338580"/>
                      <a:pt x="1824990" y="1342390"/>
                      <a:pt x="1805940" y="1372870"/>
                    </a:cubicBezTo>
                    <a:cubicBezTo>
                      <a:pt x="1764030" y="1437640"/>
                      <a:pt x="1668780" y="1567180"/>
                      <a:pt x="1592580" y="1662430"/>
                    </a:cubicBezTo>
                    <a:cubicBezTo>
                      <a:pt x="1512570" y="1762760"/>
                      <a:pt x="1404620" y="1873250"/>
                      <a:pt x="1332230" y="1962150"/>
                    </a:cubicBezTo>
                    <a:cubicBezTo>
                      <a:pt x="1277620" y="2029460"/>
                      <a:pt x="1223010" y="2098040"/>
                      <a:pt x="1193800" y="2145030"/>
                    </a:cubicBezTo>
                    <a:cubicBezTo>
                      <a:pt x="1177290" y="2172970"/>
                      <a:pt x="1181100" y="2184400"/>
                      <a:pt x="1159510" y="2213610"/>
                    </a:cubicBezTo>
                    <a:cubicBezTo>
                      <a:pt x="1106170" y="2286000"/>
                      <a:pt x="871220" y="2518410"/>
                      <a:pt x="811530" y="2545080"/>
                    </a:cubicBezTo>
                    <a:cubicBezTo>
                      <a:pt x="795020" y="2552700"/>
                      <a:pt x="787400" y="2550160"/>
                      <a:pt x="774700" y="2547620"/>
                    </a:cubicBezTo>
                    <a:cubicBezTo>
                      <a:pt x="759460" y="2543810"/>
                      <a:pt x="737870" y="2529840"/>
                      <a:pt x="727710" y="2518410"/>
                    </a:cubicBezTo>
                    <a:cubicBezTo>
                      <a:pt x="718820" y="2508250"/>
                      <a:pt x="713740" y="2498090"/>
                      <a:pt x="712470" y="2485390"/>
                    </a:cubicBezTo>
                    <a:cubicBezTo>
                      <a:pt x="709930" y="2470150"/>
                      <a:pt x="712470" y="2446020"/>
                      <a:pt x="721360" y="2430780"/>
                    </a:cubicBezTo>
                    <a:cubicBezTo>
                      <a:pt x="730250" y="2415540"/>
                      <a:pt x="762000" y="2393950"/>
                      <a:pt x="764540" y="2396490"/>
                    </a:cubicBezTo>
                    <a:cubicBezTo>
                      <a:pt x="768350" y="2399030"/>
                      <a:pt x="715010" y="2473960"/>
                      <a:pt x="716280" y="2473960"/>
                    </a:cubicBezTo>
                    <a:cubicBezTo>
                      <a:pt x="717550" y="2473960"/>
                      <a:pt x="745490" y="2421890"/>
                      <a:pt x="774700" y="2391410"/>
                    </a:cubicBezTo>
                    <a:cubicBezTo>
                      <a:pt x="824230" y="2339340"/>
                      <a:pt x="947420" y="2266950"/>
                      <a:pt x="1010920" y="2212340"/>
                    </a:cubicBezTo>
                    <a:cubicBezTo>
                      <a:pt x="1057910" y="2172970"/>
                      <a:pt x="1098550" y="2119630"/>
                      <a:pt x="1127760" y="2101850"/>
                    </a:cubicBezTo>
                    <a:cubicBezTo>
                      <a:pt x="1141730" y="2092960"/>
                      <a:pt x="1149350" y="2089150"/>
                      <a:pt x="1163320" y="2089150"/>
                    </a:cubicBezTo>
                    <a:cubicBezTo>
                      <a:pt x="1182370" y="2089150"/>
                      <a:pt x="1215390" y="2103120"/>
                      <a:pt x="1229360" y="2115820"/>
                    </a:cubicBezTo>
                    <a:cubicBezTo>
                      <a:pt x="1239520" y="2124710"/>
                      <a:pt x="1243330" y="2136140"/>
                      <a:pt x="1245870" y="2148840"/>
                    </a:cubicBezTo>
                    <a:cubicBezTo>
                      <a:pt x="1248410" y="2164080"/>
                      <a:pt x="1249680" y="2183130"/>
                      <a:pt x="1238250" y="2203450"/>
                    </a:cubicBezTo>
                    <a:cubicBezTo>
                      <a:pt x="1214120" y="2247900"/>
                      <a:pt x="1097280" y="2346960"/>
                      <a:pt x="1051560" y="2368550"/>
                    </a:cubicBezTo>
                    <a:cubicBezTo>
                      <a:pt x="1029970" y="2378710"/>
                      <a:pt x="1013460" y="2379980"/>
                      <a:pt x="998220" y="2377440"/>
                    </a:cubicBezTo>
                    <a:cubicBezTo>
                      <a:pt x="985520" y="2376170"/>
                      <a:pt x="974090" y="2369820"/>
                      <a:pt x="965200" y="2362200"/>
                    </a:cubicBezTo>
                    <a:cubicBezTo>
                      <a:pt x="956310" y="2354580"/>
                      <a:pt x="947420" y="2345690"/>
                      <a:pt x="942340" y="2332990"/>
                    </a:cubicBezTo>
                    <a:cubicBezTo>
                      <a:pt x="937260" y="2317750"/>
                      <a:pt x="934720" y="2296160"/>
                      <a:pt x="939800" y="2278380"/>
                    </a:cubicBezTo>
                    <a:cubicBezTo>
                      <a:pt x="944880" y="2258060"/>
                      <a:pt x="962660" y="2235200"/>
                      <a:pt x="979170" y="2217420"/>
                    </a:cubicBezTo>
                    <a:cubicBezTo>
                      <a:pt x="996950" y="2198370"/>
                      <a:pt x="1023620" y="2188210"/>
                      <a:pt x="1045210" y="2166620"/>
                    </a:cubicBezTo>
                    <a:cubicBezTo>
                      <a:pt x="1070610" y="2141220"/>
                      <a:pt x="1094740" y="2087880"/>
                      <a:pt x="1120140" y="2070100"/>
                    </a:cubicBezTo>
                    <a:cubicBezTo>
                      <a:pt x="1136650" y="2057400"/>
                      <a:pt x="1155700" y="2052320"/>
                      <a:pt x="1170940" y="2052320"/>
                    </a:cubicBezTo>
                    <a:cubicBezTo>
                      <a:pt x="1183640" y="2052320"/>
                      <a:pt x="1196340" y="2054860"/>
                      <a:pt x="1206500" y="2062480"/>
                    </a:cubicBezTo>
                    <a:cubicBezTo>
                      <a:pt x="1219200" y="2071370"/>
                      <a:pt x="1235710" y="2087880"/>
                      <a:pt x="1240790" y="2104390"/>
                    </a:cubicBezTo>
                    <a:cubicBezTo>
                      <a:pt x="1245870" y="2120900"/>
                      <a:pt x="1248410" y="2137410"/>
                      <a:pt x="1239520" y="2159000"/>
                    </a:cubicBezTo>
                    <a:cubicBezTo>
                      <a:pt x="1217930" y="2211070"/>
                      <a:pt x="1074420" y="2350770"/>
                      <a:pt x="1023620" y="2378710"/>
                    </a:cubicBezTo>
                    <a:cubicBezTo>
                      <a:pt x="1002030" y="2390140"/>
                      <a:pt x="986790" y="2392680"/>
                      <a:pt x="970280" y="2390140"/>
                    </a:cubicBezTo>
                    <a:cubicBezTo>
                      <a:pt x="953770" y="2387600"/>
                      <a:pt x="933450" y="2374900"/>
                      <a:pt x="923290" y="2363470"/>
                    </a:cubicBezTo>
                    <a:cubicBezTo>
                      <a:pt x="914400" y="2354580"/>
                      <a:pt x="909320" y="2343150"/>
                      <a:pt x="908050" y="2330450"/>
                    </a:cubicBezTo>
                    <a:cubicBezTo>
                      <a:pt x="905510" y="2315210"/>
                      <a:pt x="905510" y="2299970"/>
                      <a:pt x="916940" y="2277110"/>
                    </a:cubicBezTo>
                    <a:cubicBezTo>
                      <a:pt x="946150" y="2216150"/>
                      <a:pt x="1135380" y="2023110"/>
                      <a:pt x="1182370" y="1983740"/>
                    </a:cubicBezTo>
                    <a:cubicBezTo>
                      <a:pt x="1196340" y="1972310"/>
                      <a:pt x="1201420" y="1967230"/>
                      <a:pt x="1214120" y="1964690"/>
                    </a:cubicBezTo>
                    <a:cubicBezTo>
                      <a:pt x="1229360" y="1960880"/>
                      <a:pt x="1252220" y="1960880"/>
                      <a:pt x="1267460" y="1969770"/>
                    </a:cubicBezTo>
                    <a:cubicBezTo>
                      <a:pt x="1285240" y="1979930"/>
                      <a:pt x="1308100" y="2006600"/>
                      <a:pt x="1310640" y="2026920"/>
                    </a:cubicBezTo>
                    <a:cubicBezTo>
                      <a:pt x="1313180" y="2047240"/>
                      <a:pt x="1306830" y="2070100"/>
                      <a:pt x="1286510" y="2094230"/>
                    </a:cubicBezTo>
                    <a:cubicBezTo>
                      <a:pt x="1239520" y="2151380"/>
                      <a:pt x="1049020" y="2244090"/>
                      <a:pt x="948690" y="2294890"/>
                    </a:cubicBezTo>
                    <a:cubicBezTo>
                      <a:pt x="873760" y="2332990"/>
                      <a:pt x="781050" y="2360930"/>
                      <a:pt x="745490" y="2383790"/>
                    </a:cubicBezTo>
                    <a:cubicBezTo>
                      <a:pt x="731520" y="2392680"/>
                      <a:pt x="730250" y="2402840"/>
                      <a:pt x="718820" y="2407920"/>
                    </a:cubicBezTo>
                    <a:cubicBezTo>
                      <a:pt x="704850" y="2414270"/>
                      <a:pt x="679450" y="2415540"/>
                      <a:pt x="664210" y="2413000"/>
                    </a:cubicBezTo>
                    <a:cubicBezTo>
                      <a:pt x="651510" y="2410460"/>
                      <a:pt x="641350" y="2405380"/>
                      <a:pt x="632460" y="2396490"/>
                    </a:cubicBezTo>
                    <a:cubicBezTo>
                      <a:pt x="622300" y="2385060"/>
                      <a:pt x="610870" y="2364740"/>
                      <a:pt x="608330" y="2348230"/>
                    </a:cubicBezTo>
                    <a:cubicBezTo>
                      <a:pt x="605790" y="2332990"/>
                      <a:pt x="609600" y="2316480"/>
                      <a:pt x="615950" y="2299970"/>
                    </a:cubicBezTo>
                    <a:cubicBezTo>
                      <a:pt x="623570" y="2279650"/>
                      <a:pt x="635000" y="2259330"/>
                      <a:pt x="657860" y="2235200"/>
                    </a:cubicBezTo>
                    <a:cubicBezTo>
                      <a:pt x="698500" y="2192020"/>
                      <a:pt x="805180" y="2138680"/>
                      <a:pt x="862330" y="2082800"/>
                    </a:cubicBezTo>
                    <a:cubicBezTo>
                      <a:pt x="913130" y="2033270"/>
                      <a:pt x="952500" y="1921510"/>
                      <a:pt x="986790" y="1921510"/>
                    </a:cubicBezTo>
                    <a:cubicBezTo>
                      <a:pt x="1012190" y="1921510"/>
                      <a:pt x="1049020" y="1971040"/>
                      <a:pt x="1051560" y="2006600"/>
                    </a:cubicBezTo>
                    <a:cubicBezTo>
                      <a:pt x="1054100" y="2061210"/>
                      <a:pt x="960120" y="2169160"/>
                      <a:pt x="923290" y="2221230"/>
                    </a:cubicBezTo>
                    <a:cubicBezTo>
                      <a:pt x="899160" y="2254250"/>
                      <a:pt x="887730" y="2274570"/>
                      <a:pt x="858520" y="2298700"/>
                    </a:cubicBezTo>
                    <a:cubicBezTo>
                      <a:pt x="820420" y="2330450"/>
                      <a:pt x="753110" y="2364740"/>
                      <a:pt x="706120" y="2386330"/>
                    </a:cubicBezTo>
                    <a:cubicBezTo>
                      <a:pt x="668020" y="2404110"/>
                      <a:pt x="632460" y="2415540"/>
                      <a:pt x="598170" y="2425700"/>
                    </a:cubicBezTo>
                    <a:cubicBezTo>
                      <a:pt x="568960" y="2434590"/>
                      <a:pt x="543560" y="2440940"/>
                      <a:pt x="514350" y="2444750"/>
                    </a:cubicBezTo>
                    <a:cubicBezTo>
                      <a:pt x="483870" y="2448560"/>
                      <a:pt x="452120" y="2446020"/>
                      <a:pt x="421640" y="2444750"/>
                    </a:cubicBezTo>
                    <a:cubicBezTo>
                      <a:pt x="392430" y="2443480"/>
                      <a:pt x="370840" y="2442210"/>
                      <a:pt x="337820" y="2434590"/>
                    </a:cubicBezTo>
                    <a:cubicBezTo>
                      <a:pt x="289560" y="2423160"/>
                      <a:pt x="208280" y="2396490"/>
                      <a:pt x="162560" y="2367280"/>
                    </a:cubicBezTo>
                    <a:cubicBezTo>
                      <a:pt x="125730" y="2344420"/>
                      <a:pt x="100330" y="2316480"/>
                      <a:pt x="74930" y="2284730"/>
                    </a:cubicBezTo>
                    <a:cubicBezTo>
                      <a:pt x="49530" y="2252980"/>
                      <a:pt x="24130" y="2214880"/>
                      <a:pt x="12700" y="2179320"/>
                    </a:cubicBezTo>
                    <a:cubicBezTo>
                      <a:pt x="2540" y="2147570"/>
                      <a:pt x="0" y="2119630"/>
                      <a:pt x="2540" y="2082800"/>
                    </a:cubicBezTo>
                    <a:cubicBezTo>
                      <a:pt x="5080" y="2029460"/>
                      <a:pt x="25400" y="1938020"/>
                      <a:pt x="43180" y="1893570"/>
                    </a:cubicBezTo>
                    <a:cubicBezTo>
                      <a:pt x="54610" y="1866900"/>
                      <a:pt x="66040" y="1847850"/>
                      <a:pt x="81280" y="1833880"/>
                    </a:cubicBezTo>
                    <a:cubicBezTo>
                      <a:pt x="92710" y="1822450"/>
                      <a:pt x="106680" y="1814830"/>
                      <a:pt x="120650" y="1812290"/>
                    </a:cubicBezTo>
                    <a:cubicBezTo>
                      <a:pt x="134620" y="1809750"/>
                      <a:pt x="153670" y="1814830"/>
                      <a:pt x="166370" y="1822450"/>
                    </a:cubicBezTo>
                    <a:cubicBezTo>
                      <a:pt x="177800" y="1830070"/>
                      <a:pt x="189230" y="1845310"/>
                      <a:pt x="193040" y="1859280"/>
                    </a:cubicBezTo>
                    <a:cubicBezTo>
                      <a:pt x="196850" y="1873250"/>
                      <a:pt x="187960" y="1906270"/>
                      <a:pt x="187960" y="1906270"/>
                    </a:cubicBezTo>
                  </a:path>
                </a:pathLst>
              </a:custGeom>
              <a:solidFill>
                <a:srgbClr val="FDFAF0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>
              <a:off x="9300210" y="6233160"/>
              <a:ext cx="443865" cy="485775"/>
              <a:chOff x="0" y="0"/>
              <a:chExt cx="591820" cy="647700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45720" y="49530"/>
                <a:ext cx="510540" cy="551180"/>
              </a:xfrm>
              <a:custGeom>
                <a:avLst/>
                <a:gdLst/>
                <a:ahLst/>
                <a:cxnLst/>
                <a:rect l="l" t="t" r="r" b="b"/>
                <a:pathLst>
                  <a:path w="510540" h="551180">
                    <a:moveTo>
                      <a:pt x="66040" y="243840"/>
                    </a:moveTo>
                    <a:cubicBezTo>
                      <a:pt x="143510" y="17780"/>
                      <a:pt x="154940" y="10160"/>
                      <a:pt x="170180" y="5080"/>
                    </a:cubicBezTo>
                    <a:cubicBezTo>
                      <a:pt x="185420" y="0"/>
                      <a:pt x="207010" y="1270"/>
                      <a:pt x="220980" y="8890"/>
                    </a:cubicBezTo>
                    <a:cubicBezTo>
                      <a:pt x="237490" y="17780"/>
                      <a:pt x="256540" y="44450"/>
                      <a:pt x="261620" y="60960"/>
                    </a:cubicBezTo>
                    <a:cubicBezTo>
                      <a:pt x="265430" y="72390"/>
                      <a:pt x="262890" y="85090"/>
                      <a:pt x="259080" y="95250"/>
                    </a:cubicBezTo>
                    <a:cubicBezTo>
                      <a:pt x="254000" y="106680"/>
                      <a:pt x="243840" y="119380"/>
                      <a:pt x="231140" y="128270"/>
                    </a:cubicBezTo>
                    <a:cubicBezTo>
                      <a:pt x="215900" y="139700"/>
                      <a:pt x="187960" y="154940"/>
                      <a:pt x="168910" y="152400"/>
                    </a:cubicBezTo>
                    <a:cubicBezTo>
                      <a:pt x="148590" y="149860"/>
                      <a:pt x="123190" y="130810"/>
                      <a:pt x="113030" y="114300"/>
                    </a:cubicBezTo>
                    <a:cubicBezTo>
                      <a:pt x="104140" y="100330"/>
                      <a:pt x="100330" y="78740"/>
                      <a:pt x="107950" y="63500"/>
                    </a:cubicBezTo>
                    <a:cubicBezTo>
                      <a:pt x="118110" y="41910"/>
                      <a:pt x="161290" y="13970"/>
                      <a:pt x="194310" y="11430"/>
                    </a:cubicBezTo>
                    <a:cubicBezTo>
                      <a:pt x="233680" y="7620"/>
                      <a:pt x="289560" y="35560"/>
                      <a:pt x="328930" y="63500"/>
                    </a:cubicBezTo>
                    <a:cubicBezTo>
                      <a:pt x="372110" y="95250"/>
                      <a:pt x="412750" y="151130"/>
                      <a:pt x="440690" y="196850"/>
                    </a:cubicBezTo>
                    <a:cubicBezTo>
                      <a:pt x="466090" y="236220"/>
                      <a:pt x="487680" y="274320"/>
                      <a:pt x="495300" y="316230"/>
                    </a:cubicBezTo>
                    <a:cubicBezTo>
                      <a:pt x="502920" y="358140"/>
                      <a:pt x="510540" y="417830"/>
                      <a:pt x="487680" y="447040"/>
                    </a:cubicBezTo>
                    <a:cubicBezTo>
                      <a:pt x="463550" y="477520"/>
                      <a:pt x="386080" y="501650"/>
                      <a:pt x="351790" y="490220"/>
                    </a:cubicBezTo>
                    <a:cubicBezTo>
                      <a:pt x="322580" y="480060"/>
                      <a:pt x="298450" y="443230"/>
                      <a:pt x="289560" y="405130"/>
                    </a:cubicBezTo>
                    <a:cubicBezTo>
                      <a:pt x="275590" y="349250"/>
                      <a:pt x="294640" y="215900"/>
                      <a:pt x="326390" y="173990"/>
                    </a:cubicBezTo>
                    <a:cubicBezTo>
                      <a:pt x="345440" y="148590"/>
                      <a:pt x="394970" y="127000"/>
                      <a:pt x="405130" y="135890"/>
                    </a:cubicBezTo>
                    <a:cubicBezTo>
                      <a:pt x="421640" y="151130"/>
                      <a:pt x="342900" y="284480"/>
                      <a:pt x="328930" y="349250"/>
                    </a:cubicBezTo>
                    <a:cubicBezTo>
                      <a:pt x="318770" y="401320"/>
                      <a:pt x="331470" y="462280"/>
                      <a:pt x="320040" y="495300"/>
                    </a:cubicBezTo>
                    <a:cubicBezTo>
                      <a:pt x="312420" y="514350"/>
                      <a:pt x="303530" y="528320"/>
                      <a:pt x="289560" y="537210"/>
                    </a:cubicBezTo>
                    <a:cubicBezTo>
                      <a:pt x="273050" y="546100"/>
                      <a:pt x="241300" y="551180"/>
                      <a:pt x="223520" y="543560"/>
                    </a:cubicBezTo>
                    <a:cubicBezTo>
                      <a:pt x="205740" y="535940"/>
                      <a:pt x="190500" y="516890"/>
                      <a:pt x="180340" y="491490"/>
                    </a:cubicBezTo>
                    <a:cubicBezTo>
                      <a:pt x="161290" y="444500"/>
                      <a:pt x="148590" y="313690"/>
                      <a:pt x="167640" y="266700"/>
                    </a:cubicBezTo>
                    <a:cubicBezTo>
                      <a:pt x="179070" y="238760"/>
                      <a:pt x="212090" y="208280"/>
                      <a:pt x="224790" y="212090"/>
                    </a:cubicBezTo>
                    <a:cubicBezTo>
                      <a:pt x="241300" y="217170"/>
                      <a:pt x="261620" y="302260"/>
                      <a:pt x="247650" y="323850"/>
                    </a:cubicBezTo>
                    <a:cubicBezTo>
                      <a:pt x="236220" y="341630"/>
                      <a:pt x="189230" y="326390"/>
                      <a:pt x="166370" y="344170"/>
                    </a:cubicBezTo>
                    <a:cubicBezTo>
                      <a:pt x="135890" y="368300"/>
                      <a:pt x="121920" y="457200"/>
                      <a:pt x="93980" y="473710"/>
                    </a:cubicBezTo>
                    <a:cubicBezTo>
                      <a:pt x="77470" y="483870"/>
                      <a:pt x="54610" y="481330"/>
                      <a:pt x="40640" y="474980"/>
                    </a:cubicBezTo>
                    <a:cubicBezTo>
                      <a:pt x="26670" y="468630"/>
                      <a:pt x="11430" y="447040"/>
                      <a:pt x="8890" y="431800"/>
                    </a:cubicBezTo>
                    <a:cubicBezTo>
                      <a:pt x="6350" y="416560"/>
                      <a:pt x="16510" y="392430"/>
                      <a:pt x="27940" y="382270"/>
                    </a:cubicBezTo>
                    <a:cubicBezTo>
                      <a:pt x="39370" y="372110"/>
                      <a:pt x="63500" y="364490"/>
                      <a:pt x="78740" y="368300"/>
                    </a:cubicBezTo>
                    <a:cubicBezTo>
                      <a:pt x="93980" y="372110"/>
                      <a:pt x="114300" y="388620"/>
                      <a:pt x="119380" y="403860"/>
                    </a:cubicBezTo>
                    <a:cubicBezTo>
                      <a:pt x="124460" y="419100"/>
                      <a:pt x="120650" y="444500"/>
                      <a:pt x="111760" y="457200"/>
                    </a:cubicBezTo>
                    <a:cubicBezTo>
                      <a:pt x="102870" y="469900"/>
                      <a:pt x="80010" y="481330"/>
                      <a:pt x="64770" y="481330"/>
                    </a:cubicBezTo>
                    <a:cubicBezTo>
                      <a:pt x="49530" y="481330"/>
                      <a:pt x="27940" y="471170"/>
                      <a:pt x="17780" y="454660"/>
                    </a:cubicBezTo>
                    <a:cubicBezTo>
                      <a:pt x="2540" y="430530"/>
                      <a:pt x="0" y="377190"/>
                      <a:pt x="5080" y="337820"/>
                    </a:cubicBezTo>
                    <a:cubicBezTo>
                      <a:pt x="11430" y="295910"/>
                      <a:pt x="27940" y="243840"/>
                      <a:pt x="57150" y="212090"/>
                    </a:cubicBezTo>
                    <a:cubicBezTo>
                      <a:pt x="87630" y="179070"/>
                      <a:pt x="148590" y="142240"/>
                      <a:pt x="187960" y="146050"/>
                    </a:cubicBezTo>
                    <a:cubicBezTo>
                      <a:pt x="224790" y="148590"/>
                      <a:pt x="266700" y="186690"/>
                      <a:pt x="287020" y="218440"/>
                    </a:cubicBezTo>
                    <a:cubicBezTo>
                      <a:pt x="307340" y="251460"/>
                      <a:pt x="316230" y="303530"/>
                      <a:pt x="311150" y="341630"/>
                    </a:cubicBezTo>
                    <a:cubicBezTo>
                      <a:pt x="306070" y="379730"/>
                      <a:pt x="283210" y="422910"/>
                      <a:pt x="256540" y="447040"/>
                    </a:cubicBezTo>
                    <a:cubicBezTo>
                      <a:pt x="232410" y="468630"/>
                      <a:pt x="191770" y="492760"/>
                      <a:pt x="166370" y="483870"/>
                    </a:cubicBezTo>
                    <a:cubicBezTo>
                      <a:pt x="133350" y="471170"/>
                      <a:pt x="95250" y="379730"/>
                      <a:pt x="91440" y="336550"/>
                    </a:cubicBezTo>
                    <a:cubicBezTo>
                      <a:pt x="88900" y="304800"/>
                      <a:pt x="111760" y="280670"/>
                      <a:pt x="116840" y="251460"/>
                    </a:cubicBezTo>
                    <a:cubicBezTo>
                      <a:pt x="121920" y="222250"/>
                      <a:pt x="109220" y="185420"/>
                      <a:pt x="120650" y="160020"/>
                    </a:cubicBezTo>
                    <a:cubicBezTo>
                      <a:pt x="130810" y="134620"/>
                      <a:pt x="154940" y="102870"/>
                      <a:pt x="179070" y="97790"/>
                    </a:cubicBezTo>
                    <a:cubicBezTo>
                      <a:pt x="207010" y="91440"/>
                      <a:pt x="261620" y="114300"/>
                      <a:pt x="283210" y="138430"/>
                    </a:cubicBezTo>
                    <a:cubicBezTo>
                      <a:pt x="304800" y="162560"/>
                      <a:pt x="303530" y="203200"/>
                      <a:pt x="309880" y="240030"/>
                    </a:cubicBezTo>
                    <a:cubicBezTo>
                      <a:pt x="317500" y="284480"/>
                      <a:pt x="321310" y="342900"/>
                      <a:pt x="322580" y="386080"/>
                    </a:cubicBezTo>
                    <a:cubicBezTo>
                      <a:pt x="323850" y="420370"/>
                      <a:pt x="327660" y="452120"/>
                      <a:pt x="322580" y="477520"/>
                    </a:cubicBezTo>
                    <a:cubicBezTo>
                      <a:pt x="318770" y="496570"/>
                      <a:pt x="316230" y="514350"/>
                      <a:pt x="303530" y="525780"/>
                    </a:cubicBezTo>
                    <a:cubicBezTo>
                      <a:pt x="289560" y="538480"/>
                      <a:pt x="259080" y="549910"/>
                      <a:pt x="240030" y="547370"/>
                    </a:cubicBezTo>
                    <a:cubicBezTo>
                      <a:pt x="219710" y="544830"/>
                      <a:pt x="196850" y="528320"/>
                      <a:pt x="185420" y="508000"/>
                    </a:cubicBezTo>
                    <a:cubicBezTo>
                      <a:pt x="170180" y="478790"/>
                      <a:pt x="177800" y="415290"/>
                      <a:pt x="181610" y="372110"/>
                    </a:cubicBezTo>
                    <a:cubicBezTo>
                      <a:pt x="184150" y="332740"/>
                      <a:pt x="189230" y="300990"/>
                      <a:pt x="201930" y="259080"/>
                    </a:cubicBezTo>
                    <a:cubicBezTo>
                      <a:pt x="219710" y="201930"/>
                      <a:pt x="246380" y="88900"/>
                      <a:pt x="289560" y="60960"/>
                    </a:cubicBezTo>
                    <a:cubicBezTo>
                      <a:pt x="322580" y="39370"/>
                      <a:pt x="384810" y="44450"/>
                      <a:pt x="414020" y="62230"/>
                    </a:cubicBezTo>
                    <a:cubicBezTo>
                      <a:pt x="443230" y="80010"/>
                      <a:pt x="459740" y="125730"/>
                      <a:pt x="467360" y="163830"/>
                    </a:cubicBezTo>
                    <a:cubicBezTo>
                      <a:pt x="474980" y="207010"/>
                      <a:pt x="452120" y="264160"/>
                      <a:pt x="450850" y="307340"/>
                    </a:cubicBezTo>
                    <a:cubicBezTo>
                      <a:pt x="449580" y="342900"/>
                      <a:pt x="472440" y="386080"/>
                      <a:pt x="457200" y="402590"/>
                    </a:cubicBezTo>
                    <a:cubicBezTo>
                      <a:pt x="441960" y="420370"/>
                      <a:pt x="373380" y="424180"/>
                      <a:pt x="356870" y="408940"/>
                    </a:cubicBezTo>
                    <a:cubicBezTo>
                      <a:pt x="341630" y="394970"/>
                      <a:pt x="359410" y="354330"/>
                      <a:pt x="350520" y="326390"/>
                    </a:cubicBezTo>
                    <a:cubicBezTo>
                      <a:pt x="339090" y="292100"/>
                      <a:pt x="313690" y="250190"/>
                      <a:pt x="284480" y="220980"/>
                    </a:cubicBezTo>
                    <a:cubicBezTo>
                      <a:pt x="255270" y="191770"/>
                      <a:pt x="173990" y="176530"/>
                      <a:pt x="172720" y="153670"/>
                    </a:cubicBezTo>
                    <a:cubicBezTo>
                      <a:pt x="171450" y="134620"/>
                      <a:pt x="243840" y="95250"/>
                      <a:pt x="246380" y="97790"/>
                    </a:cubicBezTo>
                    <a:cubicBezTo>
                      <a:pt x="248920" y="100330"/>
                      <a:pt x="229870" y="130810"/>
                      <a:pt x="218440" y="139700"/>
                    </a:cubicBezTo>
                    <a:cubicBezTo>
                      <a:pt x="208280" y="147320"/>
                      <a:pt x="196850" y="151130"/>
                      <a:pt x="185420" y="152400"/>
                    </a:cubicBezTo>
                    <a:cubicBezTo>
                      <a:pt x="173990" y="153670"/>
                      <a:pt x="162560" y="153670"/>
                      <a:pt x="151130" y="148590"/>
                    </a:cubicBezTo>
                    <a:cubicBezTo>
                      <a:pt x="137160" y="142240"/>
                      <a:pt x="120650" y="128270"/>
                      <a:pt x="113030" y="114300"/>
                    </a:cubicBezTo>
                    <a:cubicBezTo>
                      <a:pt x="105410" y="100330"/>
                      <a:pt x="102870" y="78740"/>
                      <a:pt x="107950" y="63500"/>
                    </a:cubicBezTo>
                    <a:cubicBezTo>
                      <a:pt x="113030" y="48260"/>
                      <a:pt x="127000" y="31750"/>
                      <a:pt x="140970" y="21590"/>
                    </a:cubicBezTo>
                    <a:cubicBezTo>
                      <a:pt x="153670" y="11430"/>
                      <a:pt x="173990" y="2540"/>
                      <a:pt x="187960" y="1270"/>
                    </a:cubicBezTo>
                    <a:cubicBezTo>
                      <a:pt x="199390" y="0"/>
                      <a:pt x="210820" y="3810"/>
                      <a:pt x="220980" y="8890"/>
                    </a:cubicBezTo>
                    <a:cubicBezTo>
                      <a:pt x="231140" y="13970"/>
                      <a:pt x="241300" y="19050"/>
                      <a:pt x="247650" y="29210"/>
                    </a:cubicBezTo>
                    <a:cubicBezTo>
                      <a:pt x="255270" y="40640"/>
                      <a:pt x="260350" y="58420"/>
                      <a:pt x="261620" y="77470"/>
                    </a:cubicBezTo>
                    <a:cubicBezTo>
                      <a:pt x="262890" y="104140"/>
                      <a:pt x="251460" y="142240"/>
                      <a:pt x="240030" y="176530"/>
                    </a:cubicBezTo>
                    <a:cubicBezTo>
                      <a:pt x="226060" y="217170"/>
                      <a:pt x="200660" y="280670"/>
                      <a:pt x="179070" y="306070"/>
                    </a:cubicBezTo>
                    <a:cubicBezTo>
                      <a:pt x="166370" y="320040"/>
                      <a:pt x="154940" y="327660"/>
                      <a:pt x="140970" y="331470"/>
                    </a:cubicBezTo>
                    <a:cubicBezTo>
                      <a:pt x="127000" y="335280"/>
                      <a:pt x="107950" y="332740"/>
                      <a:pt x="95250" y="325120"/>
                    </a:cubicBezTo>
                    <a:cubicBezTo>
                      <a:pt x="82550" y="317500"/>
                      <a:pt x="71120" y="303530"/>
                      <a:pt x="66040" y="289560"/>
                    </a:cubicBezTo>
                    <a:cubicBezTo>
                      <a:pt x="60960" y="275590"/>
                      <a:pt x="66040" y="243840"/>
                      <a:pt x="66040" y="243840"/>
                    </a:cubicBezTo>
                  </a:path>
                </a:pathLst>
              </a:custGeom>
              <a:solidFill>
                <a:srgbClr val="FDFAF0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" name="Group 108"/>
            <p:cNvGrpSpPr/>
            <p:nvPr/>
          </p:nvGrpSpPr>
          <p:grpSpPr>
            <a:xfrm>
              <a:off x="9855518" y="7240905"/>
              <a:ext cx="269558" cy="302895"/>
              <a:chOff x="0" y="0"/>
              <a:chExt cx="359410" cy="403860"/>
            </a:xfrm>
          </p:grpSpPr>
          <p:sp>
            <p:nvSpPr>
              <p:cNvPr id="109" name="Freeform 109"/>
              <p:cNvSpPr/>
              <p:nvPr/>
            </p:nvSpPr>
            <p:spPr>
              <a:xfrm>
                <a:off x="49530" y="50800"/>
                <a:ext cx="260350" cy="307340"/>
              </a:xfrm>
              <a:custGeom>
                <a:avLst/>
                <a:gdLst/>
                <a:ahLst/>
                <a:cxnLst/>
                <a:rect l="l" t="t" r="r" b="b"/>
                <a:pathLst>
                  <a:path w="260350" h="307340">
                    <a:moveTo>
                      <a:pt x="17780" y="269240"/>
                    </a:moveTo>
                    <a:cubicBezTo>
                      <a:pt x="74930" y="198120"/>
                      <a:pt x="88900" y="201930"/>
                      <a:pt x="93980" y="208280"/>
                    </a:cubicBezTo>
                    <a:cubicBezTo>
                      <a:pt x="99060" y="214630"/>
                      <a:pt x="102870" y="232410"/>
                      <a:pt x="97790" y="236220"/>
                    </a:cubicBezTo>
                    <a:cubicBezTo>
                      <a:pt x="91440" y="241300"/>
                      <a:pt x="44450" y="226060"/>
                      <a:pt x="44450" y="222250"/>
                    </a:cubicBezTo>
                    <a:cubicBezTo>
                      <a:pt x="44450" y="218440"/>
                      <a:pt x="73660" y="208280"/>
                      <a:pt x="81280" y="212090"/>
                    </a:cubicBezTo>
                    <a:cubicBezTo>
                      <a:pt x="88900" y="215900"/>
                      <a:pt x="91440" y="243840"/>
                      <a:pt x="90170" y="245110"/>
                    </a:cubicBezTo>
                    <a:cubicBezTo>
                      <a:pt x="88900" y="246380"/>
                      <a:pt x="69850" y="226060"/>
                      <a:pt x="71120" y="215900"/>
                    </a:cubicBezTo>
                    <a:cubicBezTo>
                      <a:pt x="72390" y="203200"/>
                      <a:pt x="95250" y="181610"/>
                      <a:pt x="107950" y="177800"/>
                    </a:cubicBezTo>
                    <a:cubicBezTo>
                      <a:pt x="118110" y="175260"/>
                      <a:pt x="135890" y="179070"/>
                      <a:pt x="140970" y="186690"/>
                    </a:cubicBezTo>
                    <a:cubicBezTo>
                      <a:pt x="146050" y="194310"/>
                      <a:pt x="130810" y="215900"/>
                      <a:pt x="135890" y="219710"/>
                    </a:cubicBezTo>
                    <a:cubicBezTo>
                      <a:pt x="142240" y="224790"/>
                      <a:pt x="185420" y="207010"/>
                      <a:pt x="186690" y="198120"/>
                    </a:cubicBezTo>
                    <a:cubicBezTo>
                      <a:pt x="187960" y="191770"/>
                      <a:pt x="170180" y="185420"/>
                      <a:pt x="168910" y="179070"/>
                    </a:cubicBezTo>
                    <a:cubicBezTo>
                      <a:pt x="167640" y="172720"/>
                      <a:pt x="173990" y="161290"/>
                      <a:pt x="180340" y="158750"/>
                    </a:cubicBezTo>
                    <a:cubicBezTo>
                      <a:pt x="187960" y="154940"/>
                      <a:pt x="217170" y="167640"/>
                      <a:pt x="217170" y="168910"/>
                    </a:cubicBezTo>
                    <a:cubicBezTo>
                      <a:pt x="217170" y="171450"/>
                      <a:pt x="147320" y="176530"/>
                      <a:pt x="137160" y="166370"/>
                    </a:cubicBezTo>
                    <a:cubicBezTo>
                      <a:pt x="130810" y="160020"/>
                      <a:pt x="130810" y="143510"/>
                      <a:pt x="135890" y="137160"/>
                    </a:cubicBezTo>
                    <a:cubicBezTo>
                      <a:pt x="140970" y="130810"/>
                      <a:pt x="168910" y="129540"/>
                      <a:pt x="168910" y="128270"/>
                    </a:cubicBezTo>
                    <a:cubicBezTo>
                      <a:pt x="168910" y="127000"/>
                      <a:pt x="140970" y="135890"/>
                      <a:pt x="138430" y="132080"/>
                    </a:cubicBezTo>
                    <a:cubicBezTo>
                      <a:pt x="134620" y="127000"/>
                      <a:pt x="160020" y="90170"/>
                      <a:pt x="171450" y="85090"/>
                    </a:cubicBezTo>
                    <a:cubicBezTo>
                      <a:pt x="179070" y="81280"/>
                      <a:pt x="190500" y="83820"/>
                      <a:pt x="195580" y="88900"/>
                    </a:cubicBezTo>
                    <a:cubicBezTo>
                      <a:pt x="201930" y="93980"/>
                      <a:pt x="207010" y="105410"/>
                      <a:pt x="205740" y="115570"/>
                    </a:cubicBezTo>
                    <a:cubicBezTo>
                      <a:pt x="203200" y="129540"/>
                      <a:pt x="179070" y="156210"/>
                      <a:pt x="166370" y="163830"/>
                    </a:cubicBezTo>
                    <a:cubicBezTo>
                      <a:pt x="158750" y="168910"/>
                      <a:pt x="148590" y="170180"/>
                      <a:pt x="142240" y="167640"/>
                    </a:cubicBezTo>
                    <a:cubicBezTo>
                      <a:pt x="135890" y="165100"/>
                      <a:pt x="127000" y="157480"/>
                      <a:pt x="125730" y="151130"/>
                    </a:cubicBezTo>
                    <a:cubicBezTo>
                      <a:pt x="124460" y="143510"/>
                      <a:pt x="128270" y="132080"/>
                      <a:pt x="135890" y="123190"/>
                    </a:cubicBezTo>
                    <a:cubicBezTo>
                      <a:pt x="149860" y="109220"/>
                      <a:pt x="196850" y="85090"/>
                      <a:pt x="217170" y="87630"/>
                    </a:cubicBezTo>
                    <a:cubicBezTo>
                      <a:pt x="229870" y="88900"/>
                      <a:pt x="245110" y="104140"/>
                      <a:pt x="247650" y="111760"/>
                    </a:cubicBezTo>
                    <a:cubicBezTo>
                      <a:pt x="248920" y="116840"/>
                      <a:pt x="247650" y="124460"/>
                      <a:pt x="242570" y="128270"/>
                    </a:cubicBezTo>
                    <a:cubicBezTo>
                      <a:pt x="233680" y="135890"/>
                      <a:pt x="185420" y="130810"/>
                      <a:pt x="184150" y="137160"/>
                    </a:cubicBezTo>
                    <a:cubicBezTo>
                      <a:pt x="182880" y="142240"/>
                      <a:pt x="222250" y="149860"/>
                      <a:pt x="226060" y="161290"/>
                    </a:cubicBezTo>
                    <a:cubicBezTo>
                      <a:pt x="229870" y="171450"/>
                      <a:pt x="223520" y="191770"/>
                      <a:pt x="213360" y="198120"/>
                    </a:cubicBezTo>
                    <a:cubicBezTo>
                      <a:pt x="198120" y="207010"/>
                      <a:pt x="140970" y="176530"/>
                      <a:pt x="124460" y="182880"/>
                    </a:cubicBezTo>
                    <a:cubicBezTo>
                      <a:pt x="115570" y="186690"/>
                      <a:pt x="105410" y="200660"/>
                      <a:pt x="107950" y="205740"/>
                    </a:cubicBezTo>
                    <a:cubicBezTo>
                      <a:pt x="113030" y="214630"/>
                      <a:pt x="215900" y="193040"/>
                      <a:pt x="218440" y="199390"/>
                    </a:cubicBezTo>
                    <a:cubicBezTo>
                      <a:pt x="219710" y="203200"/>
                      <a:pt x="196850" y="208280"/>
                      <a:pt x="194310" y="215900"/>
                    </a:cubicBezTo>
                    <a:cubicBezTo>
                      <a:pt x="191770" y="222250"/>
                      <a:pt x="205740" y="241300"/>
                      <a:pt x="205740" y="241300"/>
                    </a:cubicBezTo>
                    <a:cubicBezTo>
                      <a:pt x="207010" y="241300"/>
                      <a:pt x="204470" y="215900"/>
                      <a:pt x="195580" y="207010"/>
                    </a:cubicBezTo>
                    <a:cubicBezTo>
                      <a:pt x="184150" y="195580"/>
                      <a:pt x="157480" y="186690"/>
                      <a:pt x="135890" y="184150"/>
                    </a:cubicBezTo>
                    <a:cubicBezTo>
                      <a:pt x="113030" y="181610"/>
                      <a:pt x="76200" y="187960"/>
                      <a:pt x="60960" y="198120"/>
                    </a:cubicBezTo>
                    <a:cubicBezTo>
                      <a:pt x="50800" y="204470"/>
                      <a:pt x="49530" y="220980"/>
                      <a:pt x="41910" y="226060"/>
                    </a:cubicBezTo>
                    <a:cubicBezTo>
                      <a:pt x="35560" y="229870"/>
                      <a:pt x="24130" y="232410"/>
                      <a:pt x="17780" y="229870"/>
                    </a:cubicBezTo>
                    <a:cubicBezTo>
                      <a:pt x="10160" y="227330"/>
                      <a:pt x="2540" y="214630"/>
                      <a:pt x="1270" y="207010"/>
                    </a:cubicBezTo>
                    <a:cubicBezTo>
                      <a:pt x="0" y="199390"/>
                      <a:pt x="3810" y="191770"/>
                      <a:pt x="11430" y="185420"/>
                    </a:cubicBezTo>
                    <a:cubicBezTo>
                      <a:pt x="30480" y="170180"/>
                      <a:pt x="129540" y="180340"/>
                      <a:pt x="144780" y="156210"/>
                    </a:cubicBezTo>
                    <a:cubicBezTo>
                      <a:pt x="157480" y="135890"/>
                      <a:pt x="130810" y="85090"/>
                      <a:pt x="120650" y="66040"/>
                    </a:cubicBezTo>
                    <a:cubicBezTo>
                      <a:pt x="115570" y="55880"/>
                      <a:pt x="109220" y="45720"/>
                      <a:pt x="101600" y="45720"/>
                    </a:cubicBezTo>
                    <a:cubicBezTo>
                      <a:pt x="90170" y="45720"/>
                      <a:pt x="57150" y="74930"/>
                      <a:pt x="59690" y="88900"/>
                    </a:cubicBezTo>
                    <a:cubicBezTo>
                      <a:pt x="62230" y="106680"/>
                      <a:pt x="146050" y="120650"/>
                      <a:pt x="157480" y="138430"/>
                    </a:cubicBezTo>
                    <a:cubicBezTo>
                      <a:pt x="163830" y="148590"/>
                      <a:pt x="162560" y="162560"/>
                      <a:pt x="157480" y="168910"/>
                    </a:cubicBezTo>
                    <a:cubicBezTo>
                      <a:pt x="151130" y="175260"/>
                      <a:pt x="128270" y="177800"/>
                      <a:pt x="120650" y="172720"/>
                    </a:cubicBezTo>
                    <a:cubicBezTo>
                      <a:pt x="114300" y="168910"/>
                      <a:pt x="110490" y="157480"/>
                      <a:pt x="111760" y="149860"/>
                    </a:cubicBezTo>
                    <a:cubicBezTo>
                      <a:pt x="113030" y="142240"/>
                      <a:pt x="125730" y="129540"/>
                      <a:pt x="133350" y="128270"/>
                    </a:cubicBezTo>
                    <a:cubicBezTo>
                      <a:pt x="140970" y="127000"/>
                      <a:pt x="151130" y="130810"/>
                      <a:pt x="156210" y="135890"/>
                    </a:cubicBezTo>
                    <a:cubicBezTo>
                      <a:pt x="161290" y="140970"/>
                      <a:pt x="165100" y="152400"/>
                      <a:pt x="162560" y="158750"/>
                    </a:cubicBezTo>
                    <a:cubicBezTo>
                      <a:pt x="158750" y="166370"/>
                      <a:pt x="144780" y="176530"/>
                      <a:pt x="130810" y="177800"/>
                    </a:cubicBezTo>
                    <a:cubicBezTo>
                      <a:pt x="105410" y="179070"/>
                      <a:pt x="35560" y="142240"/>
                      <a:pt x="17780" y="124460"/>
                    </a:cubicBezTo>
                    <a:cubicBezTo>
                      <a:pt x="8890" y="115570"/>
                      <a:pt x="6350" y="109220"/>
                      <a:pt x="6350" y="99060"/>
                    </a:cubicBezTo>
                    <a:cubicBezTo>
                      <a:pt x="6350" y="86360"/>
                      <a:pt x="13970" y="68580"/>
                      <a:pt x="21590" y="55880"/>
                    </a:cubicBezTo>
                    <a:cubicBezTo>
                      <a:pt x="30480" y="41910"/>
                      <a:pt x="41910" y="27940"/>
                      <a:pt x="55880" y="19050"/>
                    </a:cubicBezTo>
                    <a:cubicBezTo>
                      <a:pt x="69850" y="10160"/>
                      <a:pt x="88900" y="0"/>
                      <a:pt x="105410" y="0"/>
                    </a:cubicBezTo>
                    <a:cubicBezTo>
                      <a:pt x="121920" y="0"/>
                      <a:pt x="140970" y="10160"/>
                      <a:pt x="152400" y="21590"/>
                    </a:cubicBezTo>
                    <a:cubicBezTo>
                      <a:pt x="162560" y="31750"/>
                      <a:pt x="167640" y="45720"/>
                      <a:pt x="171450" y="62230"/>
                    </a:cubicBezTo>
                    <a:cubicBezTo>
                      <a:pt x="176530" y="82550"/>
                      <a:pt x="167640" y="116840"/>
                      <a:pt x="173990" y="133350"/>
                    </a:cubicBezTo>
                    <a:cubicBezTo>
                      <a:pt x="177800" y="144780"/>
                      <a:pt x="193040" y="148590"/>
                      <a:pt x="191770" y="157480"/>
                    </a:cubicBezTo>
                    <a:cubicBezTo>
                      <a:pt x="190500" y="171450"/>
                      <a:pt x="165100" y="195580"/>
                      <a:pt x="142240" y="207010"/>
                    </a:cubicBezTo>
                    <a:cubicBezTo>
                      <a:pt x="111760" y="223520"/>
                      <a:pt x="39370" y="238760"/>
                      <a:pt x="17780" y="229870"/>
                    </a:cubicBezTo>
                    <a:cubicBezTo>
                      <a:pt x="7620" y="226060"/>
                      <a:pt x="2540" y="215900"/>
                      <a:pt x="1270" y="207010"/>
                    </a:cubicBezTo>
                    <a:cubicBezTo>
                      <a:pt x="0" y="195580"/>
                      <a:pt x="7620" y="180340"/>
                      <a:pt x="17780" y="168910"/>
                    </a:cubicBezTo>
                    <a:cubicBezTo>
                      <a:pt x="30480" y="154940"/>
                      <a:pt x="52070" y="140970"/>
                      <a:pt x="74930" y="134620"/>
                    </a:cubicBezTo>
                    <a:cubicBezTo>
                      <a:pt x="105410" y="127000"/>
                      <a:pt x="160020" y="130810"/>
                      <a:pt x="189230" y="140970"/>
                    </a:cubicBezTo>
                    <a:cubicBezTo>
                      <a:pt x="209550" y="148590"/>
                      <a:pt x="224790" y="162560"/>
                      <a:pt x="236220" y="176530"/>
                    </a:cubicBezTo>
                    <a:cubicBezTo>
                      <a:pt x="247650" y="189230"/>
                      <a:pt x="257810" y="207010"/>
                      <a:pt x="259080" y="222250"/>
                    </a:cubicBezTo>
                    <a:cubicBezTo>
                      <a:pt x="260350" y="237490"/>
                      <a:pt x="255270" y="257810"/>
                      <a:pt x="247650" y="269240"/>
                    </a:cubicBezTo>
                    <a:cubicBezTo>
                      <a:pt x="241300" y="278130"/>
                      <a:pt x="229870" y="285750"/>
                      <a:pt x="219710" y="288290"/>
                    </a:cubicBezTo>
                    <a:cubicBezTo>
                      <a:pt x="210820" y="290830"/>
                      <a:pt x="200660" y="293370"/>
                      <a:pt x="190500" y="288290"/>
                    </a:cubicBezTo>
                    <a:cubicBezTo>
                      <a:pt x="175260" y="280670"/>
                      <a:pt x="152400" y="254000"/>
                      <a:pt x="147320" y="233680"/>
                    </a:cubicBezTo>
                    <a:cubicBezTo>
                      <a:pt x="142240" y="213360"/>
                      <a:pt x="149860" y="184150"/>
                      <a:pt x="161290" y="168910"/>
                    </a:cubicBezTo>
                    <a:cubicBezTo>
                      <a:pt x="172720" y="153670"/>
                      <a:pt x="201930" y="139700"/>
                      <a:pt x="217170" y="139700"/>
                    </a:cubicBezTo>
                    <a:cubicBezTo>
                      <a:pt x="228600" y="139700"/>
                      <a:pt x="240030" y="149860"/>
                      <a:pt x="247650" y="157480"/>
                    </a:cubicBezTo>
                    <a:cubicBezTo>
                      <a:pt x="254000" y="165100"/>
                      <a:pt x="259080" y="173990"/>
                      <a:pt x="259080" y="184150"/>
                    </a:cubicBezTo>
                    <a:cubicBezTo>
                      <a:pt x="259080" y="198120"/>
                      <a:pt x="251460" y="219710"/>
                      <a:pt x="242570" y="231140"/>
                    </a:cubicBezTo>
                    <a:cubicBezTo>
                      <a:pt x="234950" y="241300"/>
                      <a:pt x="223520" y="246380"/>
                      <a:pt x="209550" y="251460"/>
                    </a:cubicBezTo>
                    <a:cubicBezTo>
                      <a:pt x="186690" y="259080"/>
                      <a:pt x="139700" y="261620"/>
                      <a:pt x="115570" y="257810"/>
                    </a:cubicBezTo>
                    <a:cubicBezTo>
                      <a:pt x="99060" y="255270"/>
                      <a:pt x="86360" y="250190"/>
                      <a:pt x="76200" y="241300"/>
                    </a:cubicBezTo>
                    <a:cubicBezTo>
                      <a:pt x="67310" y="232410"/>
                      <a:pt x="59690" y="218440"/>
                      <a:pt x="58420" y="205740"/>
                    </a:cubicBezTo>
                    <a:cubicBezTo>
                      <a:pt x="55880" y="190500"/>
                      <a:pt x="59690" y="166370"/>
                      <a:pt x="69850" y="153670"/>
                    </a:cubicBezTo>
                    <a:cubicBezTo>
                      <a:pt x="81280" y="140970"/>
                      <a:pt x="104140" y="134620"/>
                      <a:pt x="124460" y="132080"/>
                    </a:cubicBezTo>
                    <a:cubicBezTo>
                      <a:pt x="147320" y="128270"/>
                      <a:pt x="184150" y="127000"/>
                      <a:pt x="201930" y="137160"/>
                    </a:cubicBezTo>
                    <a:cubicBezTo>
                      <a:pt x="215900" y="144780"/>
                      <a:pt x="228600" y="161290"/>
                      <a:pt x="228600" y="172720"/>
                    </a:cubicBezTo>
                    <a:cubicBezTo>
                      <a:pt x="228600" y="181610"/>
                      <a:pt x="220980" y="194310"/>
                      <a:pt x="213360" y="198120"/>
                    </a:cubicBezTo>
                    <a:cubicBezTo>
                      <a:pt x="207010" y="201930"/>
                      <a:pt x="198120" y="199390"/>
                      <a:pt x="189230" y="195580"/>
                    </a:cubicBezTo>
                    <a:cubicBezTo>
                      <a:pt x="173990" y="187960"/>
                      <a:pt x="138430" y="158750"/>
                      <a:pt x="137160" y="139700"/>
                    </a:cubicBezTo>
                    <a:cubicBezTo>
                      <a:pt x="135890" y="120650"/>
                      <a:pt x="167640" y="86360"/>
                      <a:pt x="186690" y="78740"/>
                    </a:cubicBezTo>
                    <a:cubicBezTo>
                      <a:pt x="201930" y="72390"/>
                      <a:pt x="236220" y="80010"/>
                      <a:pt x="236220" y="83820"/>
                    </a:cubicBezTo>
                    <a:cubicBezTo>
                      <a:pt x="236220" y="87630"/>
                      <a:pt x="201930" y="97790"/>
                      <a:pt x="201930" y="97790"/>
                    </a:cubicBezTo>
                    <a:cubicBezTo>
                      <a:pt x="201930" y="97790"/>
                      <a:pt x="215900" y="86360"/>
                      <a:pt x="223520" y="87630"/>
                    </a:cubicBezTo>
                    <a:cubicBezTo>
                      <a:pt x="231140" y="88900"/>
                      <a:pt x="243840" y="97790"/>
                      <a:pt x="246380" y="105410"/>
                    </a:cubicBezTo>
                    <a:cubicBezTo>
                      <a:pt x="248920" y="111760"/>
                      <a:pt x="246380" y="121920"/>
                      <a:pt x="242570" y="128270"/>
                    </a:cubicBezTo>
                    <a:cubicBezTo>
                      <a:pt x="237490" y="135890"/>
                      <a:pt x="226060" y="142240"/>
                      <a:pt x="213360" y="148590"/>
                    </a:cubicBezTo>
                    <a:cubicBezTo>
                      <a:pt x="196850" y="157480"/>
                      <a:pt x="163830" y="173990"/>
                      <a:pt x="148590" y="168910"/>
                    </a:cubicBezTo>
                    <a:cubicBezTo>
                      <a:pt x="137160" y="165100"/>
                      <a:pt x="125730" y="149860"/>
                      <a:pt x="125730" y="138430"/>
                    </a:cubicBezTo>
                    <a:cubicBezTo>
                      <a:pt x="125730" y="123190"/>
                      <a:pt x="156210" y="87630"/>
                      <a:pt x="171450" y="85090"/>
                    </a:cubicBezTo>
                    <a:cubicBezTo>
                      <a:pt x="182880" y="82550"/>
                      <a:pt x="201930" y="92710"/>
                      <a:pt x="205740" y="102870"/>
                    </a:cubicBezTo>
                    <a:cubicBezTo>
                      <a:pt x="209550" y="114300"/>
                      <a:pt x="195580" y="143510"/>
                      <a:pt x="184150" y="154940"/>
                    </a:cubicBezTo>
                    <a:cubicBezTo>
                      <a:pt x="175260" y="165100"/>
                      <a:pt x="156210" y="176530"/>
                      <a:pt x="147320" y="173990"/>
                    </a:cubicBezTo>
                    <a:cubicBezTo>
                      <a:pt x="139700" y="171450"/>
                      <a:pt x="130810" y="152400"/>
                      <a:pt x="133350" y="143510"/>
                    </a:cubicBezTo>
                    <a:cubicBezTo>
                      <a:pt x="137160" y="133350"/>
                      <a:pt x="165100" y="119380"/>
                      <a:pt x="179070" y="119380"/>
                    </a:cubicBezTo>
                    <a:cubicBezTo>
                      <a:pt x="190500" y="119380"/>
                      <a:pt x="204470" y="127000"/>
                      <a:pt x="212090" y="135890"/>
                    </a:cubicBezTo>
                    <a:cubicBezTo>
                      <a:pt x="219710" y="143510"/>
                      <a:pt x="227330" y="160020"/>
                      <a:pt x="223520" y="168910"/>
                    </a:cubicBezTo>
                    <a:cubicBezTo>
                      <a:pt x="218440" y="180340"/>
                      <a:pt x="176530" y="195580"/>
                      <a:pt x="171450" y="190500"/>
                    </a:cubicBezTo>
                    <a:cubicBezTo>
                      <a:pt x="167640" y="186690"/>
                      <a:pt x="176530" y="160020"/>
                      <a:pt x="185420" y="156210"/>
                    </a:cubicBezTo>
                    <a:cubicBezTo>
                      <a:pt x="195580" y="152400"/>
                      <a:pt x="229870" y="163830"/>
                      <a:pt x="232410" y="175260"/>
                    </a:cubicBezTo>
                    <a:cubicBezTo>
                      <a:pt x="236220" y="190500"/>
                      <a:pt x="194310" y="237490"/>
                      <a:pt x="172720" y="248920"/>
                    </a:cubicBezTo>
                    <a:cubicBezTo>
                      <a:pt x="157480" y="257810"/>
                      <a:pt x="139700" y="259080"/>
                      <a:pt x="127000" y="255270"/>
                    </a:cubicBezTo>
                    <a:cubicBezTo>
                      <a:pt x="115570" y="251460"/>
                      <a:pt x="105410" y="242570"/>
                      <a:pt x="100330" y="231140"/>
                    </a:cubicBezTo>
                    <a:cubicBezTo>
                      <a:pt x="95250" y="218440"/>
                      <a:pt x="96520" y="190500"/>
                      <a:pt x="102870" y="181610"/>
                    </a:cubicBezTo>
                    <a:cubicBezTo>
                      <a:pt x="106680" y="176530"/>
                      <a:pt x="114300" y="173990"/>
                      <a:pt x="120650" y="175260"/>
                    </a:cubicBezTo>
                    <a:cubicBezTo>
                      <a:pt x="128270" y="176530"/>
                      <a:pt x="139700" y="184150"/>
                      <a:pt x="143510" y="191770"/>
                    </a:cubicBezTo>
                    <a:cubicBezTo>
                      <a:pt x="146050" y="198120"/>
                      <a:pt x="146050" y="208280"/>
                      <a:pt x="140970" y="215900"/>
                    </a:cubicBezTo>
                    <a:cubicBezTo>
                      <a:pt x="132080" y="229870"/>
                      <a:pt x="96520" y="259080"/>
                      <a:pt x="80010" y="257810"/>
                    </a:cubicBezTo>
                    <a:cubicBezTo>
                      <a:pt x="66040" y="256540"/>
                      <a:pt x="41910" y="229870"/>
                      <a:pt x="44450" y="222250"/>
                    </a:cubicBezTo>
                    <a:cubicBezTo>
                      <a:pt x="45720" y="215900"/>
                      <a:pt x="73660" y="208280"/>
                      <a:pt x="81280" y="212090"/>
                    </a:cubicBezTo>
                    <a:cubicBezTo>
                      <a:pt x="88900" y="215900"/>
                      <a:pt x="93980" y="242570"/>
                      <a:pt x="90170" y="245110"/>
                    </a:cubicBezTo>
                    <a:cubicBezTo>
                      <a:pt x="86360" y="247650"/>
                      <a:pt x="50800" y="222250"/>
                      <a:pt x="52070" y="214630"/>
                    </a:cubicBezTo>
                    <a:cubicBezTo>
                      <a:pt x="52070" y="208280"/>
                      <a:pt x="69850" y="199390"/>
                      <a:pt x="77470" y="200660"/>
                    </a:cubicBezTo>
                    <a:cubicBezTo>
                      <a:pt x="86360" y="201930"/>
                      <a:pt x="99060" y="213360"/>
                      <a:pt x="100330" y="224790"/>
                    </a:cubicBezTo>
                    <a:cubicBezTo>
                      <a:pt x="102870" y="242570"/>
                      <a:pt x="72390" y="293370"/>
                      <a:pt x="55880" y="302260"/>
                    </a:cubicBezTo>
                    <a:cubicBezTo>
                      <a:pt x="46990" y="307340"/>
                      <a:pt x="33020" y="307340"/>
                      <a:pt x="26670" y="302260"/>
                    </a:cubicBezTo>
                    <a:cubicBezTo>
                      <a:pt x="20320" y="297180"/>
                      <a:pt x="17780" y="269240"/>
                      <a:pt x="17780" y="269240"/>
                    </a:cubicBezTo>
                  </a:path>
                </a:pathLst>
              </a:custGeom>
              <a:solidFill>
                <a:srgbClr val="623D3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" name="Group 110"/>
            <p:cNvGrpSpPr/>
            <p:nvPr/>
          </p:nvGrpSpPr>
          <p:grpSpPr>
            <a:xfrm>
              <a:off x="9777412" y="6949440"/>
              <a:ext cx="328612" cy="288608"/>
              <a:chOff x="0" y="0"/>
              <a:chExt cx="438150" cy="384810"/>
            </a:xfrm>
          </p:grpSpPr>
          <p:sp>
            <p:nvSpPr>
              <p:cNvPr id="111" name="Freeform 111"/>
              <p:cNvSpPr/>
              <p:nvPr/>
            </p:nvSpPr>
            <p:spPr>
              <a:xfrm>
                <a:off x="41910" y="49530"/>
                <a:ext cx="34925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349250" h="287020">
                    <a:moveTo>
                      <a:pt x="173990" y="149860"/>
                    </a:moveTo>
                    <a:cubicBezTo>
                      <a:pt x="110490" y="224790"/>
                      <a:pt x="101600" y="224790"/>
                      <a:pt x="95250" y="220980"/>
                    </a:cubicBezTo>
                    <a:cubicBezTo>
                      <a:pt x="88900" y="217170"/>
                      <a:pt x="82550" y="210820"/>
                      <a:pt x="82550" y="201930"/>
                    </a:cubicBezTo>
                    <a:cubicBezTo>
                      <a:pt x="83820" y="181610"/>
                      <a:pt x="144780" y="111760"/>
                      <a:pt x="167640" y="101600"/>
                    </a:cubicBezTo>
                    <a:cubicBezTo>
                      <a:pt x="179070" y="96520"/>
                      <a:pt x="195580" y="97790"/>
                      <a:pt x="196850" y="101600"/>
                    </a:cubicBezTo>
                    <a:cubicBezTo>
                      <a:pt x="199390" y="109220"/>
                      <a:pt x="152400" y="158750"/>
                      <a:pt x="133350" y="162560"/>
                    </a:cubicBezTo>
                    <a:cubicBezTo>
                      <a:pt x="120650" y="165100"/>
                      <a:pt x="100330" y="157480"/>
                      <a:pt x="97790" y="147320"/>
                    </a:cubicBezTo>
                    <a:cubicBezTo>
                      <a:pt x="92710" y="133350"/>
                      <a:pt x="134620" y="99060"/>
                      <a:pt x="139700" y="76200"/>
                    </a:cubicBezTo>
                    <a:cubicBezTo>
                      <a:pt x="143510" y="58420"/>
                      <a:pt x="130810" y="35560"/>
                      <a:pt x="134620" y="22860"/>
                    </a:cubicBezTo>
                    <a:cubicBezTo>
                      <a:pt x="137160" y="12700"/>
                      <a:pt x="146050" y="3810"/>
                      <a:pt x="153670" y="1270"/>
                    </a:cubicBezTo>
                    <a:cubicBezTo>
                      <a:pt x="160020" y="0"/>
                      <a:pt x="171450" y="3810"/>
                      <a:pt x="176530" y="8890"/>
                    </a:cubicBezTo>
                    <a:cubicBezTo>
                      <a:pt x="181610" y="13970"/>
                      <a:pt x="186690" y="24130"/>
                      <a:pt x="184150" y="30480"/>
                    </a:cubicBezTo>
                    <a:cubicBezTo>
                      <a:pt x="180340" y="40640"/>
                      <a:pt x="158750" y="54610"/>
                      <a:pt x="144780" y="57150"/>
                    </a:cubicBezTo>
                    <a:cubicBezTo>
                      <a:pt x="130810" y="59690"/>
                      <a:pt x="107950" y="52070"/>
                      <a:pt x="101600" y="44450"/>
                    </a:cubicBezTo>
                    <a:cubicBezTo>
                      <a:pt x="96520" y="38100"/>
                      <a:pt x="97790" y="26670"/>
                      <a:pt x="101600" y="20320"/>
                    </a:cubicBezTo>
                    <a:cubicBezTo>
                      <a:pt x="105410" y="13970"/>
                      <a:pt x="113030" y="6350"/>
                      <a:pt x="121920" y="7620"/>
                    </a:cubicBezTo>
                    <a:cubicBezTo>
                      <a:pt x="142240" y="10160"/>
                      <a:pt x="186690" y="96520"/>
                      <a:pt x="209550" y="109220"/>
                    </a:cubicBezTo>
                    <a:cubicBezTo>
                      <a:pt x="220980" y="115570"/>
                      <a:pt x="232410" y="109220"/>
                      <a:pt x="238760" y="114300"/>
                    </a:cubicBezTo>
                    <a:cubicBezTo>
                      <a:pt x="243840" y="119380"/>
                      <a:pt x="247650" y="129540"/>
                      <a:pt x="246380" y="137160"/>
                    </a:cubicBezTo>
                    <a:cubicBezTo>
                      <a:pt x="245110" y="143510"/>
                      <a:pt x="238760" y="153670"/>
                      <a:pt x="232410" y="156210"/>
                    </a:cubicBezTo>
                    <a:cubicBezTo>
                      <a:pt x="226060" y="158750"/>
                      <a:pt x="214630" y="151130"/>
                      <a:pt x="209550" y="154940"/>
                    </a:cubicBezTo>
                    <a:cubicBezTo>
                      <a:pt x="204470" y="158750"/>
                      <a:pt x="209550" y="176530"/>
                      <a:pt x="203200" y="182880"/>
                    </a:cubicBezTo>
                    <a:cubicBezTo>
                      <a:pt x="193040" y="193040"/>
                      <a:pt x="157480" y="200660"/>
                      <a:pt x="140970" y="196850"/>
                    </a:cubicBezTo>
                    <a:cubicBezTo>
                      <a:pt x="127000" y="193040"/>
                      <a:pt x="114300" y="180340"/>
                      <a:pt x="106680" y="168910"/>
                    </a:cubicBezTo>
                    <a:cubicBezTo>
                      <a:pt x="100330" y="158750"/>
                      <a:pt x="104140" y="132080"/>
                      <a:pt x="97790" y="130810"/>
                    </a:cubicBezTo>
                    <a:cubicBezTo>
                      <a:pt x="92710" y="129540"/>
                      <a:pt x="73660" y="152400"/>
                      <a:pt x="74930" y="154940"/>
                    </a:cubicBezTo>
                    <a:cubicBezTo>
                      <a:pt x="77470" y="158750"/>
                      <a:pt x="111760" y="137160"/>
                      <a:pt x="124460" y="139700"/>
                    </a:cubicBezTo>
                    <a:cubicBezTo>
                      <a:pt x="134620" y="142240"/>
                      <a:pt x="147320" y="153670"/>
                      <a:pt x="148590" y="162560"/>
                    </a:cubicBezTo>
                    <a:cubicBezTo>
                      <a:pt x="149860" y="170180"/>
                      <a:pt x="140970" y="185420"/>
                      <a:pt x="133350" y="187960"/>
                    </a:cubicBezTo>
                    <a:cubicBezTo>
                      <a:pt x="124460" y="190500"/>
                      <a:pt x="107950" y="185420"/>
                      <a:pt x="99060" y="176530"/>
                    </a:cubicBezTo>
                    <a:cubicBezTo>
                      <a:pt x="85090" y="162560"/>
                      <a:pt x="73660" y="93980"/>
                      <a:pt x="77470" y="92710"/>
                    </a:cubicBezTo>
                    <a:cubicBezTo>
                      <a:pt x="80010" y="91440"/>
                      <a:pt x="88900" y="123190"/>
                      <a:pt x="100330" y="124460"/>
                    </a:cubicBezTo>
                    <a:cubicBezTo>
                      <a:pt x="118110" y="127000"/>
                      <a:pt x="161290" y="63500"/>
                      <a:pt x="181610" y="63500"/>
                    </a:cubicBezTo>
                    <a:cubicBezTo>
                      <a:pt x="194310" y="63500"/>
                      <a:pt x="209550" y="77470"/>
                      <a:pt x="212090" y="86360"/>
                    </a:cubicBezTo>
                    <a:cubicBezTo>
                      <a:pt x="213360" y="92710"/>
                      <a:pt x="210820" y="101600"/>
                      <a:pt x="203200" y="107950"/>
                    </a:cubicBezTo>
                    <a:cubicBezTo>
                      <a:pt x="184150" y="123190"/>
                      <a:pt x="74930" y="116840"/>
                      <a:pt x="59690" y="137160"/>
                    </a:cubicBezTo>
                    <a:cubicBezTo>
                      <a:pt x="52070" y="148590"/>
                      <a:pt x="59690" y="165100"/>
                      <a:pt x="64770" y="179070"/>
                    </a:cubicBezTo>
                    <a:cubicBezTo>
                      <a:pt x="72390" y="198120"/>
                      <a:pt x="87630" y="232410"/>
                      <a:pt x="106680" y="238760"/>
                    </a:cubicBezTo>
                    <a:cubicBezTo>
                      <a:pt x="125730" y="245110"/>
                      <a:pt x="168910" y="227330"/>
                      <a:pt x="181610" y="210820"/>
                    </a:cubicBezTo>
                    <a:cubicBezTo>
                      <a:pt x="191770" y="198120"/>
                      <a:pt x="189230" y="176530"/>
                      <a:pt x="187960" y="158750"/>
                    </a:cubicBezTo>
                    <a:cubicBezTo>
                      <a:pt x="186690" y="140970"/>
                      <a:pt x="182880" y="106680"/>
                      <a:pt x="173990" y="102870"/>
                    </a:cubicBezTo>
                    <a:cubicBezTo>
                      <a:pt x="166370" y="100330"/>
                      <a:pt x="148590" y="114300"/>
                      <a:pt x="144780" y="123190"/>
                    </a:cubicBezTo>
                    <a:cubicBezTo>
                      <a:pt x="142240" y="130810"/>
                      <a:pt x="142240" y="142240"/>
                      <a:pt x="149860" y="149860"/>
                    </a:cubicBezTo>
                    <a:cubicBezTo>
                      <a:pt x="163830" y="163830"/>
                      <a:pt x="228600" y="176530"/>
                      <a:pt x="256540" y="171450"/>
                    </a:cubicBezTo>
                    <a:cubicBezTo>
                      <a:pt x="276860" y="167640"/>
                      <a:pt x="304800" y="149860"/>
                      <a:pt x="303530" y="142240"/>
                    </a:cubicBezTo>
                    <a:cubicBezTo>
                      <a:pt x="302260" y="134620"/>
                      <a:pt x="276860" y="125730"/>
                      <a:pt x="261620" y="125730"/>
                    </a:cubicBezTo>
                    <a:cubicBezTo>
                      <a:pt x="243840" y="125730"/>
                      <a:pt x="203200" y="143510"/>
                      <a:pt x="204470" y="148590"/>
                    </a:cubicBezTo>
                    <a:cubicBezTo>
                      <a:pt x="205740" y="153670"/>
                      <a:pt x="264160" y="142240"/>
                      <a:pt x="283210" y="152400"/>
                    </a:cubicBezTo>
                    <a:cubicBezTo>
                      <a:pt x="298450" y="160020"/>
                      <a:pt x="314960" y="181610"/>
                      <a:pt x="313690" y="193040"/>
                    </a:cubicBezTo>
                    <a:cubicBezTo>
                      <a:pt x="313690" y="200660"/>
                      <a:pt x="304800" y="208280"/>
                      <a:pt x="293370" y="213360"/>
                    </a:cubicBezTo>
                    <a:cubicBezTo>
                      <a:pt x="266700" y="226060"/>
                      <a:pt x="168910" y="240030"/>
                      <a:pt x="140970" y="234950"/>
                    </a:cubicBezTo>
                    <a:cubicBezTo>
                      <a:pt x="129540" y="232410"/>
                      <a:pt x="123190" y="229870"/>
                      <a:pt x="119380" y="223520"/>
                    </a:cubicBezTo>
                    <a:cubicBezTo>
                      <a:pt x="115570" y="217170"/>
                      <a:pt x="114300" y="204470"/>
                      <a:pt x="119380" y="195580"/>
                    </a:cubicBezTo>
                    <a:cubicBezTo>
                      <a:pt x="128270" y="180340"/>
                      <a:pt x="170180" y="157480"/>
                      <a:pt x="186690" y="156210"/>
                    </a:cubicBezTo>
                    <a:cubicBezTo>
                      <a:pt x="195580" y="156210"/>
                      <a:pt x="204470" y="160020"/>
                      <a:pt x="208280" y="166370"/>
                    </a:cubicBezTo>
                    <a:cubicBezTo>
                      <a:pt x="212090" y="172720"/>
                      <a:pt x="212090" y="190500"/>
                      <a:pt x="208280" y="196850"/>
                    </a:cubicBezTo>
                    <a:cubicBezTo>
                      <a:pt x="204470" y="203200"/>
                      <a:pt x="194310" y="207010"/>
                      <a:pt x="187960" y="207010"/>
                    </a:cubicBezTo>
                    <a:cubicBezTo>
                      <a:pt x="180340" y="207010"/>
                      <a:pt x="170180" y="201930"/>
                      <a:pt x="166370" y="195580"/>
                    </a:cubicBezTo>
                    <a:cubicBezTo>
                      <a:pt x="162560" y="189230"/>
                      <a:pt x="162560" y="177800"/>
                      <a:pt x="165100" y="171450"/>
                    </a:cubicBezTo>
                    <a:cubicBezTo>
                      <a:pt x="167640" y="165100"/>
                      <a:pt x="177800" y="158750"/>
                      <a:pt x="184150" y="157480"/>
                    </a:cubicBezTo>
                    <a:cubicBezTo>
                      <a:pt x="190500" y="156210"/>
                      <a:pt x="200660" y="158750"/>
                      <a:pt x="205740" y="163830"/>
                    </a:cubicBezTo>
                    <a:cubicBezTo>
                      <a:pt x="210820" y="170180"/>
                      <a:pt x="215900" y="185420"/>
                      <a:pt x="210820" y="194310"/>
                    </a:cubicBezTo>
                    <a:cubicBezTo>
                      <a:pt x="203200" y="209550"/>
                      <a:pt x="143510" y="238760"/>
                      <a:pt x="129540" y="232410"/>
                    </a:cubicBezTo>
                    <a:cubicBezTo>
                      <a:pt x="120650" y="228600"/>
                      <a:pt x="114300" y="209550"/>
                      <a:pt x="116840" y="200660"/>
                    </a:cubicBezTo>
                    <a:cubicBezTo>
                      <a:pt x="119380" y="190500"/>
                      <a:pt x="132080" y="180340"/>
                      <a:pt x="147320" y="173990"/>
                    </a:cubicBezTo>
                    <a:cubicBezTo>
                      <a:pt x="176530" y="161290"/>
                      <a:pt x="262890" y="151130"/>
                      <a:pt x="289560" y="162560"/>
                    </a:cubicBezTo>
                    <a:cubicBezTo>
                      <a:pt x="303530" y="168910"/>
                      <a:pt x="314960" y="184150"/>
                      <a:pt x="313690" y="193040"/>
                    </a:cubicBezTo>
                    <a:cubicBezTo>
                      <a:pt x="312420" y="200660"/>
                      <a:pt x="299720" y="210820"/>
                      <a:pt x="287020" y="213360"/>
                    </a:cubicBezTo>
                    <a:cubicBezTo>
                      <a:pt x="262890" y="217170"/>
                      <a:pt x="189230" y="196850"/>
                      <a:pt x="171450" y="177800"/>
                    </a:cubicBezTo>
                    <a:cubicBezTo>
                      <a:pt x="160020" y="166370"/>
                      <a:pt x="158750" y="149860"/>
                      <a:pt x="160020" y="137160"/>
                    </a:cubicBezTo>
                    <a:cubicBezTo>
                      <a:pt x="161290" y="124460"/>
                      <a:pt x="168910" y="111760"/>
                      <a:pt x="181610" y="102870"/>
                    </a:cubicBezTo>
                    <a:cubicBezTo>
                      <a:pt x="199390" y="88900"/>
                      <a:pt x="245110" y="76200"/>
                      <a:pt x="270510" y="76200"/>
                    </a:cubicBezTo>
                    <a:cubicBezTo>
                      <a:pt x="290830" y="76200"/>
                      <a:pt x="311150" y="83820"/>
                      <a:pt x="323850" y="92710"/>
                    </a:cubicBezTo>
                    <a:cubicBezTo>
                      <a:pt x="334010" y="100330"/>
                      <a:pt x="341630" y="113030"/>
                      <a:pt x="345440" y="124460"/>
                    </a:cubicBezTo>
                    <a:cubicBezTo>
                      <a:pt x="349250" y="134620"/>
                      <a:pt x="349250" y="146050"/>
                      <a:pt x="345440" y="157480"/>
                    </a:cubicBezTo>
                    <a:cubicBezTo>
                      <a:pt x="339090" y="173990"/>
                      <a:pt x="316230" y="198120"/>
                      <a:pt x="299720" y="208280"/>
                    </a:cubicBezTo>
                    <a:cubicBezTo>
                      <a:pt x="285750" y="217170"/>
                      <a:pt x="271780" y="220980"/>
                      <a:pt x="254000" y="222250"/>
                    </a:cubicBezTo>
                    <a:cubicBezTo>
                      <a:pt x="232410" y="224790"/>
                      <a:pt x="201930" y="218440"/>
                      <a:pt x="181610" y="214630"/>
                    </a:cubicBezTo>
                    <a:cubicBezTo>
                      <a:pt x="165100" y="210820"/>
                      <a:pt x="151130" y="208280"/>
                      <a:pt x="138430" y="200660"/>
                    </a:cubicBezTo>
                    <a:cubicBezTo>
                      <a:pt x="125730" y="193040"/>
                      <a:pt x="111760" y="181610"/>
                      <a:pt x="104140" y="168910"/>
                    </a:cubicBezTo>
                    <a:cubicBezTo>
                      <a:pt x="97790" y="157480"/>
                      <a:pt x="93980" y="142240"/>
                      <a:pt x="95250" y="129540"/>
                    </a:cubicBezTo>
                    <a:cubicBezTo>
                      <a:pt x="96520" y="115570"/>
                      <a:pt x="105410" y="97790"/>
                      <a:pt x="114300" y="86360"/>
                    </a:cubicBezTo>
                    <a:cubicBezTo>
                      <a:pt x="123190" y="76200"/>
                      <a:pt x="134620" y="68580"/>
                      <a:pt x="147320" y="64770"/>
                    </a:cubicBezTo>
                    <a:cubicBezTo>
                      <a:pt x="160020" y="59690"/>
                      <a:pt x="177800" y="57150"/>
                      <a:pt x="190500" y="60960"/>
                    </a:cubicBezTo>
                    <a:cubicBezTo>
                      <a:pt x="201930" y="64770"/>
                      <a:pt x="213360" y="73660"/>
                      <a:pt x="220980" y="86360"/>
                    </a:cubicBezTo>
                    <a:cubicBezTo>
                      <a:pt x="231140" y="104140"/>
                      <a:pt x="237490" y="137160"/>
                      <a:pt x="238760" y="161290"/>
                    </a:cubicBezTo>
                    <a:cubicBezTo>
                      <a:pt x="240030" y="182880"/>
                      <a:pt x="237490" y="205740"/>
                      <a:pt x="228600" y="223520"/>
                    </a:cubicBezTo>
                    <a:cubicBezTo>
                      <a:pt x="218440" y="242570"/>
                      <a:pt x="196850" y="260350"/>
                      <a:pt x="180340" y="270510"/>
                    </a:cubicBezTo>
                    <a:cubicBezTo>
                      <a:pt x="167640" y="278130"/>
                      <a:pt x="154940" y="283210"/>
                      <a:pt x="139700" y="284480"/>
                    </a:cubicBezTo>
                    <a:cubicBezTo>
                      <a:pt x="121920" y="285750"/>
                      <a:pt x="99060" y="287020"/>
                      <a:pt x="81280" y="276860"/>
                    </a:cubicBezTo>
                    <a:cubicBezTo>
                      <a:pt x="57150" y="262890"/>
                      <a:pt x="27940" y="222250"/>
                      <a:pt x="16510" y="193040"/>
                    </a:cubicBezTo>
                    <a:cubicBezTo>
                      <a:pt x="6350" y="167640"/>
                      <a:pt x="0" y="133350"/>
                      <a:pt x="8890" y="115570"/>
                    </a:cubicBezTo>
                    <a:cubicBezTo>
                      <a:pt x="15240" y="100330"/>
                      <a:pt x="34290" y="93980"/>
                      <a:pt x="50800" y="86360"/>
                    </a:cubicBezTo>
                    <a:cubicBezTo>
                      <a:pt x="69850" y="77470"/>
                      <a:pt x="92710" y="72390"/>
                      <a:pt x="115570" y="68580"/>
                    </a:cubicBezTo>
                    <a:cubicBezTo>
                      <a:pt x="138430" y="64770"/>
                      <a:pt x="171450" y="57150"/>
                      <a:pt x="187960" y="63500"/>
                    </a:cubicBezTo>
                    <a:cubicBezTo>
                      <a:pt x="199390" y="67310"/>
                      <a:pt x="210820" y="76200"/>
                      <a:pt x="212090" y="86360"/>
                    </a:cubicBezTo>
                    <a:cubicBezTo>
                      <a:pt x="213360" y="101600"/>
                      <a:pt x="187960" y="134620"/>
                      <a:pt x="167640" y="148590"/>
                    </a:cubicBezTo>
                    <a:cubicBezTo>
                      <a:pt x="147320" y="163830"/>
                      <a:pt x="111760" y="177800"/>
                      <a:pt x="90170" y="172720"/>
                    </a:cubicBezTo>
                    <a:cubicBezTo>
                      <a:pt x="69850" y="167640"/>
                      <a:pt x="49530" y="139700"/>
                      <a:pt x="40640" y="123190"/>
                    </a:cubicBezTo>
                    <a:cubicBezTo>
                      <a:pt x="34290" y="110490"/>
                      <a:pt x="30480" y="93980"/>
                      <a:pt x="34290" y="83820"/>
                    </a:cubicBezTo>
                    <a:cubicBezTo>
                      <a:pt x="36830" y="74930"/>
                      <a:pt x="45720" y="63500"/>
                      <a:pt x="55880" y="60960"/>
                    </a:cubicBezTo>
                    <a:cubicBezTo>
                      <a:pt x="67310" y="57150"/>
                      <a:pt x="90170" y="66040"/>
                      <a:pt x="101600" y="72390"/>
                    </a:cubicBezTo>
                    <a:cubicBezTo>
                      <a:pt x="110490" y="77470"/>
                      <a:pt x="118110" y="85090"/>
                      <a:pt x="121920" y="95250"/>
                    </a:cubicBezTo>
                    <a:cubicBezTo>
                      <a:pt x="127000" y="106680"/>
                      <a:pt x="119380" y="128270"/>
                      <a:pt x="124460" y="139700"/>
                    </a:cubicBezTo>
                    <a:cubicBezTo>
                      <a:pt x="129540" y="149860"/>
                      <a:pt x="148590" y="153670"/>
                      <a:pt x="148590" y="162560"/>
                    </a:cubicBezTo>
                    <a:cubicBezTo>
                      <a:pt x="148590" y="172720"/>
                      <a:pt x="128270" y="194310"/>
                      <a:pt x="113030" y="199390"/>
                    </a:cubicBezTo>
                    <a:cubicBezTo>
                      <a:pt x="95250" y="205740"/>
                      <a:pt x="59690" y="201930"/>
                      <a:pt x="46990" y="189230"/>
                    </a:cubicBezTo>
                    <a:cubicBezTo>
                      <a:pt x="34290" y="177800"/>
                      <a:pt x="30480" y="146050"/>
                      <a:pt x="33020" y="128270"/>
                    </a:cubicBezTo>
                    <a:cubicBezTo>
                      <a:pt x="35560" y="114300"/>
                      <a:pt x="43180" y="100330"/>
                      <a:pt x="53340" y="92710"/>
                    </a:cubicBezTo>
                    <a:cubicBezTo>
                      <a:pt x="64770" y="85090"/>
                      <a:pt x="83820" y="80010"/>
                      <a:pt x="97790" y="82550"/>
                    </a:cubicBezTo>
                    <a:cubicBezTo>
                      <a:pt x="111760" y="85090"/>
                      <a:pt x="128270" y="96520"/>
                      <a:pt x="138430" y="107950"/>
                    </a:cubicBezTo>
                    <a:cubicBezTo>
                      <a:pt x="148590" y="118110"/>
                      <a:pt x="148590" y="144780"/>
                      <a:pt x="158750" y="147320"/>
                    </a:cubicBezTo>
                    <a:cubicBezTo>
                      <a:pt x="170180" y="149860"/>
                      <a:pt x="194310" y="116840"/>
                      <a:pt x="208280" y="111760"/>
                    </a:cubicBezTo>
                    <a:cubicBezTo>
                      <a:pt x="217170" y="107950"/>
                      <a:pt x="227330" y="106680"/>
                      <a:pt x="233680" y="110490"/>
                    </a:cubicBezTo>
                    <a:cubicBezTo>
                      <a:pt x="241300" y="115570"/>
                      <a:pt x="247650" y="135890"/>
                      <a:pt x="245110" y="143510"/>
                    </a:cubicBezTo>
                    <a:cubicBezTo>
                      <a:pt x="242570" y="151130"/>
                      <a:pt x="229870" y="157480"/>
                      <a:pt x="220980" y="158750"/>
                    </a:cubicBezTo>
                    <a:cubicBezTo>
                      <a:pt x="212090" y="160020"/>
                      <a:pt x="200660" y="160020"/>
                      <a:pt x="190500" y="152400"/>
                    </a:cubicBezTo>
                    <a:cubicBezTo>
                      <a:pt x="170180" y="138430"/>
                      <a:pt x="144780" y="74930"/>
                      <a:pt x="127000" y="58420"/>
                    </a:cubicBezTo>
                    <a:cubicBezTo>
                      <a:pt x="118110" y="49530"/>
                      <a:pt x="105410" y="52070"/>
                      <a:pt x="101600" y="44450"/>
                    </a:cubicBezTo>
                    <a:cubicBezTo>
                      <a:pt x="97790" y="36830"/>
                      <a:pt x="100330" y="21590"/>
                      <a:pt x="105410" y="15240"/>
                    </a:cubicBezTo>
                    <a:cubicBezTo>
                      <a:pt x="109220" y="10160"/>
                      <a:pt x="116840" y="6350"/>
                      <a:pt x="121920" y="7620"/>
                    </a:cubicBezTo>
                    <a:cubicBezTo>
                      <a:pt x="127000" y="8890"/>
                      <a:pt x="129540" y="22860"/>
                      <a:pt x="134620" y="22860"/>
                    </a:cubicBezTo>
                    <a:cubicBezTo>
                      <a:pt x="139700" y="22860"/>
                      <a:pt x="146050" y="2540"/>
                      <a:pt x="153670" y="1270"/>
                    </a:cubicBezTo>
                    <a:cubicBezTo>
                      <a:pt x="161290" y="0"/>
                      <a:pt x="173990" y="6350"/>
                      <a:pt x="180340" y="12700"/>
                    </a:cubicBezTo>
                    <a:cubicBezTo>
                      <a:pt x="187960" y="20320"/>
                      <a:pt x="191770" y="34290"/>
                      <a:pt x="193040" y="46990"/>
                    </a:cubicBezTo>
                    <a:cubicBezTo>
                      <a:pt x="194310" y="63500"/>
                      <a:pt x="189230" y="87630"/>
                      <a:pt x="180340" y="105410"/>
                    </a:cubicBezTo>
                    <a:cubicBezTo>
                      <a:pt x="170180" y="125730"/>
                      <a:pt x="149860" y="157480"/>
                      <a:pt x="133350" y="162560"/>
                    </a:cubicBezTo>
                    <a:cubicBezTo>
                      <a:pt x="121920" y="166370"/>
                      <a:pt x="104140" y="160020"/>
                      <a:pt x="100330" y="152400"/>
                    </a:cubicBezTo>
                    <a:cubicBezTo>
                      <a:pt x="95250" y="142240"/>
                      <a:pt x="109220" y="111760"/>
                      <a:pt x="120650" y="96520"/>
                    </a:cubicBezTo>
                    <a:cubicBezTo>
                      <a:pt x="130810" y="82550"/>
                      <a:pt x="149860" y="71120"/>
                      <a:pt x="163830" y="64770"/>
                    </a:cubicBezTo>
                    <a:cubicBezTo>
                      <a:pt x="175260" y="59690"/>
                      <a:pt x="189230" y="55880"/>
                      <a:pt x="199390" y="58420"/>
                    </a:cubicBezTo>
                    <a:cubicBezTo>
                      <a:pt x="209550" y="60960"/>
                      <a:pt x="220980" y="72390"/>
                      <a:pt x="223520" y="81280"/>
                    </a:cubicBezTo>
                    <a:cubicBezTo>
                      <a:pt x="226060" y="91440"/>
                      <a:pt x="219710" y="102870"/>
                      <a:pt x="212090" y="116840"/>
                    </a:cubicBezTo>
                    <a:cubicBezTo>
                      <a:pt x="196850" y="143510"/>
                      <a:pt x="142240" y="210820"/>
                      <a:pt x="119380" y="220980"/>
                    </a:cubicBezTo>
                    <a:cubicBezTo>
                      <a:pt x="110490" y="224790"/>
                      <a:pt x="101600" y="224790"/>
                      <a:pt x="95250" y="220980"/>
                    </a:cubicBezTo>
                    <a:cubicBezTo>
                      <a:pt x="88900" y="217170"/>
                      <a:pt x="82550" y="210820"/>
                      <a:pt x="82550" y="201930"/>
                    </a:cubicBezTo>
                    <a:cubicBezTo>
                      <a:pt x="82550" y="182880"/>
                      <a:pt x="121920" y="120650"/>
                      <a:pt x="140970" y="113030"/>
                    </a:cubicBezTo>
                    <a:cubicBezTo>
                      <a:pt x="152400" y="109220"/>
                      <a:pt x="168910" y="114300"/>
                      <a:pt x="173990" y="120650"/>
                    </a:cubicBezTo>
                    <a:cubicBezTo>
                      <a:pt x="179070" y="127000"/>
                      <a:pt x="173990" y="149860"/>
                      <a:pt x="173990" y="149860"/>
                    </a:cubicBezTo>
                  </a:path>
                </a:pathLst>
              </a:custGeom>
              <a:solidFill>
                <a:srgbClr val="623D3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>
              <a:off x="9498330" y="7087553"/>
              <a:ext cx="365760" cy="550545"/>
              <a:chOff x="0" y="0"/>
              <a:chExt cx="487680" cy="734060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48260" y="46990"/>
                <a:ext cx="391160" cy="637540"/>
              </a:xfrm>
              <a:custGeom>
                <a:avLst/>
                <a:gdLst/>
                <a:ahLst/>
                <a:cxnLst/>
                <a:rect l="l" t="t" r="r" b="b"/>
                <a:pathLst>
                  <a:path w="391160" h="637540">
                    <a:moveTo>
                      <a:pt x="200660" y="34290"/>
                    </a:moveTo>
                    <a:cubicBezTo>
                      <a:pt x="234950" y="57150"/>
                      <a:pt x="245110" y="72390"/>
                      <a:pt x="245110" y="87630"/>
                    </a:cubicBezTo>
                    <a:cubicBezTo>
                      <a:pt x="245110" y="110490"/>
                      <a:pt x="217170" y="140970"/>
                      <a:pt x="207010" y="175260"/>
                    </a:cubicBezTo>
                    <a:cubicBezTo>
                      <a:pt x="193040" y="218440"/>
                      <a:pt x="193040" y="303530"/>
                      <a:pt x="175260" y="330200"/>
                    </a:cubicBezTo>
                    <a:cubicBezTo>
                      <a:pt x="166370" y="342900"/>
                      <a:pt x="151130" y="353060"/>
                      <a:pt x="142240" y="350520"/>
                    </a:cubicBezTo>
                    <a:cubicBezTo>
                      <a:pt x="134620" y="347980"/>
                      <a:pt x="123190" y="328930"/>
                      <a:pt x="124460" y="321310"/>
                    </a:cubicBezTo>
                    <a:cubicBezTo>
                      <a:pt x="125730" y="313690"/>
                      <a:pt x="143510" y="313690"/>
                      <a:pt x="151130" y="303530"/>
                    </a:cubicBezTo>
                    <a:cubicBezTo>
                      <a:pt x="165100" y="284480"/>
                      <a:pt x="176530" y="201930"/>
                      <a:pt x="179070" y="201930"/>
                    </a:cubicBezTo>
                    <a:cubicBezTo>
                      <a:pt x="180340" y="201930"/>
                      <a:pt x="167640" y="251460"/>
                      <a:pt x="173990" y="256540"/>
                    </a:cubicBezTo>
                    <a:cubicBezTo>
                      <a:pt x="180340" y="260350"/>
                      <a:pt x="196850" y="251460"/>
                      <a:pt x="210820" y="238760"/>
                    </a:cubicBezTo>
                    <a:cubicBezTo>
                      <a:pt x="245110" y="209550"/>
                      <a:pt x="312420" y="45720"/>
                      <a:pt x="341630" y="38100"/>
                    </a:cubicBezTo>
                    <a:cubicBezTo>
                      <a:pt x="351790" y="35560"/>
                      <a:pt x="367030" y="46990"/>
                      <a:pt x="367030" y="50800"/>
                    </a:cubicBezTo>
                    <a:cubicBezTo>
                      <a:pt x="365760" y="55880"/>
                      <a:pt x="335280" y="52070"/>
                      <a:pt x="317500" y="59690"/>
                    </a:cubicBezTo>
                    <a:cubicBezTo>
                      <a:pt x="290830" y="72390"/>
                      <a:pt x="251460" y="128270"/>
                      <a:pt x="227330" y="130810"/>
                    </a:cubicBezTo>
                    <a:cubicBezTo>
                      <a:pt x="213360" y="132080"/>
                      <a:pt x="195580" y="121920"/>
                      <a:pt x="193040" y="114300"/>
                    </a:cubicBezTo>
                    <a:cubicBezTo>
                      <a:pt x="190500" y="106680"/>
                      <a:pt x="210820" y="86360"/>
                      <a:pt x="208280" y="83820"/>
                    </a:cubicBezTo>
                    <a:cubicBezTo>
                      <a:pt x="205740" y="81280"/>
                      <a:pt x="184150" y="91440"/>
                      <a:pt x="172720" y="101600"/>
                    </a:cubicBezTo>
                    <a:cubicBezTo>
                      <a:pt x="156210" y="116840"/>
                      <a:pt x="139700" y="148590"/>
                      <a:pt x="127000" y="175260"/>
                    </a:cubicBezTo>
                    <a:cubicBezTo>
                      <a:pt x="113030" y="204470"/>
                      <a:pt x="88900" y="266700"/>
                      <a:pt x="97790" y="274320"/>
                    </a:cubicBezTo>
                    <a:cubicBezTo>
                      <a:pt x="105410" y="279400"/>
                      <a:pt x="138430" y="259080"/>
                      <a:pt x="154940" y="241300"/>
                    </a:cubicBezTo>
                    <a:cubicBezTo>
                      <a:pt x="176530" y="218440"/>
                      <a:pt x="205740" y="166370"/>
                      <a:pt x="209550" y="142240"/>
                    </a:cubicBezTo>
                    <a:cubicBezTo>
                      <a:pt x="212090" y="128270"/>
                      <a:pt x="210820" y="114300"/>
                      <a:pt x="204470" y="109220"/>
                    </a:cubicBezTo>
                    <a:cubicBezTo>
                      <a:pt x="196850" y="104140"/>
                      <a:pt x="172720" y="110490"/>
                      <a:pt x="160020" y="116840"/>
                    </a:cubicBezTo>
                    <a:cubicBezTo>
                      <a:pt x="146050" y="124460"/>
                      <a:pt x="130810" y="138430"/>
                      <a:pt x="124460" y="152400"/>
                    </a:cubicBezTo>
                    <a:cubicBezTo>
                      <a:pt x="118110" y="166370"/>
                      <a:pt x="118110" y="181610"/>
                      <a:pt x="119380" y="201930"/>
                    </a:cubicBezTo>
                    <a:cubicBezTo>
                      <a:pt x="120650" y="234950"/>
                      <a:pt x="157480" y="318770"/>
                      <a:pt x="146050" y="334010"/>
                    </a:cubicBezTo>
                    <a:cubicBezTo>
                      <a:pt x="140970" y="340360"/>
                      <a:pt x="123190" y="341630"/>
                      <a:pt x="120650" y="337820"/>
                    </a:cubicBezTo>
                    <a:cubicBezTo>
                      <a:pt x="116840" y="331470"/>
                      <a:pt x="160020" y="294640"/>
                      <a:pt x="170180" y="275590"/>
                    </a:cubicBezTo>
                    <a:cubicBezTo>
                      <a:pt x="177800" y="261620"/>
                      <a:pt x="182880" y="246380"/>
                      <a:pt x="181610" y="234950"/>
                    </a:cubicBezTo>
                    <a:cubicBezTo>
                      <a:pt x="180340" y="224790"/>
                      <a:pt x="175260" y="210820"/>
                      <a:pt x="168910" y="209550"/>
                    </a:cubicBezTo>
                    <a:cubicBezTo>
                      <a:pt x="158750" y="208280"/>
                      <a:pt x="120650" y="247650"/>
                      <a:pt x="123190" y="254000"/>
                    </a:cubicBezTo>
                    <a:cubicBezTo>
                      <a:pt x="125730" y="260350"/>
                      <a:pt x="161290" y="255270"/>
                      <a:pt x="185420" y="248920"/>
                    </a:cubicBezTo>
                    <a:cubicBezTo>
                      <a:pt x="222250" y="238760"/>
                      <a:pt x="289560" y="182880"/>
                      <a:pt x="316230" y="182880"/>
                    </a:cubicBezTo>
                    <a:cubicBezTo>
                      <a:pt x="327660" y="182880"/>
                      <a:pt x="337820" y="189230"/>
                      <a:pt x="341630" y="195580"/>
                    </a:cubicBezTo>
                    <a:cubicBezTo>
                      <a:pt x="345440" y="201930"/>
                      <a:pt x="345440" y="210820"/>
                      <a:pt x="341630" y="219710"/>
                    </a:cubicBezTo>
                    <a:cubicBezTo>
                      <a:pt x="332740" y="237490"/>
                      <a:pt x="279400" y="259080"/>
                      <a:pt x="256540" y="281940"/>
                    </a:cubicBezTo>
                    <a:cubicBezTo>
                      <a:pt x="236220" y="302260"/>
                      <a:pt x="223520" y="344170"/>
                      <a:pt x="208280" y="350520"/>
                    </a:cubicBezTo>
                    <a:cubicBezTo>
                      <a:pt x="199390" y="354330"/>
                      <a:pt x="182880" y="346710"/>
                      <a:pt x="182880" y="344170"/>
                    </a:cubicBezTo>
                    <a:cubicBezTo>
                      <a:pt x="182880" y="340360"/>
                      <a:pt x="207010" y="339090"/>
                      <a:pt x="217170" y="331470"/>
                    </a:cubicBezTo>
                    <a:cubicBezTo>
                      <a:pt x="227330" y="322580"/>
                      <a:pt x="232410" y="295910"/>
                      <a:pt x="242570" y="293370"/>
                    </a:cubicBezTo>
                    <a:cubicBezTo>
                      <a:pt x="250190" y="290830"/>
                      <a:pt x="265430" y="298450"/>
                      <a:pt x="269240" y="304800"/>
                    </a:cubicBezTo>
                    <a:cubicBezTo>
                      <a:pt x="273050" y="311150"/>
                      <a:pt x="271780" y="331470"/>
                      <a:pt x="266700" y="334010"/>
                    </a:cubicBezTo>
                    <a:cubicBezTo>
                      <a:pt x="260350" y="336550"/>
                      <a:pt x="228600" y="311150"/>
                      <a:pt x="229870" y="306070"/>
                    </a:cubicBezTo>
                    <a:cubicBezTo>
                      <a:pt x="231140" y="300990"/>
                      <a:pt x="261620" y="297180"/>
                      <a:pt x="267970" y="303530"/>
                    </a:cubicBezTo>
                    <a:cubicBezTo>
                      <a:pt x="274320" y="308610"/>
                      <a:pt x="275590" y="328930"/>
                      <a:pt x="269240" y="337820"/>
                    </a:cubicBezTo>
                    <a:cubicBezTo>
                      <a:pt x="261620" y="350520"/>
                      <a:pt x="231140" y="351790"/>
                      <a:pt x="210820" y="365760"/>
                    </a:cubicBezTo>
                    <a:cubicBezTo>
                      <a:pt x="185420" y="382270"/>
                      <a:pt x="138430" y="439420"/>
                      <a:pt x="134620" y="436880"/>
                    </a:cubicBezTo>
                    <a:cubicBezTo>
                      <a:pt x="132080" y="435610"/>
                      <a:pt x="148590" y="415290"/>
                      <a:pt x="146050" y="408940"/>
                    </a:cubicBezTo>
                    <a:cubicBezTo>
                      <a:pt x="142240" y="401320"/>
                      <a:pt x="118110" y="389890"/>
                      <a:pt x="105410" y="394970"/>
                    </a:cubicBezTo>
                    <a:cubicBezTo>
                      <a:pt x="82550" y="405130"/>
                      <a:pt x="67310" y="514350"/>
                      <a:pt x="45720" y="530860"/>
                    </a:cubicBezTo>
                    <a:cubicBezTo>
                      <a:pt x="36830" y="538480"/>
                      <a:pt x="24130" y="539750"/>
                      <a:pt x="16510" y="535940"/>
                    </a:cubicBezTo>
                    <a:cubicBezTo>
                      <a:pt x="8890" y="532130"/>
                      <a:pt x="1270" y="518160"/>
                      <a:pt x="2540" y="510540"/>
                    </a:cubicBezTo>
                    <a:cubicBezTo>
                      <a:pt x="3810" y="501650"/>
                      <a:pt x="22860" y="497840"/>
                      <a:pt x="33020" y="486410"/>
                    </a:cubicBezTo>
                    <a:cubicBezTo>
                      <a:pt x="50800" y="466090"/>
                      <a:pt x="91440" y="388620"/>
                      <a:pt x="92710" y="389890"/>
                    </a:cubicBezTo>
                    <a:cubicBezTo>
                      <a:pt x="93980" y="391160"/>
                      <a:pt x="52070" y="453390"/>
                      <a:pt x="58420" y="461010"/>
                    </a:cubicBezTo>
                    <a:cubicBezTo>
                      <a:pt x="64770" y="468630"/>
                      <a:pt x="109220" y="448310"/>
                      <a:pt x="130810" y="435610"/>
                    </a:cubicBezTo>
                    <a:cubicBezTo>
                      <a:pt x="153670" y="421640"/>
                      <a:pt x="176530" y="382270"/>
                      <a:pt x="193040" y="379730"/>
                    </a:cubicBezTo>
                    <a:cubicBezTo>
                      <a:pt x="203200" y="378460"/>
                      <a:pt x="215900" y="384810"/>
                      <a:pt x="219710" y="392430"/>
                    </a:cubicBezTo>
                    <a:cubicBezTo>
                      <a:pt x="223520" y="400050"/>
                      <a:pt x="209550" y="416560"/>
                      <a:pt x="212090" y="425450"/>
                    </a:cubicBezTo>
                    <a:cubicBezTo>
                      <a:pt x="214630" y="434340"/>
                      <a:pt x="223520" y="447040"/>
                      <a:pt x="231140" y="448310"/>
                    </a:cubicBezTo>
                    <a:cubicBezTo>
                      <a:pt x="240030" y="450850"/>
                      <a:pt x="261620" y="440690"/>
                      <a:pt x="266700" y="430530"/>
                    </a:cubicBezTo>
                    <a:cubicBezTo>
                      <a:pt x="273050" y="419100"/>
                      <a:pt x="251460" y="388620"/>
                      <a:pt x="257810" y="378460"/>
                    </a:cubicBezTo>
                    <a:cubicBezTo>
                      <a:pt x="262890" y="370840"/>
                      <a:pt x="283210" y="365760"/>
                      <a:pt x="290830" y="369570"/>
                    </a:cubicBezTo>
                    <a:cubicBezTo>
                      <a:pt x="298450" y="372110"/>
                      <a:pt x="303530" y="382270"/>
                      <a:pt x="304800" y="394970"/>
                    </a:cubicBezTo>
                    <a:cubicBezTo>
                      <a:pt x="308610" y="425450"/>
                      <a:pt x="283210" y="530860"/>
                      <a:pt x="265430" y="561340"/>
                    </a:cubicBezTo>
                    <a:cubicBezTo>
                      <a:pt x="256540" y="576580"/>
                      <a:pt x="247650" y="588010"/>
                      <a:pt x="237490" y="589280"/>
                    </a:cubicBezTo>
                    <a:cubicBezTo>
                      <a:pt x="228600" y="590550"/>
                      <a:pt x="214630" y="581660"/>
                      <a:pt x="209550" y="570230"/>
                    </a:cubicBezTo>
                    <a:cubicBezTo>
                      <a:pt x="199390" y="546100"/>
                      <a:pt x="217170" y="443230"/>
                      <a:pt x="232410" y="425450"/>
                    </a:cubicBezTo>
                    <a:cubicBezTo>
                      <a:pt x="238760" y="417830"/>
                      <a:pt x="248920" y="415290"/>
                      <a:pt x="255270" y="417830"/>
                    </a:cubicBezTo>
                    <a:cubicBezTo>
                      <a:pt x="262890" y="420370"/>
                      <a:pt x="273050" y="430530"/>
                      <a:pt x="275590" y="444500"/>
                    </a:cubicBezTo>
                    <a:cubicBezTo>
                      <a:pt x="280670" y="476250"/>
                      <a:pt x="238760" y="585470"/>
                      <a:pt x="218440" y="614680"/>
                    </a:cubicBezTo>
                    <a:cubicBezTo>
                      <a:pt x="209550" y="627380"/>
                      <a:pt x="198120" y="637540"/>
                      <a:pt x="189230" y="636270"/>
                    </a:cubicBezTo>
                    <a:cubicBezTo>
                      <a:pt x="180340" y="635000"/>
                      <a:pt x="168910" y="623570"/>
                      <a:pt x="166370" y="610870"/>
                    </a:cubicBezTo>
                    <a:cubicBezTo>
                      <a:pt x="161290" y="584200"/>
                      <a:pt x="199390" y="490220"/>
                      <a:pt x="220980" y="472440"/>
                    </a:cubicBezTo>
                    <a:cubicBezTo>
                      <a:pt x="231140" y="463550"/>
                      <a:pt x="248920" y="459740"/>
                      <a:pt x="255270" y="466090"/>
                    </a:cubicBezTo>
                    <a:cubicBezTo>
                      <a:pt x="267970" y="478790"/>
                      <a:pt x="246380" y="596900"/>
                      <a:pt x="228600" y="613410"/>
                    </a:cubicBezTo>
                    <a:cubicBezTo>
                      <a:pt x="220980" y="621030"/>
                      <a:pt x="207010" y="621030"/>
                      <a:pt x="199390" y="617220"/>
                    </a:cubicBezTo>
                    <a:cubicBezTo>
                      <a:pt x="191770" y="613410"/>
                      <a:pt x="182880" y="596900"/>
                      <a:pt x="185420" y="593090"/>
                    </a:cubicBezTo>
                    <a:cubicBezTo>
                      <a:pt x="189230" y="586740"/>
                      <a:pt x="233680" y="590550"/>
                      <a:pt x="234950" y="595630"/>
                    </a:cubicBezTo>
                    <a:cubicBezTo>
                      <a:pt x="236220" y="599440"/>
                      <a:pt x="213360" y="619760"/>
                      <a:pt x="204470" y="618490"/>
                    </a:cubicBezTo>
                    <a:cubicBezTo>
                      <a:pt x="196850" y="617220"/>
                      <a:pt x="184150" y="598170"/>
                      <a:pt x="185420" y="590550"/>
                    </a:cubicBezTo>
                    <a:cubicBezTo>
                      <a:pt x="186690" y="582930"/>
                      <a:pt x="201930" y="584200"/>
                      <a:pt x="212090" y="572770"/>
                    </a:cubicBezTo>
                    <a:cubicBezTo>
                      <a:pt x="241300" y="538480"/>
                      <a:pt x="295910" y="355600"/>
                      <a:pt x="330200" y="325120"/>
                    </a:cubicBezTo>
                    <a:cubicBezTo>
                      <a:pt x="342900" y="313690"/>
                      <a:pt x="359410" y="309880"/>
                      <a:pt x="367030" y="313690"/>
                    </a:cubicBezTo>
                    <a:cubicBezTo>
                      <a:pt x="374650" y="317500"/>
                      <a:pt x="379730" y="334010"/>
                      <a:pt x="377190" y="346710"/>
                    </a:cubicBezTo>
                    <a:cubicBezTo>
                      <a:pt x="372110" y="368300"/>
                      <a:pt x="321310" y="398780"/>
                      <a:pt x="306070" y="425450"/>
                    </a:cubicBezTo>
                    <a:cubicBezTo>
                      <a:pt x="294640" y="447040"/>
                      <a:pt x="299720" y="485140"/>
                      <a:pt x="288290" y="494030"/>
                    </a:cubicBezTo>
                    <a:cubicBezTo>
                      <a:pt x="280670" y="500380"/>
                      <a:pt x="266700" y="499110"/>
                      <a:pt x="260350" y="495300"/>
                    </a:cubicBezTo>
                    <a:cubicBezTo>
                      <a:pt x="254000" y="491490"/>
                      <a:pt x="245110" y="476250"/>
                      <a:pt x="247650" y="469900"/>
                    </a:cubicBezTo>
                    <a:cubicBezTo>
                      <a:pt x="250190" y="464820"/>
                      <a:pt x="264160" y="466090"/>
                      <a:pt x="270510" y="461010"/>
                    </a:cubicBezTo>
                    <a:cubicBezTo>
                      <a:pt x="278130" y="454660"/>
                      <a:pt x="278130" y="430530"/>
                      <a:pt x="285750" y="427990"/>
                    </a:cubicBezTo>
                    <a:cubicBezTo>
                      <a:pt x="293370" y="425450"/>
                      <a:pt x="314960" y="438150"/>
                      <a:pt x="318770" y="445770"/>
                    </a:cubicBezTo>
                    <a:cubicBezTo>
                      <a:pt x="321310" y="452120"/>
                      <a:pt x="317500" y="463550"/>
                      <a:pt x="312420" y="468630"/>
                    </a:cubicBezTo>
                    <a:cubicBezTo>
                      <a:pt x="307340" y="473710"/>
                      <a:pt x="297180" y="478790"/>
                      <a:pt x="290830" y="477520"/>
                    </a:cubicBezTo>
                    <a:cubicBezTo>
                      <a:pt x="283210" y="476250"/>
                      <a:pt x="269240" y="463550"/>
                      <a:pt x="267970" y="455930"/>
                    </a:cubicBezTo>
                    <a:cubicBezTo>
                      <a:pt x="266700" y="448310"/>
                      <a:pt x="271780" y="438150"/>
                      <a:pt x="276860" y="433070"/>
                    </a:cubicBezTo>
                    <a:cubicBezTo>
                      <a:pt x="281940" y="427990"/>
                      <a:pt x="293370" y="425450"/>
                      <a:pt x="299720" y="426720"/>
                    </a:cubicBezTo>
                    <a:cubicBezTo>
                      <a:pt x="306070" y="427990"/>
                      <a:pt x="316230" y="435610"/>
                      <a:pt x="317500" y="443230"/>
                    </a:cubicBezTo>
                    <a:cubicBezTo>
                      <a:pt x="318770" y="454660"/>
                      <a:pt x="300990" y="487680"/>
                      <a:pt x="288290" y="494030"/>
                    </a:cubicBezTo>
                    <a:cubicBezTo>
                      <a:pt x="278130" y="499110"/>
                      <a:pt x="257810" y="496570"/>
                      <a:pt x="251460" y="487680"/>
                    </a:cubicBezTo>
                    <a:cubicBezTo>
                      <a:pt x="241300" y="473710"/>
                      <a:pt x="252730" y="421640"/>
                      <a:pt x="266700" y="393700"/>
                    </a:cubicBezTo>
                    <a:cubicBezTo>
                      <a:pt x="281940" y="363220"/>
                      <a:pt x="321310" y="318770"/>
                      <a:pt x="342900" y="312420"/>
                    </a:cubicBezTo>
                    <a:cubicBezTo>
                      <a:pt x="355600" y="308610"/>
                      <a:pt x="369570" y="314960"/>
                      <a:pt x="375920" y="322580"/>
                    </a:cubicBezTo>
                    <a:cubicBezTo>
                      <a:pt x="382270" y="330200"/>
                      <a:pt x="381000" y="344170"/>
                      <a:pt x="377190" y="360680"/>
                    </a:cubicBezTo>
                    <a:cubicBezTo>
                      <a:pt x="367030" y="401320"/>
                      <a:pt x="300990" y="513080"/>
                      <a:pt x="271780" y="557530"/>
                    </a:cubicBezTo>
                    <a:cubicBezTo>
                      <a:pt x="255270" y="582930"/>
                      <a:pt x="242570" y="604520"/>
                      <a:pt x="227330" y="612140"/>
                    </a:cubicBezTo>
                    <a:cubicBezTo>
                      <a:pt x="217170" y="617220"/>
                      <a:pt x="200660" y="618490"/>
                      <a:pt x="194310" y="613410"/>
                    </a:cubicBezTo>
                    <a:cubicBezTo>
                      <a:pt x="187960" y="609600"/>
                      <a:pt x="182880" y="594360"/>
                      <a:pt x="185420" y="590550"/>
                    </a:cubicBezTo>
                    <a:cubicBezTo>
                      <a:pt x="189230" y="585470"/>
                      <a:pt x="232410" y="590550"/>
                      <a:pt x="236220" y="596900"/>
                    </a:cubicBezTo>
                    <a:cubicBezTo>
                      <a:pt x="238760" y="600710"/>
                      <a:pt x="233680" y="609600"/>
                      <a:pt x="228600" y="613410"/>
                    </a:cubicBezTo>
                    <a:cubicBezTo>
                      <a:pt x="223520" y="617220"/>
                      <a:pt x="212090" y="621030"/>
                      <a:pt x="205740" y="619760"/>
                    </a:cubicBezTo>
                    <a:cubicBezTo>
                      <a:pt x="198120" y="618490"/>
                      <a:pt x="190500" y="613410"/>
                      <a:pt x="186690" y="604520"/>
                    </a:cubicBezTo>
                    <a:cubicBezTo>
                      <a:pt x="179070" y="585470"/>
                      <a:pt x="187960" y="523240"/>
                      <a:pt x="196850" y="492760"/>
                    </a:cubicBezTo>
                    <a:cubicBezTo>
                      <a:pt x="203200" y="469900"/>
                      <a:pt x="212090" y="440690"/>
                      <a:pt x="227330" y="434340"/>
                    </a:cubicBezTo>
                    <a:cubicBezTo>
                      <a:pt x="241300" y="429260"/>
                      <a:pt x="273050" y="440690"/>
                      <a:pt x="280670" y="453390"/>
                    </a:cubicBezTo>
                    <a:cubicBezTo>
                      <a:pt x="288290" y="468630"/>
                      <a:pt x="270510" y="502920"/>
                      <a:pt x="260350" y="529590"/>
                    </a:cubicBezTo>
                    <a:cubicBezTo>
                      <a:pt x="247650" y="561340"/>
                      <a:pt x="222250" y="618490"/>
                      <a:pt x="207010" y="631190"/>
                    </a:cubicBezTo>
                    <a:cubicBezTo>
                      <a:pt x="200660" y="636270"/>
                      <a:pt x="195580" y="637540"/>
                      <a:pt x="189230" y="636270"/>
                    </a:cubicBezTo>
                    <a:cubicBezTo>
                      <a:pt x="181610" y="635000"/>
                      <a:pt x="170180" y="626110"/>
                      <a:pt x="167640" y="617220"/>
                    </a:cubicBezTo>
                    <a:cubicBezTo>
                      <a:pt x="163830" y="604520"/>
                      <a:pt x="172720" y="585470"/>
                      <a:pt x="179070" y="563880"/>
                    </a:cubicBezTo>
                    <a:cubicBezTo>
                      <a:pt x="189230" y="529590"/>
                      <a:pt x="209550" y="450850"/>
                      <a:pt x="228600" y="430530"/>
                    </a:cubicBezTo>
                    <a:cubicBezTo>
                      <a:pt x="237490" y="421640"/>
                      <a:pt x="247650" y="416560"/>
                      <a:pt x="255270" y="417830"/>
                    </a:cubicBezTo>
                    <a:cubicBezTo>
                      <a:pt x="262890" y="419100"/>
                      <a:pt x="271780" y="429260"/>
                      <a:pt x="275590" y="438150"/>
                    </a:cubicBezTo>
                    <a:cubicBezTo>
                      <a:pt x="280670" y="450850"/>
                      <a:pt x="278130" y="469900"/>
                      <a:pt x="275590" y="488950"/>
                    </a:cubicBezTo>
                    <a:cubicBezTo>
                      <a:pt x="273050" y="515620"/>
                      <a:pt x="267970" y="567690"/>
                      <a:pt x="254000" y="581660"/>
                    </a:cubicBezTo>
                    <a:cubicBezTo>
                      <a:pt x="246380" y="589280"/>
                      <a:pt x="232410" y="590550"/>
                      <a:pt x="224790" y="588010"/>
                    </a:cubicBezTo>
                    <a:cubicBezTo>
                      <a:pt x="217170" y="585470"/>
                      <a:pt x="212090" y="576580"/>
                      <a:pt x="209550" y="563880"/>
                    </a:cubicBezTo>
                    <a:cubicBezTo>
                      <a:pt x="204470" y="532130"/>
                      <a:pt x="234950" y="401320"/>
                      <a:pt x="257810" y="378460"/>
                    </a:cubicBezTo>
                    <a:cubicBezTo>
                      <a:pt x="267970" y="368300"/>
                      <a:pt x="281940" y="367030"/>
                      <a:pt x="290830" y="369570"/>
                    </a:cubicBezTo>
                    <a:cubicBezTo>
                      <a:pt x="299720" y="372110"/>
                      <a:pt x="307340" y="383540"/>
                      <a:pt x="311150" y="392430"/>
                    </a:cubicBezTo>
                    <a:cubicBezTo>
                      <a:pt x="314960" y="401320"/>
                      <a:pt x="316230" y="415290"/>
                      <a:pt x="314960" y="425450"/>
                    </a:cubicBezTo>
                    <a:cubicBezTo>
                      <a:pt x="313690" y="434340"/>
                      <a:pt x="312420" y="443230"/>
                      <a:pt x="307340" y="450850"/>
                    </a:cubicBezTo>
                    <a:cubicBezTo>
                      <a:pt x="299720" y="461010"/>
                      <a:pt x="285750" y="471170"/>
                      <a:pt x="271780" y="478790"/>
                    </a:cubicBezTo>
                    <a:cubicBezTo>
                      <a:pt x="255270" y="487680"/>
                      <a:pt x="231140" y="501650"/>
                      <a:pt x="214630" y="495300"/>
                    </a:cubicBezTo>
                    <a:cubicBezTo>
                      <a:pt x="194310" y="487680"/>
                      <a:pt x="166370" y="440690"/>
                      <a:pt x="166370" y="419100"/>
                    </a:cubicBezTo>
                    <a:cubicBezTo>
                      <a:pt x="166370" y="403860"/>
                      <a:pt x="182880" y="382270"/>
                      <a:pt x="193040" y="379730"/>
                    </a:cubicBezTo>
                    <a:cubicBezTo>
                      <a:pt x="201930" y="378460"/>
                      <a:pt x="219710" y="388620"/>
                      <a:pt x="222250" y="397510"/>
                    </a:cubicBezTo>
                    <a:cubicBezTo>
                      <a:pt x="226060" y="408940"/>
                      <a:pt x="208280" y="435610"/>
                      <a:pt x="195580" y="449580"/>
                    </a:cubicBezTo>
                    <a:cubicBezTo>
                      <a:pt x="184150" y="463550"/>
                      <a:pt x="168910" y="473710"/>
                      <a:pt x="149860" y="482600"/>
                    </a:cubicBezTo>
                    <a:cubicBezTo>
                      <a:pt x="125730" y="494030"/>
                      <a:pt x="83820" y="510540"/>
                      <a:pt x="62230" y="508000"/>
                    </a:cubicBezTo>
                    <a:cubicBezTo>
                      <a:pt x="48260" y="506730"/>
                      <a:pt x="36830" y="500380"/>
                      <a:pt x="29210" y="491490"/>
                    </a:cubicBezTo>
                    <a:cubicBezTo>
                      <a:pt x="19050" y="480060"/>
                      <a:pt x="11430" y="455930"/>
                      <a:pt x="12700" y="438150"/>
                    </a:cubicBezTo>
                    <a:cubicBezTo>
                      <a:pt x="13970" y="421640"/>
                      <a:pt x="22860" y="402590"/>
                      <a:pt x="34290" y="388620"/>
                    </a:cubicBezTo>
                    <a:cubicBezTo>
                      <a:pt x="45720" y="374650"/>
                      <a:pt x="63500" y="363220"/>
                      <a:pt x="78740" y="356870"/>
                    </a:cubicBezTo>
                    <a:cubicBezTo>
                      <a:pt x="91440" y="351790"/>
                      <a:pt x="105410" y="347980"/>
                      <a:pt x="116840" y="351790"/>
                    </a:cubicBezTo>
                    <a:cubicBezTo>
                      <a:pt x="127000" y="355600"/>
                      <a:pt x="140970" y="367030"/>
                      <a:pt x="143510" y="378460"/>
                    </a:cubicBezTo>
                    <a:cubicBezTo>
                      <a:pt x="147320" y="389890"/>
                      <a:pt x="140970" y="403860"/>
                      <a:pt x="133350" y="420370"/>
                    </a:cubicBezTo>
                    <a:cubicBezTo>
                      <a:pt x="118110" y="450850"/>
                      <a:pt x="63500" y="523240"/>
                      <a:pt x="40640" y="534670"/>
                    </a:cubicBezTo>
                    <a:cubicBezTo>
                      <a:pt x="31750" y="539750"/>
                      <a:pt x="22860" y="539750"/>
                      <a:pt x="16510" y="535940"/>
                    </a:cubicBezTo>
                    <a:cubicBezTo>
                      <a:pt x="10160" y="532130"/>
                      <a:pt x="3810" y="520700"/>
                      <a:pt x="2540" y="510540"/>
                    </a:cubicBezTo>
                    <a:cubicBezTo>
                      <a:pt x="0" y="494030"/>
                      <a:pt x="8890" y="468630"/>
                      <a:pt x="17780" y="447040"/>
                    </a:cubicBezTo>
                    <a:cubicBezTo>
                      <a:pt x="29210" y="419100"/>
                      <a:pt x="52070" y="373380"/>
                      <a:pt x="72390" y="358140"/>
                    </a:cubicBezTo>
                    <a:cubicBezTo>
                      <a:pt x="85090" y="349250"/>
                      <a:pt x="97790" y="345440"/>
                      <a:pt x="111760" y="346710"/>
                    </a:cubicBezTo>
                    <a:cubicBezTo>
                      <a:pt x="129540" y="347980"/>
                      <a:pt x="160020" y="363220"/>
                      <a:pt x="172720" y="373380"/>
                    </a:cubicBezTo>
                    <a:cubicBezTo>
                      <a:pt x="180340" y="379730"/>
                      <a:pt x="185420" y="384810"/>
                      <a:pt x="187960" y="394970"/>
                    </a:cubicBezTo>
                    <a:cubicBezTo>
                      <a:pt x="191770" y="408940"/>
                      <a:pt x="190500" y="443230"/>
                      <a:pt x="179070" y="454660"/>
                    </a:cubicBezTo>
                    <a:cubicBezTo>
                      <a:pt x="168910" y="464820"/>
                      <a:pt x="137160" y="467360"/>
                      <a:pt x="125730" y="462280"/>
                    </a:cubicBezTo>
                    <a:cubicBezTo>
                      <a:pt x="116840" y="458470"/>
                      <a:pt x="111760" y="450850"/>
                      <a:pt x="109220" y="440690"/>
                    </a:cubicBezTo>
                    <a:cubicBezTo>
                      <a:pt x="105410" y="425450"/>
                      <a:pt x="110490" y="394970"/>
                      <a:pt x="124460" y="374650"/>
                    </a:cubicBezTo>
                    <a:cubicBezTo>
                      <a:pt x="144780" y="345440"/>
                      <a:pt x="212090" y="303530"/>
                      <a:pt x="238760" y="298450"/>
                    </a:cubicBezTo>
                    <a:cubicBezTo>
                      <a:pt x="251460" y="295910"/>
                      <a:pt x="262890" y="297180"/>
                      <a:pt x="267970" y="303530"/>
                    </a:cubicBezTo>
                    <a:cubicBezTo>
                      <a:pt x="273050" y="309880"/>
                      <a:pt x="274320" y="335280"/>
                      <a:pt x="269240" y="337820"/>
                    </a:cubicBezTo>
                    <a:cubicBezTo>
                      <a:pt x="262890" y="340360"/>
                      <a:pt x="226060" y="309880"/>
                      <a:pt x="227330" y="302260"/>
                    </a:cubicBezTo>
                    <a:cubicBezTo>
                      <a:pt x="228600" y="297180"/>
                      <a:pt x="246380" y="290830"/>
                      <a:pt x="254000" y="293370"/>
                    </a:cubicBezTo>
                    <a:cubicBezTo>
                      <a:pt x="261620" y="295910"/>
                      <a:pt x="271780" y="311150"/>
                      <a:pt x="271780" y="322580"/>
                    </a:cubicBezTo>
                    <a:cubicBezTo>
                      <a:pt x="271780" y="337820"/>
                      <a:pt x="255270" y="364490"/>
                      <a:pt x="238760" y="375920"/>
                    </a:cubicBezTo>
                    <a:cubicBezTo>
                      <a:pt x="222250" y="387350"/>
                      <a:pt x="190500" y="393700"/>
                      <a:pt x="173990" y="388620"/>
                    </a:cubicBezTo>
                    <a:cubicBezTo>
                      <a:pt x="160020" y="383540"/>
                      <a:pt x="143510" y="368300"/>
                      <a:pt x="143510" y="353060"/>
                    </a:cubicBezTo>
                    <a:cubicBezTo>
                      <a:pt x="142240" y="326390"/>
                      <a:pt x="203200" y="264160"/>
                      <a:pt x="227330" y="240030"/>
                    </a:cubicBezTo>
                    <a:cubicBezTo>
                      <a:pt x="241300" y="226060"/>
                      <a:pt x="251460" y="220980"/>
                      <a:pt x="266700" y="212090"/>
                    </a:cubicBezTo>
                    <a:cubicBezTo>
                      <a:pt x="283210" y="201930"/>
                      <a:pt x="308610" y="181610"/>
                      <a:pt x="322580" y="182880"/>
                    </a:cubicBezTo>
                    <a:cubicBezTo>
                      <a:pt x="330200" y="182880"/>
                      <a:pt x="337820" y="189230"/>
                      <a:pt x="341630" y="195580"/>
                    </a:cubicBezTo>
                    <a:cubicBezTo>
                      <a:pt x="345440" y="201930"/>
                      <a:pt x="345440" y="212090"/>
                      <a:pt x="341630" y="219710"/>
                    </a:cubicBezTo>
                    <a:cubicBezTo>
                      <a:pt x="335280" y="232410"/>
                      <a:pt x="312420" y="247650"/>
                      <a:pt x="292100" y="259080"/>
                    </a:cubicBezTo>
                    <a:cubicBezTo>
                      <a:pt x="266700" y="274320"/>
                      <a:pt x="231140" y="289560"/>
                      <a:pt x="198120" y="298450"/>
                    </a:cubicBezTo>
                    <a:cubicBezTo>
                      <a:pt x="165100" y="307340"/>
                      <a:pt x="116840" y="322580"/>
                      <a:pt x="95250" y="313690"/>
                    </a:cubicBezTo>
                    <a:cubicBezTo>
                      <a:pt x="81280" y="307340"/>
                      <a:pt x="71120" y="289560"/>
                      <a:pt x="68580" y="275590"/>
                    </a:cubicBezTo>
                    <a:cubicBezTo>
                      <a:pt x="66040" y="261620"/>
                      <a:pt x="72390" y="242570"/>
                      <a:pt x="80010" y="227330"/>
                    </a:cubicBezTo>
                    <a:cubicBezTo>
                      <a:pt x="90170" y="208280"/>
                      <a:pt x="114300" y="182880"/>
                      <a:pt x="130810" y="171450"/>
                    </a:cubicBezTo>
                    <a:cubicBezTo>
                      <a:pt x="142240" y="163830"/>
                      <a:pt x="151130" y="158750"/>
                      <a:pt x="163830" y="158750"/>
                    </a:cubicBezTo>
                    <a:cubicBezTo>
                      <a:pt x="180340" y="158750"/>
                      <a:pt x="207010" y="168910"/>
                      <a:pt x="218440" y="182880"/>
                    </a:cubicBezTo>
                    <a:cubicBezTo>
                      <a:pt x="229870" y="196850"/>
                      <a:pt x="232410" y="223520"/>
                      <a:pt x="231140" y="243840"/>
                    </a:cubicBezTo>
                    <a:cubicBezTo>
                      <a:pt x="229870" y="264160"/>
                      <a:pt x="223520" y="284480"/>
                      <a:pt x="213360" y="303530"/>
                    </a:cubicBezTo>
                    <a:cubicBezTo>
                      <a:pt x="200660" y="327660"/>
                      <a:pt x="176530" y="368300"/>
                      <a:pt x="154940" y="373380"/>
                    </a:cubicBezTo>
                    <a:cubicBezTo>
                      <a:pt x="137160" y="377190"/>
                      <a:pt x="113030" y="367030"/>
                      <a:pt x="99060" y="349250"/>
                    </a:cubicBezTo>
                    <a:cubicBezTo>
                      <a:pt x="76200" y="321310"/>
                      <a:pt x="68580" y="236220"/>
                      <a:pt x="68580" y="194310"/>
                    </a:cubicBezTo>
                    <a:cubicBezTo>
                      <a:pt x="68580" y="166370"/>
                      <a:pt x="71120" y="143510"/>
                      <a:pt x="82550" y="123190"/>
                    </a:cubicBezTo>
                    <a:cubicBezTo>
                      <a:pt x="95250" y="100330"/>
                      <a:pt x="127000" y="77470"/>
                      <a:pt x="148590" y="67310"/>
                    </a:cubicBezTo>
                    <a:cubicBezTo>
                      <a:pt x="165100" y="59690"/>
                      <a:pt x="180340" y="57150"/>
                      <a:pt x="195580" y="58420"/>
                    </a:cubicBezTo>
                    <a:cubicBezTo>
                      <a:pt x="209550" y="59690"/>
                      <a:pt x="226060" y="63500"/>
                      <a:pt x="237490" y="72390"/>
                    </a:cubicBezTo>
                    <a:cubicBezTo>
                      <a:pt x="250190" y="83820"/>
                      <a:pt x="265430" y="107950"/>
                      <a:pt x="266700" y="124460"/>
                    </a:cubicBezTo>
                    <a:cubicBezTo>
                      <a:pt x="267970" y="138430"/>
                      <a:pt x="261620" y="149860"/>
                      <a:pt x="254000" y="166370"/>
                    </a:cubicBezTo>
                    <a:cubicBezTo>
                      <a:pt x="241300" y="195580"/>
                      <a:pt x="214630" y="247650"/>
                      <a:pt x="191770" y="276860"/>
                    </a:cubicBezTo>
                    <a:cubicBezTo>
                      <a:pt x="172720" y="300990"/>
                      <a:pt x="151130" y="323850"/>
                      <a:pt x="130810" y="332740"/>
                    </a:cubicBezTo>
                    <a:cubicBezTo>
                      <a:pt x="115570" y="339090"/>
                      <a:pt x="96520" y="340360"/>
                      <a:pt x="82550" y="336550"/>
                    </a:cubicBezTo>
                    <a:cubicBezTo>
                      <a:pt x="69850" y="332740"/>
                      <a:pt x="57150" y="325120"/>
                      <a:pt x="50800" y="312420"/>
                    </a:cubicBezTo>
                    <a:cubicBezTo>
                      <a:pt x="41910" y="292100"/>
                      <a:pt x="49530" y="246380"/>
                      <a:pt x="58420" y="212090"/>
                    </a:cubicBezTo>
                    <a:cubicBezTo>
                      <a:pt x="68580" y="173990"/>
                      <a:pt x="92710" y="124460"/>
                      <a:pt x="110490" y="97790"/>
                    </a:cubicBezTo>
                    <a:cubicBezTo>
                      <a:pt x="121920" y="80010"/>
                      <a:pt x="132080" y="69850"/>
                      <a:pt x="146050" y="58420"/>
                    </a:cubicBezTo>
                    <a:cubicBezTo>
                      <a:pt x="161290" y="46990"/>
                      <a:pt x="181610" y="33020"/>
                      <a:pt x="196850" y="29210"/>
                    </a:cubicBezTo>
                    <a:cubicBezTo>
                      <a:pt x="207010" y="26670"/>
                      <a:pt x="217170" y="26670"/>
                      <a:pt x="226060" y="30480"/>
                    </a:cubicBezTo>
                    <a:cubicBezTo>
                      <a:pt x="237490" y="35560"/>
                      <a:pt x="254000" y="50800"/>
                      <a:pt x="259080" y="62230"/>
                    </a:cubicBezTo>
                    <a:cubicBezTo>
                      <a:pt x="264160" y="71120"/>
                      <a:pt x="265430" y="82550"/>
                      <a:pt x="261620" y="92710"/>
                    </a:cubicBezTo>
                    <a:cubicBezTo>
                      <a:pt x="257810" y="105410"/>
                      <a:pt x="240030" y="127000"/>
                      <a:pt x="227330" y="130810"/>
                    </a:cubicBezTo>
                    <a:cubicBezTo>
                      <a:pt x="218440" y="133350"/>
                      <a:pt x="203200" y="130810"/>
                      <a:pt x="198120" y="124460"/>
                    </a:cubicBezTo>
                    <a:cubicBezTo>
                      <a:pt x="193040" y="118110"/>
                      <a:pt x="191770" y="101600"/>
                      <a:pt x="198120" y="90170"/>
                    </a:cubicBezTo>
                    <a:cubicBezTo>
                      <a:pt x="210820" y="66040"/>
                      <a:pt x="281940" y="21590"/>
                      <a:pt x="311150" y="10160"/>
                    </a:cubicBezTo>
                    <a:cubicBezTo>
                      <a:pt x="326390" y="3810"/>
                      <a:pt x="339090" y="0"/>
                      <a:pt x="350520" y="3810"/>
                    </a:cubicBezTo>
                    <a:cubicBezTo>
                      <a:pt x="364490" y="8890"/>
                      <a:pt x="386080" y="30480"/>
                      <a:pt x="388620" y="45720"/>
                    </a:cubicBezTo>
                    <a:cubicBezTo>
                      <a:pt x="391160" y="59690"/>
                      <a:pt x="382270" y="71120"/>
                      <a:pt x="373380" y="88900"/>
                    </a:cubicBezTo>
                    <a:cubicBezTo>
                      <a:pt x="358140" y="121920"/>
                      <a:pt x="320040" y="185420"/>
                      <a:pt x="294640" y="219710"/>
                    </a:cubicBezTo>
                    <a:cubicBezTo>
                      <a:pt x="275590" y="245110"/>
                      <a:pt x="257810" y="265430"/>
                      <a:pt x="238760" y="280670"/>
                    </a:cubicBezTo>
                    <a:cubicBezTo>
                      <a:pt x="223520" y="293370"/>
                      <a:pt x="207010" y="304800"/>
                      <a:pt x="191770" y="308610"/>
                    </a:cubicBezTo>
                    <a:cubicBezTo>
                      <a:pt x="179070" y="311150"/>
                      <a:pt x="162560" y="311150"/>
                      <a:pt x="152400" y="303530"/>
                    </a:cubicBezTo>
                    <a:cubicBezTo>
                      <a:pt x="139700" y="294640"/>
                      <a:pt x="128270" y="275590"/>
                      <a:pt x="124460" y="256540"/>
                    </a:cubicBezTo>
                    <a:cubicBezTo>
                      <a:pt x="119380" y="234950"/>
                      <a:pt x="125730" y="195580"/>
                      <a:pt x="133350" y="177800"/>
                    </a:cubicBezTo>
                    <a:cubicBezTo>
                      <a:pt x="138430" y="166370"/>
                      <a:pt x="143510" y="158750"/>
                      <a:pt x="152400" y="153670"/>
                    </a:cubicBezTo>
                    <a:cubicBezTo>
                      <a:pt x="162560" y="147320"/>
                      <a:pt x="179070" y="143510"/>
                      <a:pt x="190500" y="146050"/>
                    </a:cubicBezTo>
                    <a:cubicBezTo>
                      <a:pt x="201930" y="148590"/>
                      <a:pt x="217170" y="156210"/>
                      <a:pt x="223520" y="166370"/>
                    </a:cubicBezTo>
                    <a:cubicBezTo>
                      <a:pt x="231140" y="177800"/>
                      <a:pt x="229870" y="194310"/>
                      <a:pt x="228600" y="213360"/>
                    </a:cubicBezTo>
                    <a:cubicBezTo>
                      <a:pt x="226060" y="241300"/>
                      <a:pt x="215900" y="292100"/>
                      <a:pt x="198120" y="314960"/>
                    </a:cubicBezTo>
                    <a:cubicBezTo>
                      <a:pt x="184150" y="334010"/>
                      <a:pt x="154940" y="351790"/>
                      <a:pt x="142240" y="350520"/>
                    </a:cubicBezTo>
                    <a:cubicBezTo>
                      <a:pt x="134620" y="349250"/>
                      <a:pt x="128270" y="341630"/>
                      <a:pt x="125730" y="334010"/>
                    </a:cubicBezTo>
                    <a:cubicBezTo>
                      <a:pt x="121920" y="323850"/>
                      <a:pt x="124460" y="311150"/>
                      <a:pt x="127000" y="294640"/>
                    </a:cubicBezTo>
                    <a:cubicBezTo>
                      <a:pt x="130810" y="262890"/>
                      <a:pt x="144780" y="193040"/>
                      <a:pt x="160020" y="156210"/>
                    </a:cubicBezTo>
                    <a:cubicBezTo>
                      <a:pt x="171450" y="129540"/>
                      <a:pt x="201930" y="107950"/>
                      <a:pt x="199390" y="90170"/>
                    </a:cubicBezTo>
                    <a:cubicBezTo>
                      <a:pt x="198120" y="76200"/>
                      <a:pt x="165100" y="64770"/>
                      <a:pt x="163830" y="54610"/>
                    </a:cubicBezTo>
                    <a:cubicBezTo>
                      <a:pt x="162560" y="46990"/>
                      <a:pt x="170180" y="39370"/>
                      <a:pt x="176530" y="35560"/>
                    </a:cubicBezTo>
                    <a:cubicBezTo>
                      <a:pt x="182880" y="31750"/>
                      <a:pt x="200660" y="34290"/>
                      <a:pt x="200660" y="34290"/>
                    </a:cubicBezTo>
                  </a:path>
                </a:pathLst>
              </a:custGeom>
              <a:solidFill>
                <a:srgbClr val="623D3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114"/>
            <p:cNvGrpSpPr/>
            <p:nvPr/>
          </p:nvGrpSpPr>
          <p:grpSpPr>
            <a:xfrm>
              <a:off x="9463088" y="7352347"/>
              <a:ext cx="240030" cy="229553"/>
              <a:chOff x="0" y="0"/>
              <a:chExt cx="320040" cy="306070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48260" y="48260"/>
                <a:ext cx="223520" cy="212090"/>
              </a:xfrm>
              <a:custGeom>
                <a:avLst/>
                <a:gdLst/>
                <a:ahLst/>
                <a:cxnLst/>
                <a:rect l="l" t="t" r="r" b="b"/>
                <a:pathLst>
                  <a:path w="223520" h="212090">
                    <a:moveTo>
                      <a:pt x="171450" y="81280"/>
                    </a:moveTo>
                    <a:cubicBezTo>
                      <a:pt x="153670" y="45720"/>
                      <a:pt x="144780" y="74930"/>
                      <a:pt x="132080" y="90170"/>
                    </a:cubicBezTo>
                    <a:cubicBezTo>
                      <a:pt x="114300" y="110490"/>
                      <a:pt x="74930" y="132080"/>
                      <a:pt x="59690" y="152400"/>
                    </a:cubicBezTo>
                    <a:cubicBezTo>
                      <a:pt x="49530" y="165100"/>
                      <a:pt x="52070" y="185420"/>
                      <a:pt x="41910" y="190500"/>
                    </a:cubicBezTo>
                    <a:cubicBezTo>
                      <a:pt x="33020" y="195580"/>
                      <a:pt x="10160" y="190500"/>
                      <a:pt x="5080" y="182880"/>
                    </a:cubicBezTo>
                    <a:cubicBezTo>
                      <a:pt x="0" y="176530"/>
                      <a:pt x="1270" y="163830"/>
                      <a:pt x="6350" y="153670"/>
                    </a:cubicBezTo>
                    <a:cubicBezTo>
                      <a:pt x="15240" y="137160"/>
                      <a:pt x="52070" y="125730"/>
                      <a:pt x="74930" y="105410"/>
                    </a:cubicBezTo>
                    <a:cubicBezTo>
                      <a:pt x="102870" y="81280"/>
                      <a:pt x="137160" y="25400"/>
                      <a:pt x="158750" y="12700"/>
                    </a:cubicBezTo>
                    <a:cubicBezTo>
                      <a:pt x="168910" y="6350"/>
                      <a:pt x="179070" y="3810"/>
                      <a:pt x="186690" y="6350"/>
                    </a:cubicBezTo>
                    <a:cubicBezTo>
                      <a:pt x="193040" y="8890"/>
                      <a:pt x="200660" y="17780"/>
                      <a:pt x="201930" y="24130"/>
                    </a:cubicBezTo>
                    <a:cubicBezTo>
                      <a:pt x="203200" y="30480"/>
                      <a:pt x="201930" y="36830"/>
                      <a:pt x="196850" y="46990"/>
                    </a:cubicBezTo>
                    <a:cubicBezTo>
                      <a:pt x="182880" y="74930"/>
                      <a:pt x="83820" y="160020"/>
                      <a:pt x="72390" y="185420"/>
                    </a:cubicBezTo>
                    <a:cubicBezTo>
                      <a:pt x="68580" y="193040"/>
                      <a:pt x="74930" y="199390"/>
                      <a:pt x="71120" y="203200"/>
                    </a:cubicBezTo>
                    <a:cubicBezTo>
                      <a:pt x="66040" y="208280"/>
                      <a:pt x="43180" y="212090"/>
                      <a:pt x="36830" y="207010"/>
                    </a:cubicBezTo>
                    <a:cubicBezTo>
                      <a:pt x="30480" y="201930"/>
                      <a:pt x="26670" y="187960"/>
                      <a:pt x="29210" y="173990"/>
                    </a:cubicBezTo>
                    <a:cubicBezTo>
                      <a:pt x="34290" y="143510"/>
                      <a:pt x="90170" y="48260"/>
                      <a:pt x="116840" y="39370"/>
                    </a:cubicBezTo>
                    <a:cubicBezTo>
                      <a:pt x="129540" y="34290"/>
                      <a:pt x="147320" y="43180"/>
                      <a:pt x="152400" y="50800"/>
                    </a:cubicBezTo>
                    <a:cubicBezTo>
                      <a:pt x="156210" y="57150"/>
                      <a:pt x="151130" y="74930"/>
                      <a:pt x="146050" y="81280"/>
                    </a:cubicBezTo>
                    <a:cubicBezTo>
                      <a:pt x="140970" y="86360"/>
                      <a:pt x="129540" y="88900"/>
                      <a:pt x="123190" y="86360"/>
                    </a:cubicBezTo>
                    <a:cubicBezTo>
                      <a:pt x="115570" y="83820"/>
                      <a:pt x="104140" y="69850"/>
                      <a:pt x="104140" y="62230"/>
                    </a:cubicBezTo>
                    <a:cubicBezTo>
                      <a:pt x="104140" y="53340"/>
                      <a:pt x="114300" y="39370"/>
                      <a:pt x="121920" y="36830"/>
                    </a:cubicBezTo>
                    <a:cubicBezTo>
                      <a:pt x="128270" y="34290"/>
                      <a:pt x="140970" y="36830"/>
                      <a:pt x="146050" y="41910"/>
                    </a:cubicBezTo>
                    <a:cubicBezTo>
                      <a:pt x="152400" y="48260"/>
                      <a:pt x="154940" y="59690"/>
                      <a:pt x="152400" y="72390"/>
                    </a:cubicBezTo>
                    <a:cubicBezTo>
                      <a:pt x="147320" y="101600"/>
                      <a:pt x="97790" y="189230"/>
                      <a:pt x="71120" y="203200"/>
                    </a:cubicBezTo>
                    <a:cubicBezTo>
                      <a:pt x="58420" y="210820"/>
                      <a:pt x="39370" y="209550"/>
                      <a:pt x="33020" y="203200"/>
                    </a:cubicBezTo>
                    <a:cubicBezTo>
                      <a:pt x="25400" y="195580"/>
                      <a:pt x="25400" y="176530"/>
                      <a:pt x="31750" y="158750"/>
                    </a:cubicBezTo>
                    <a:cubicBezTo>
                      <a:pt x="44450" y="121920"/>
                      <a:pt x="127000" y="29210"/>
                      <a:pt x="158750" y="12700"/>
                    </a:cubicBezTo>
                    <a:cubicBezTo>
                      <a:pt x="172720" y="5080"/>
                      <a:pt x="186690" y="3810"/>
                      <a:pt x="193040" y="8890"/>
                    </a:cubicBezTo>
                    <a:cubicBezTo>
                      <a:pt x="199390" y="13970"/>
                      <a:pt x="201930" y="33020"/>
                      <a:pt x="196850" y="46990"/>
                    </a:cubicBezTo>
                    <a:cubicBezTo>
                      <a:pt x="187960" y="74930"/>
                      <a:pt x="129540" y="124460"/>
                      <a:pt x="100330" y="149860"/>
                    </a:cubicBezTo>
                    <a:cubicBezTo>
                      <a:pt x="80010" y="167640"/>
                      <a:pt x="57150" y="184150"/>
                      <a:pt x="41910" y="190500"/>
                    </a:cubicBezTo>
                    <a:cubicBezTo>
                      <a:pt x="33020" y="194310"/>
                      <a:pt x="25400" y="196850"/>
                      <a:pt x="19050" y="194310"/>
                    </a:cubicBezTo>
                    <a:cubicBezTo>
                      <a:pt x="12700" y="191770"/>
                      <a:pt x="5080" y="185420"/>
                      <a:pt x="2540" y="177800"/>
                    </a:cubicBezTo>
                    <a:cubicBezTo>
                      <a:pt x="0" y="166370"/>
                      <a:pt x="3810" y="148590"/>
                      <a:pt x="13970" y="130810"/>
                    </a:cubicBezTo>
                    <a:cubicBezTo>
                      <a:pt x="35560" y="95250"/>
                      <a:pt x="120650" y="7620"/>
                      <a:pt x="157480" y="2540"/>
                    </a:cubicBezTo>
                    <a:cubicBezTo>
                      <a:pt x="177800" y="0"/>
                      <a:pt x="196850" y="15240"/>
                      <a:pt x="207010" y="27940"/>
                    </a:cubicBezTo>
                    <a:cubicBezTo>
                      <a:pt x="215900" y="39370"/>
                      <a:pt x="223520" y="58420"/>
                      <a:pt x="220980" y="71120"/>
                    </a:cubicBezTo>
                    <a:cubicBezTo>
                      <a:pt x="219710" y="81280"/>
                      <a:pt x="208280" y="96520"/>
                      <a:pt x="200660" y="97790"/>
                    </a:cubicBezTo>
                    <a:cubicBezTo>
                      <a:pt x="191770" y="99060"/>
                      <a:pt x="171450" y="81280"/>
                      <a:pt x="171450" y="81280"/>
                    </a:cubicBezTo>
                  </a:path>
                </a:pathLst>
              </a:custGeom>
              <a:solidFill>
                <a:srgbClr val="623D3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6" name="Group 116"/>
            <p:cNvGrpSpPr/>
            <p:nvPr/>
          </p:nvGrpSpPr>
          <p:grpSpPr>
            <a:xfrm>
              <a:off x="9217343" y="7247572"/>
              <a:ext cx="307658" cy="259080"/>
              <a:chOff x="0" y="0"/>
              <a:chExt cx="410210" cy="345440"/>
            </a:xfrm>
          </p:grpSpPr>
          <p:sp>
            <p:nvSpPr>
              <p:cNvPr id="117" name="Freeform 117"/>
              <p:cNvSpPr/>
              <p:nvPr/>
            </p:nvSpPr>
            <p:spPr>
              <a:xfrm>
                <a:off x="48260" y="45720"/>
                <a:ext cx="312420" cy="252730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252730">
                    <a:moveTo>
                      <a:pt x="217170" y="156210"/>
                    </a:moveTo>
                    <a:cubicBezTo>
                      <a:pt x="293370" y="85090"/>
                      <a:pt x="304800" y="93980"/>
                      <a:pt x="308610" y="101600"/>
                    </a:cubicBezTo>
                    <a:cubicBezTo>
                      <a:pt x="312420" y="109220"/>
                      <a:pt x="311150" y="120650"/>
                      <a:pt x="303530" y="129540"/>
                    </a:cubicBezTo>
                    <a:cubicBezTo>
                      <a:pt x="289560" y="147320"/>
                      <a:pt x="231140" y="166370"/>
                      <a:pt x="195580" y="173990"/>
                    </a:cubicBezTo>
                    <a:cubicBezTo>
                      <a:pt x="163830" y="180340"/>
                      <a:pt x="120650" y="181610"/>
                      <a:pt x="100330" y="175260"/>
                    </a:cubicBezTo>
                    <a:cubicBezTo>
                      <a:pt x="90170" y="171450"/>
                      <a:pt x="85090" y="166370"/>
                      <a:pt x="78740" y="157480"/>
                    </a:cubicBezTo>
                    <a:cubicBezTo>
                      <a:pt x="68580" y="142240"/>
                      <a:pt x="52070" y="102870"/>
                      <a:pt x="53340" y="85090"/>
                    </a:cubicBezTo>
                    <a:cubicBezTo>
                      <a:pt x="53340" y="74930"/>
                      <a:pt x="57150" y="69850"/>
                      <a:pt x="64770" y="62230"/>
                    </a:cubicBezTo>
                    <a:cubicBezTo>
                      <a:pt x="77470" y="48260"/>
                      <a:pt x="110490" y="30480"/>
                      <a:pt x="134620" y="21590"/>
                    </a:cubicBezTo>
                    <a:cubicBezTo>
                      <a:pt x="156210" y="12700"/>
                      <a:pt x="187960" y="1270"/>
                      <a:pt x="201930" y="7620"/>
                    </a:cubicBezTo>
                    <a:cubicBezTo>
                      <a:pt x="212090" y="12700"/>
                      <a:pt x="222250" y="31750"/>
                      <a:pt x="220980" y="40640"/>
                    </a:cubicBezTo>
                    <a:cubicBezTo>
                      <a:pt x="219710" y="46990"/>
                      <a:pt x="209550" y="58420"/>
                      <a:pt x="204470" y="57150"/>
                    </a:cubicBezTo>
                    <a:cubicBezTo>
                      <a:pt x="196850" y="55880"/>
                      <a:pt x="182880" y="12700"/>
                      <a:pt x="187960" y="7620"/>
                    </a:cubicBezTo>
                    <a:cubicBezTo>
                      <a:pt x="191770" y="3810"/>
                      <a:pt x="210820" y="10160"/>
                      <a:pt x="215900" y="16510"/>
                    </a:cubicBezTo>
                    <a:cubicBezTo>
                      <a:pt x="220980" y="22860"/>
                      <a:pt x="220980" y="34290"/>
                      <a:pt x="217170" y="44450"/>
                    </a:cubicBezTo>
                    <a:cubicBezTo>
                      <a:pt x="210820" y="63500"/>
                      <a:pt x="186690" y="91440"/>
                      <a:pt x="166370" y="111760"/>
                    </a:cubicBezTo>
                    <a:cubicBezTo>
                      <a:pt x="143510" y="134620"/>
                      <a:pt x="102870" y="171450"/>
                      <a:pt x="83820" y="172720"/>
                    </a:cubicBezTo>
                    <a:cubicBezTo>
                      <a:pt x="74930" y="173990"/>
                      <a:pt x="66040" y="168910"/>
                      <a:pt x="62230" y="162560"/>
                    </a:cubicBezTo>
                    <a:cubicBezTo>
                      <a:pt x="58420" y="156210"/>
                      <a:pt x="57150" y="142240"/>
                      <a:pt x="62230" y="133350"/>
                    </a:cubicBezTo>
                    <a:cubicBezTo>
                      <a:pt x="69850" y="120650"/>
                      <a:pt x="99060" y="118110"/>
                      <a:pt x="118110" y="102870"/>
                    </a:cubicBezTo>
                    <a:cubicBezTo>
                      <a:pt x="146050" y="81280"/>
                      <a:pt x="182880" y="19050"/>
                      <a:pt x="207010" y="8890"/>
                    </a:cubicBezTo>
                    <a:cubicBezTo>
                      <a:pt x="219710" y="3810"/>
                      <a:pt x="234950" y="3810"/>
                      <a:pt x="241300" y="8890"/>
                    </a:cubicBezTo>
                    <a:cubicBezTo>
                      <a:pt x="247650" y="13970"/>
                      <a:pt x="251460" y="34290"/>
                      <a:pt x="246380" y="41910"/>
                    </a:cubicBezTo>
                    <a:cubicBezTo>
                      <a:pt x="241300" y="49530"/>
                      <a:pt x="224790" y="44450"/>
                      <a:pt x="210820" y="53340"/>
                    </a:cubicBezTo>
                    <a:cubicBezTo>
                      <a:pt x="181610" y="71120"/>
                      <a:pt x="124460" y="129540"/>
                      <a:pt x="95250" y="165100"/>
                    </a:cubicBezTo>
                    <a:cubicBezTo>
                      <a:pt x="72390" y="193040"/>
                      <a:pt x="62230" y="240030"/>
                      <a:pt x="43180" y="247650"/>
                    </a:cubicBezTo>
                    <a:cubicBezTo>
                      <a:pt x="31750" y="252730"/>
                      <a:pt x="10160" y="247650"/>
                      <a:pt x="5080" y="240030"/>
                    </a:cubicBezTo>
                    <a:cubicBezTo>
                      <a:pt x="0" y="233680"/>
                      <a:pt x="2540" y="222250"/>
                      <a:pt x="7620" y="210820"/>
                    </a:cubicBezTo>
                    <a:cubicBezTo>
                      <a:pt x="19050" y="184150"/>
                      <a:pt x="83820" y="113030"/>
                      <a:pt x="110490" y="104140"/>
                    </a:cubicBezTo>
                    <a:cubicBezTo>
                      <a:pt x="123190" y="100330"/>
                      <a:pt x="139700" y="104140"/>
                      <a:pt x="144780" y="110490"/>
                    </a:cubicBezTo>
                    <a:cubicBezTo>
                      <a:pt x="149860" y="118110"/>
                      <a:pt x="142240" y="146050"/>
                      <a:pt x="137160" y="147320"/>
                    </a:cubicBezTo>
                    <a:cubicBezTo>
                      <a:pt x="132080" y="148590"/>
                      <a:pt x="111760" y="113030"/>
                      <a:pt x="115570" y="107950"/>
                    </a:cubicBezTo>
                    <a:cubicBezTo>
                      <a:pt x="118110" y="104140"/>
                      <a:pt x="143510" y="107950"/>
                      <a:pt x="148590" y="114300"/>
                    </a:cubicBezTo>
                    <a:cubicBezTo>
                      <a:pt x="153670" y="120650"/>
                      <a:pt x="154940" y="134620"/>
                      <a:pt x="149860" y="143510"/>
                    </a:cubicBezTo>
                    <a:cubicBezTo>
                      <a:pt x="139700" y="161290"/>
                      <a:pt x="69850" y="201930"/>
                      <a:pt x="55880" y="195580"/>
                    </a:cubicBezTo>
                    <a:cubicBezTo>
                      <a:pt x="48260" y="193040"/>
                      <a:pt x="44450" y="173990"/>
                      <a:pt x="46990" y="166370"/>
                    </a:cubicBezTo>
                    <a:cubicBezTo>
                      <a:pt x="48260" y="158750"/>
                      <a:pt x="57150" y="151130"/>
                      <a:pt x="64770" y="149860"/>
                    </a:cubicBezTo>
                    <a:cubicBezTo>
                      <a:pt x="72390" y="148590"/>
                      <a:pt x="88900" y="156210"/>
                      <a:pt x="93980" y="162560"/>
                    </a:cubicBezTo>
                    <a:cubicBezTo>
                      <a:pt x="97790" y="168910"/>
                      <a:pt x="97790" y="181610"/>
                      <a:pt x="93980" y="186690"/>
                    </a:cubicBezTo>
                    <a:cubicBezTo>
                      <a:pt x="88900" y="194310"/>
                      <a:pt x="66040" y="200660"/>
                      <a:pt x="58420" y="196850"/>
                    </a:cubicBezTo>
                    <a:cubicBezTo>
                      <a:pt x="50800" y="193040"/>
                      <a:pt x="45720" y="176530"/>
                      <a:pt x="46990" y="168910"/>
                    </a:cubicBezTo>
                    <a:cubicBezTo>
                      <a:pt x="48260" y="161290"/>
                      <a:pt x="55880" y="153670"/>
                      <a:pt x="62230" y="151130"/>
                    </a:cubicBezTo>
                    <a:cubicBezTo>
                      <a:pt x="68580" y="148590"/>
                      <a:pt x="78740" y="158750"/>
                      <a:pt x="86360" y="154940"/>
                    </a:cubicBezTo>
                    <a:cubicBezTo>
                      <a:pt x="97790" y="149860"/>
                      <a:pt x="102870" y="113030"/>
                      <a:pt x="115570" y="107950"/>
                    </a:cubicBezTo>
                    <a:cubicBezTo>
                      <a:pt x="124460" y="104140"/>
                      <a:pt x="143510" y="107950"/>
                      <a:pt x="148590" y="114300"/>
                    </a:cubicBezTo>
                    <a:cubicBezTo>
                      <a:pt x="153670" y="120650"/>
                      <a:pt x="152400" y="137160"/>
                      <a:pt x="149860" y="143510"/>
                    </a:cubicBezTo>
                    <a:cubicBezTo>
                      <a:pt x="148590" y="147320"/>
                      <a:pt x="144780" y="152400"/>
                      <a:pt x="140970" y="152400"/>
                    </a:cubicBezTo>
                    <a:cubicBezTo>
                      <a:pt x="133350" y="151130"/>
                      <a:pt x="106680" y="109220"/>
                      <a:pt x="110490" y="104140"/>
                    </a:cubicBezTo>
                    <a:cubicBezTo>
                      <a:pt x="113030" y="100330"/>
                      <a:pt x="139700" y="104140"/>
                      <a:pt x="144780" y="110490"/>
                    </a:cubicBezTo>
                    <a:cubicBezTo>
                      <a:pt x="149860" y="116840"/>
                      <a:pt x="149860" y="128270"/>
                      <a:pt x="146050" y="139700"/>
                    </a:cubicBezTo>
                    <a:cubicBezTo>
                      <a:pt x="135890" y="166370"/>
                      <a:pt x="68580" y="236220"/>
                      <a:pt x="43180" y="247650"/>
                    </a:cubicBezTo>
                    <a:cubicBezTo>
                      <a:pt x="31750" y="252730"/>
                      <a:pt x="20320" y="252730"/>
                      <a:pt x="13970" y="248920"/>
                    </a:cubicBezTo>
                    <a:cubicBezTo>
                      <a:pt x="7620" y="245110"/>
                      <a:pt x="1270" y="233680"/>
                      <a:pt x="2540" y="222250"/>
                    </a:cubicBezTo>
                    <a:cubicBezTo>
                      <a:pt x="3810" y="200660"/>
                      <a:pt x="35560" y="158750"/>
                      <a:pt x="59690" y="128270"/>
                    </a:cubicBezTo>
                    <a:cubicBezTo>
                      <a:pt x="86360" y="95250"/>
                      <a:pt x="127000" y="53340"/>
                      <a:pt x="160020" y="33020"/>
                    </a:cubicBezTo>
                    <a:cubicBezTo>
                      <a:pt x="185420" y="17780"/>
                      <a:pt x="222250" y="0"/>
                      <a:pt x="236220" y="5080"/>
                    </a:cubicBezTo>
                    <a:cubicBezTo>
                      <a:pt x="245110" y="8890"/>
                      <a:pt x="250190" y="21590"/>
                      <a:pt x="250190" y="30480"/>
                    </a:cubicBezTo>
                    <a:cubicBezTo>
                      <a:pt x="250190" y="41910"/>
                      <a:pt x="240030" y="57150"/>
                      <a:pt x="228600" y="71120"/>
                    </a:cubicBezTo>
                    <a:cubicBezTo>
                      <a:pt x="210820" y="93980"/>
                      <a:pt x="170180" y="129540"/>
                      <a:pt x="143510" y="147320"/>
                    </a:cubicBezTo>
                    <a:cubicBezTo>
                      <a:pt x="123190" y="160020"/>
                      <a:pt x="99060" y="172720"/>
                      <a:pt x="83820" y="172720"/>
                    </a:cubicBezTo>
                    <a:cubicBezTo>
                      <a:pt x="74930" y="172720"/>
                      <a:pt x="66040" y="168910"/>
                      <a:pt x="62230" y="162560"/>
                    </a:cubicBezTo>
                    <a:cubicBezTo>
                      <a:pt x="58420" y="156210"/>
                      <a:pt x="57150" y="144780"/>
                      <a:pt x="62230" y="133350"/>
                    </a:cubicBezTo>
                    <a:cubicBezTo>
                      <a:pt x="74930" y="104140"/>
                      <a:pt x="158750" y="12700"/>
                      <a:pt x="187960" y="7620"/>
                    </a:cubicBezTo>
                    <a:cubicBezTo>
                      <a:pt x="200660" y="5080"/>
                      <a:pt x="215900" y="13970"/>
                      <a:pt x="218440" y="21590"/>
                    </a:cubicBezTo>
                    <a:cubicBezTo>
                      <a:pt x="220980" y="29210"/>
                      <a:pt x="207010" y="55880"/>
                      <a:pt x="201930" y="55880"/>
                    </a:cubicBezTo>
                    <a:cubicBezTo>
                      <a:pt x="196850" y="55880"/>
                      <a:pt x="184150" y="13970"/>
                      <a:pt x="189230" y="8890"/>
                    </a:cubicBezTo>
                    <a:cubicBezTo>
                      <a:pt x="193040" y="5080"/>
                      <a:pt x="208280" y="7620"/>
                      <a:pt x="213360" y="12700"/>
                    </a:cubicBezTo>
                    <a:cubicBezTo>
                      <a:pt x="219710" y="19050"/>
                      <a:pt x="223520" y="35560"/>
                      <a:pt x="218440" y="45720"/>
                    </a:cubicBezTo>
                    <a:cubicBezTo>
                      <a:pt x="208280" y="66040"/>
                      <a:pt x="113030" y="80010"/>
                      <a:pt x="104140" y="100330"/>
                    </a:cubicBezTo>
                    <a:cubicBezTo>
                      <a:pt x="100330" y="110490"/>
                      <a:pt x="105410" y="127000"/>
                      <a:pt x="114300" y="132080"/>
                    </a:cubicBezTo>
                    <a:cubicBezTo>
                      <a:pt x="128270" y="140970"/>
                      <a:pt x="168910" y="129540"/>
                      <a:pt x="195580" y="121920"/>
                    </a:cubicBezTo>
                    <a:cubicBezTo>
                      <a:pt x="224790" y="114300"/>
                      <a:pt x="262890" y="82550"/>
                      <a:pt x="283210" y="86360"/>
                    </a:cubicBezTo>
                    <a:cubicBezTo>
                      <a:pt x="295910" y="88900"/>
                      <a:pt x="309880" y="101600"/>
                      <a:pt x="311150" y="113030"/>
                    </a:cubicBezTo>
                    <a:cubicBezTo>
                      <a:pt x="312420" y="133350"/>
                      <a:pt x="262890" y="191770"/>
                      <a:pt x="242570" y="198120"/>
                    </a:cubicBezTo>
                    <a:cubicBezTo>
                      <a:pt x="232410" y="201930"/>
                      <a:pt x="219710" y="196850"/>
                      <a:pt x="214630" y="190500"/>
                    </a:cubicBezTo>
                    <a:cubicBezTo>
                      <a:pt x="209550" y="184150"/>
                      <a:pt x="217170" y="156210"/>
                      <a:pt x="217170" y="156210"/>
                    </a:cubicBezTo>
                  </a:path>
                </a:pathLst>
              </a:custGeom>
              <a:solidFill>
                <a:srgbClr val="623D3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" name="Group 118"/>
            <p:cNvGrpSpPr/>
            <p:nvPr/>
          </p:nvGrpSpPr>
          <p:grpSpPr>
            <a:xfrm>
              <a:off x="9488805" y="6878003"/>
              <a:ext cx="305753" cy="376238"/>
              <a:chOff x="0" y="0"/>
              <a:chExt cx="407670" cy="501650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49530" y="45720"/>
                <a:ext cx="30988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09880" h="406400">
                    <a:moveTo>
                      <a:pt x="283210" y="198120"/>
                    </a:moveTo>
                    <a:cubicBezTo>
                      <a:pt x="179070" y="191770"/>
                      <a:pt x="172720" y="186690"/>
                      <a:pt x="167640" y="176530"/>
                    </a:cubicBezTo>
                    <a:cubicBezTo>
                      <a:pt x="160020" y="162560"/>
                      <a:pt x="170180" y="123190"/>
                      <a:pt x="160020" y="114300"/>
                    </a:cubicBezTo>
                    <a:cubicBezTo>
                      <a:pt x="152400" y="107950"/>
                      <a:pt x="130810" y="119380"/>
                      <a:pt x="121920" y="115570"/>
                    </a:cubicBezTo>
                    <a:cubicBezTo>
                      <a:pt x="114300" y="111760"/>
                      <a:pt x="109220" y="104140"/>
                      <a:pt x="107950" y="96520"/>
                    </a:cubicBezTo>
                    <a:cubicBezTo>
                      <a:pt x="106680" y="88900"/>
                      <a:pt x="113030" y="74930"/>
                      <a:pt x="119380" y="69850"/>
                    </a:cubicBezTo>
                    <a:cubicBezTo>
                      <a:pt x="124460" y="66040"/>
                      <a:pt x="134620" y="63500"/>
                      <a:pt x="138430" y="67310"/>
                    </a:cubicBezTo>
                    <a:cubicBezTo>
                      <a:pt x="143510" y="72390"/>
                      <a:pt x="135890" y="115570"/>
                      <a:pt x="130810" y="116840"/>
                    </a:cubicBezTo>
                    <a:cubicBezTo>
                      <a:pt x="125730" y="118110"/>
                      <a:pt x="109220" y="97790"/>
                      <a:pt x="110490" y="88900"/>
                    </a:cubicBezTo>
                    <a:cubicBezTo>
                      <a:pt x="111760" y="80010"/>
                      <a:pt x="130810" y="64770"/>
                      <a:pt x="140970" y="66040"/>
                    </a:cubicBezTo>
                    <a:cubicBezTo>
                      <a:pt x="154940" y="67310"/>
                      <a:pt x="177800" y="102870"/>
                      <a:pt x="186690" y="121920"/>
                    </a:cubicBezTo>
                    <a:cubicBezTo>
                      <a:pt x="194310" y="137160"/>
                      <a:pt x="198120" y="154940"/>
                      <a:pt x="195580" y="166370"/>
                    </a:cubicBezTo>
                    <a:cubicBezTo>
                      <a:pt x="193040" y="175260"/>
                      <a:pt x="185420" y="185420"/>
                      <a:pt x="177800" y="189230"/>
                    </a:cubicBezTo>
                    <a:cubicBezTo>
                      <a:pt x="170180" y="193040"/>
                      <a:pt x="157480" y="193040"/>
                      <a:pt x="148590" y="185420"/>
                    </a:cubicBezTo>
                    <a:cubicBezTo>
                      <a:pt x="129540" y="170180"/>
                      <a:pt x="113030" y="55880"/>
                      <a:pt x="99060" y="57150"/>
                    </a:cubicBezTo>
                    <a:cubicBezTo>
                      <a:pt x="77470" y="59690"/>
                      <a:pt x="49530" y="313690"/>
                      <a:pt x="50800" y="359410"/>
                    </a:cubicBezTo>
                    <a:cubicBezTo>
                      <a:pt x="50800" y="373380"/>
                      <a:pt x="59690" y="378460"/>
                      <a:pt x="57150" y="386080"/>
                    </a:cubicBezTo>
                    <a:cubicBezTo>
                      <a:pt x="55880" y="393700"/>
                      <a:pt x="46990" y="401320"/>
                      <a:pt x="40640" y="403860"/>
                    </a:cubicBezTo>
                    <a:cubicBezTo>
                      <a:pt x="33020" y="406400"/>
                      <a:pt x="17780" y="402590"/>
                      <a:pt x="12700" y="397510"/>
                    </a:cubicBezTo>
                    <a:cubicBezTo>
                      <a:pt x="7620" y="392430"/>
                      <a:pt x="6350" y="386080"/>
                      <a:pt x="7620" y="374650"/>
                    </a:cubicBezTo>
                    <a:cubicBezTo>
                      <a:pt x="13970" y="339090"/>
                      <a:pt x="100330" y="185420"/>
                      <a:pt x="134620" y="168910"/>
                    </a:cubicBezTo>
                    <a:cubicBezTo>
                      <a:pt x="148590" y="162560"/>
                      <a:pt x="165100" y="166370"/>
                      <a:pt x="171450" y="172720"/>
                    </a:cubicBezTo>
                    <a:cubicBezTo>
                      <a:pt x="176530" y="179070"/>
                      <a:pt x="176530" y="196850"/>
                      <a:pt x="171450" y="203200"/>
                    </a:cubicBezTo>
                    <a:cubicBezTo>
                      <a:pt x="165100" y="209550"/>
                      <a:pt x="140970" y="213360"/>
                      <a:pt x="134620" y="208280"/>
                    </a:cubicBezTo>
                    <a:cubicBezTo>
                      <a:pt x="128270" y="203200"/>
                      <a:pt x="127000" y="179070"/>
                      <a:pt x="132080" y="171450"/>
                    </a:cubicBezTo>
                    <a:cubicBezTo>
                      <a:pt x="137160" y="165100"/>
                      <a:pt x="154940" y="161290"/>
                      <a:pt x="162560" y="165100"/>
                    </a:cubicBezTo>
                    <a:cubicBezTo>
                      <a:pt x="170180" y="168910"/>
                      <a:pt x="176530" y="179070"/>
                      <a:pt x="176530" y="193040"/>
                    </a:cubicBezTo>
                    <a:cubicBezTo>
                      <a:pt x="175260" y="229870"/>
                      <a:pt x="78740" y="374650"/>
                      <a:pt x="50800" y="397510"/>
                    </a:cubicBezTo>
                    <a:cubicBezTo>
                      <a:pt x="41910" y="403860"/>
                      <a:pt x="35560" y="406400"/>
                      <a:pt x="29210" y="405130"/>
                    </a:cubicBezTo>
                    <a:cubicBezTo>
                      <a:pt x="22860" y="403860"/>
                      <a:pt x="15240" y="398780"/>
                      <a:pt x="10160" y="392430"/>
                    </a:cubicBezTo>
                    <a:cubicBezTo>
                      <a:pt x="3810" y="383540"/>
                      <a:pt x="1270" y="370840"/>
                      <a:pt x="1270" y="349250"/>
                    </a:cubicBezTo>
                    <a:cubicBezTo>
                      <a:pt x="0" y="293370"/>
                      <a:pt x="26670" y="87630"/>
                      <a:pt x="50800" y="38100"/>
                    </a:cubicBezTo>
                    <a:cubicBezTo>
                      <a:pt x="59690" y="19050"/>
                      <a:pt x="71120" y="10160"/>
                      <a:pt x="82550" y="5080"/>
                    </a:cubicBezTo>
                    <a:cubicBezTo>
                      <a:pt x="92710" y="1270"/>
                      <a:pt x="105410" y="0"/>
                      <a:pt x="116840" y="6350"/>
                    </a:cubicBezTo>
                    <a:cubicBezTo>
                      <a:pt x="137160" y="19050"/>
                      <a:pt x="160020" y="74930"/>
                      <a:pt x="172720" y="105410"/>
                    </a:cubicBezTo>
                    <a:cubicBezTo>
                      <a:pt x="182880" y="128270"/>
                      <a:pt x="195580" y="154940"/>
                      <a:pt x="191770" y="170180"/>
                    </a:cubicBezTo>
                    <a:cubicBezTo>
                      <a:pt x="189230" y="180340"/>
                      <a:pt x="179070" y="189230"/>
                      <a:pt x="171450" y="191770"/>
                    </a:cubicBezTo>
                    <a:cubicBezTo>
                      <a:pt x="165100" y="194310"/>
                      <a:pt x="152400" y="190500"/>
                      <a:pt x="148590" y="185420"/>
                    </a:cubicBezTo>
                    <a:cubicBezTo>
                      <a:pt x="143510" y="179070"/>
                      <a:pt x="151130" y="166370"/>
                      <a:pt x="148590" y="154940"/>
                    </a:cubicBezTo>
                    <a:cubicBezTo>
                      <a:pt x="143510" y="137160"/>
                      <a:pt x="107950" y="104140"/>
                      <a:pt x="110490" y="88900"/>
                    </a:cubicBezTo>
                    <a:cubicBezTo>
                      <a:pt x="113030" y="77470"/>
                      <a:pt x="137160" y="63500"/>
                      <a:pt x="140970" y="66040"/>
                    </a:cubicBezTo>
                    <a:cubicBezTo>
                      <a:pt x="144780" y="68580"/>
                      <a:pt x="133350" y="114300"/>
                      <a:pt x="127000" y="116840"/>
                    </a:cubicBezTo>
                    <a:cubicBezTo>
                      <a:pt x="124460" y="118110"/>
                      <a:pt x="119380" y="114300"/>
                      <a:pt x="116840" y="111760"/>
                    </a:cubicBezTo>
                    <a:cubicBezTo>
                      <a:pt x="113030" y="107950"/>
                      <a:pt x="106680" y="96520"/>
                      <a:pt x="106680" y="90170"/>
                    </a:cubicBezTo>
                    <a:cubicBezTo>
                      <a:pt x="106680" y="82550"/>
                      <a:pt x="111760" y="73660"/>
                      <a:pt x="119380" y="69850"/>
                    </a:cubicBezTo>
                    <a:cubicBezTo>
                      <a:pt x="132080" y="63500"/>
                      <a:pt x="166370" y="64770"/>
                      <a:pt x="182880" y="76200"/>
                    </a:cubicBezTo>
                    <a:cubicBezTo>
                      <a:pt x="201930" y="88900"/>
                      <a:pt x="201930" y="134620"/>
                      <a:pt x="220980" y="147320"/>
                    </a:cubicBezTo>
                    <a:cubicBezTo>
                      <a:pt x="240030" y="160020"/>
                      <a:pt x="287020" y="143510"/>
                      <a:pt x="299720" y="153670"/>
                    </a:cubicBezTo>
                    <a:cubicBezTo>
                      <a:pt x="307340" y="160020"/>
                      <a:pt x="309880" y="175260"/>
                      <a:pt x="307340" y="182880"/>
                    </a:cubicBezTo>
                    <a:cubicBezTo>
                      <a:pt x="304800" y="190500"/>
                      <a:pt x="283210" y="198120"/>
                      <a:pt x="283210" y="198120"/>
                    </a:cubicBezTo>
                  </a:path>
                </a:pathLst>
              </a:custGeom>
              <a:solidFill>
                <a:srgbClr val="623D3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0" name="Group 120"/>
            <p:cNvGrpSpPr/>
            <p:nvPr/>
          </p:nvGrpSpPr>
          <p:grpSpPr>
            <a:xfrm>
              <a:off x="9651682" y="7280910"/>
              <a:ext cx="196215" cy="309562"/>
              <a:chOff x="0" y="0"/>
              <a:chExt cx="261620" cy="412750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48260" y="45720"/>
                <a:ext cx="163830" cy="321310"/>
              </a:xfrm>
              <a:custGeom>
                <a:avLst/>
                <a:gdLst/>
                <a:ahLst/>
                <a:cxnLst/>
                <a:rect l="l" t="t" r="r" b="b"/>
                <a:pathLst>
                  <a:path w="163830" h="321310">
                    <a:moveTo>
                      <a:pt x="148590" y="41910"/>
                    </a:moveTo>
                    <a:cubicBezTo>
                      <a:pt x="57150" y="195580"/>
                      <a:pt x="53340" y="204470"/>
                      <a:pt x="54610" y="219710"/>
                    </a:cubicBezTo>
                    <a:cubicBezTo>
                      <a:pt x="55880" y="237490"/>
                      <a:pt x="81280" y="267970"/>
                      <a:pt x="77470" y="279400"/>
                    </a:cubicBezTo>
                    <a:cubicBezTo>
                      <a:pt x="74930" y="287020"/>
                      <a:pt x="64770" y="292100"/>
                      <a:pt x="58420" y="292100"/>
                    </a:cubicBezTo>
                    <a:cubicBezTo>
                      <a:pt x="50800" y="292100"/>
                      <a:pt x="36830" y="288290"/>
                      <a:pt x="33020" y="279400"/>
                    </a:cubicBezTo>
                    <a:cubicBezTo>
                      <a:pt x="26670" y="265430"/>
                      <a:pt x="44450" y="219710"/>
                      <a:pt x="54610" y="203200"/>
                    </a:cubicBezTo>
                    <a:cubicBezTo>
                      <a:pt x="60960" y="193040"/>
                      <a:pt x="74930" y="180340"/>
                      <a:pt x="78740" y="182880"/>
                    </a:cubicBezTo>
                    <a:cubicBezTo>
                      <a:pt x="83820" y="186690"/>
                      <a:pt x="45720" y="256540"/>
                      <a:pt x="55880" y="267970"/>
                    </a:cubicBezTo>
                    <a:cubicBezTo>
                      <a:pt x="66040" y="279400"/>
                      <a:pt x="123190" y="245110"/>
                      <a:pt x="140970" y="252730"/>
                    </a:cubicBezTo>
                    <a:cubicBezTo>
                      <a:pt x="152400" y="257810"/>
                      <a:pt x="162560" y="276860"/>
                      <a:pt x="162560" y="284480"/>
                    </a:cubicBezTo>
                    <a:cubicBezTo>
                      <a:pt x="162560" y="288290"/>
                      <a:pt x="160020" y="293370"/>
                      <a:pt x="156210" y="294640"/>
                    </a:cubicBezTo>
                    <a:cubicBezTo>
                      <a:pt x="148590" y="297180"/>
                      <a:pt x="128270" y="279400"/>
                      <a:pt x="113030" y="276860"/>
                    </a:cubicBezTo>
                    <a:cubicBezTo>
                      <a:pt x="99060" y="274320"/>
                      <a:pt x="74930" y="284480"/>
                      <a:pt x="69850" y="279400"/>
                    </a:cubicBezTo>
                    <a:cubicBezTo>
                      <a:pt x="66040" y="275590"/>
                      <a:pt x="68580" y="261620"/>
                      <a:pt x="72390" y="256540"/>
                    </a:cubicBezTo>
                    <a:cubicBezTo>
                      <a:pt x="76200" y="250190"/>
                      <a:pt x="86360" y="245110"/>
                      <a:pt x="93980" y="245110"/>
                    </a:cubicBezTo>
                    <a:cubicBezTo>
                      <a:pt x="101600" y="246380"/>
                      <a:pt x="115570" y="255270"/>
                      <a:pt x="116840" y="262890"/>
                    </a:cubicBezTo>
                    <a:cubicBezTo>
                      <a:pt x="118110" y="271780"/>
                      <a:pt x="105410" y="292100"/>
                      <a:pt x="97790" y="295910"/>
                    </a:cubicBezTo>
                    <a:cubicBezTo>
                      <a:pt x="92710" y="298450"/>
                      <a:pt x="86360" y="297180"/>
                      <a:pt x="81280" y="293370"/>
                    </a:cubicBezTo>
                    <a:cubicBezTo>
                      <a:pt x="74930" y="288290"/>
                      <a:pt x="67310" y="273050"/>
                      <a:pt x="68580" y="265430"/>
                    </a:cubicBezTo>
                    <a:cubicBezTo>
                      <a:pt x="69850" y="257810"/>
                      <a:pt x="83820" y="246380"/>
                      <a:pt x="91440" y="245110"/>
                    </a:cubicBezTo>
                    <a:cubicBezTo>
                      <a:pt x="97790" y="243840"/>
                      <a:pt x="109220" y="250190"/>
                      <a:pt x="113030" y="255270"/>
                    </a:cubicBezTo>
                    <a:cubicBezTo>
                      <a:pt x="116840" y="261620"/>
                      <a:pt x="119380" y="273050"/>
                      <a:pt x="116840" y="279400"/>
                    </a:cubicBezTo>
                    <a:cubicBezTo>
                      <a:pt x="114300" y="285750"/>
                      <a:pt x="106680" y="293370"/>
                      <a:pt x="100330" y="295910"/>
                    </a:cubicBezTo>
                    <a:cubicBezTo>
                      <a:pt x="93980" y="298450"/>
                      <a:pt x="81280" y="295910"/>
                      <a:pt x="76200" y="290830"/>
                    </a:cubicBezTo>
                    <a:cubicBezTo>
                      <a:pt x="69850" y="284480"/>
                      <a:pt x="67310" y="267970"/>
                      <a:pt x="69850" y="260350"/>
                    </a:cubicBezTo>
                    <a:cubicBezTo>
                      <a:pt x="71120" y="255270"/>
                      <a:pt x="80010" y="247650"/>
                      <a:pt x="81280" y="248920"/>
                    </a:cubicBezTo>
                    <a:cubicBezTo>
                      <a:pt x="82550" y="250190"/>
                      <a:pt x="71120" y="279400"/>
                      <a:pt x="69850" y="279400"/>
                    </a:cubicBezTo>
                    <a:cubicBezTo>
                      <a:pt x="68580" y="279400"/>
                      <a:pt x="68580" y="261620"/>
                      <a:pt x="72390" y="256540"/>
                    </a:cubicBezTo>
                    <a:cubicBezTo>
                      <a:pt x="76200" y="250190"/>
                      <a:pt x="86360" y="245110"/>
                      <a:pt x="93980" y="245110"/>
                    </a:cubicBezTo>
                    <a:cubicBezTo>
                      <a:pt x="101600" y="246380"/>
                      <a:pt x="107950" y="261620"/>
                      <a:pt x="116840" y="262890"/>
                    </a:cubicBezTo>
                    <a:cubicBezTo>
                      <a:pt x="127000" y="264160"/>
                      <a:pt x="152400" y="250190"/>
                      <a:pt x="152400" y="250190"/>
                    </a:cubicBezTo>
                    <a:cubicBezTo>
                      <a:pt x="152400" y="250190"/>
                      <a:pt x="119380" y="259080"/>
                      <a:pt x="119380" y="260350"/>
                    </a:cubicBezTo>
                    <a:cubicBezTo>
                      <a:pt x="119380" y="261620"/>
                      <a:pt x="146050" y="251460"/>
                      <a:pt x="152400" y="256540"/>
                    </a:cubicBezTo>
                    <a:cubicBezTo>
                      <a:pt x="158750" y="261620"/>
                      <a:pt x="163830" y="280670"/>
                      <a:pt x="160020" y="289560"/>
                    </a:cubicBezTo>
                    <a:cubicBezTo>
                      <a:pt x="154940" y="300990"/>
                      <a:pt x="133350" y="312420"/>
                      <a:pt x="116840" y="316230"/>
                    </a:cubicBezTo>
                    <a:cubicBezTo>
                      <a:pt x="96520" y="321310"/>
                      <a:pt x="63500" y="317500"/>
                      <a:pt x="45720" y="312420"/>
                    </a:cubicBezTo>
                    <a:cubicBezTo>
                      <a:pt x="34290" y="308610"/>
                      <a:pt x="26670" y="304800"/>
                      <a:pt x="20320" y="297180"/>
                    </a:cubicBezTo>
                    <a:cubicBezTo>
                      <a:pt x="13970" y="289560"/>
                      <a:pt x="8890" y="276860"/>
                      <a:pt x="7620" y="265430"/>
                    </a:cubicBezTo>
                    <a:cubicBezTo>
                      <a:pt x="6350" y="251460"/>
                      <a:pt x="11430" y="232410"/>
                      <a:pt x="19050" y="215900"/>
                    </a:cubicBezTo>
                    <a:cubicBezTo>
                      <a:pt x="29210" y="195580"/>
                      <a:pt x="52070" y="158750"/>
                      <a:pt x="71120" y="153670"/>
                    </a:cubicBezTo>
                    <a:cubicBezTo>
                      <a:pt x="86360" y="149860"/>
                      <a:pt x="115570" y="160020"/>
                      <a:pt x="121920" y="173990"/>
                    </a:cubicBezTo>
                    <a:cubicBezTo>
                      <a:pt x="130810" y="194310"/>
                      <a:pt x="91440" y="261620"/>
                      <a:pt x="77470" y="279400"/>
                    </a:cubicBezTo>
                    <a:cubicBezTo>
                      <a:pt x="71120" y="287020"/>
                      <a:pt x="66040" y="292100"/>
                      <a:pt x="58420" y="292100"/>
                    </a:cubicBezTo>
                    <a:cubicBezTo>
                      <a:pt x="46990" y="293370"/>
                      <a:pt x="26670" y="281940"/>
                      <a:pt x="17780" y="271780"/>
                    </a:cubicBezTo>
                    <a:cubicBezTo>
                      <a:pt x="8890" y="262890"/>
                      <a:pt x="5080" y="250190"/>
                      <a:pt x="2540" y="237490"/>
                    </a:cubicBezTo>
                    <a:cubicBezTo>
                      <a:pt x="0" y="222250"/>
                      <a:pt x="1270" y="205740"/>
                      <a:pt x="8890" y="184150"/>
                    </a:cubicBezTo>
                    <a:cubicBezTo>
                      <a:pt x="22860" y="142240"/>
                      <a:pt x="78740" y="31750"/>
                      <a:pt x="107950" y="11430"/>
                    </a:cubicBezTo>
                    <a:cubicBezTo>
                      <a:pt x="119380" y="2540"/>
                      <a:pt x="134620" y="0"/>
                      <a:pt x="140970" y="5080"/>
                    </a:cubicBezTo>
                    <a:cubicBezTo>
                      <a:pt x="148590" y="10160"/>
                      <a:pt x="148590" y="41910"/>
                      <a:pt x="148590" y="41910"/>
                    </a:cubicBezTo>
                  </a:path>
                </a:pathLst>
              </a:custGeom>
              <a:solidFill>
                <a:srgbClr val="623D3E">
                  <a:alpha val="6784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22"/>
            <p:cNvGrpSpPr/>
            <p:nvPr/>
          </p:nvGrpSpPr>
          <p:grpSpPr>
            <a:xfrm>
              <a:off x="8651557" y="6678930"/>
              <a:ext cx="920115" cy="1828800"/>
              <a:chOff x="0" y="0"/>
              <a:chExt cx="1226820" cy="2438400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48260" y="43180"/>
                <a:ext cx="1136650" cy="2357120"/>
              </a:xfrm>
              <a:custGeom>
                <a:avLst/>
                <a:gdLst/>
                <a:ahLst/>
                <a:cxnLst/>
                <a:rect l="l" t="t" r="r" b="b"/>
                <a:pathLst>
                  <a:path w="1136650" h="2357120">
                    <a:moveTo>
                      <a:pt x="1052830" y="114300"/>
                    </a:moveTo>
                    <a:cubicBezTo>
                      <a:pt x="990600" y="191770"/>
                      <a:pt x="953770" y="236220"/>
                      <a:pt x="923290" y="241300"/>
                    </a:cubicBezTo>
                    <a:cubicBezTo>
                      <a:pt x="897890" y="245110"/>
                      <a:pt x="873760" y="212090"/>
                      <a:pt x="848360" y="213360"/>
                    </a:cubicBezTo>
                    <a:cubicBezTo>
                      <a:pt x="820420" y="215900"/>
                      <a:pt x="791210" y="240030"/>
                      <a:pt x="760730" y="260350"/>
                    </a:cubicBezTo>
                    <a:cubicBezTo>
                      <a:pt x="722630" y="285750"/>
                      <a:pt x="688340" y="332740"/>
                      <a:pt x="643890" y="361950"/>
                    </a:cubicBezTo>
                    <a:cubicBezTo>
                      <a:pt x="595630" y="393700"/>
                      <a:pt x="508000" y="405130"/>
                      <a:pt x="477520" y="443230"/>
                    </a:cubicBezTo>
                    <a:cubicBezTo>
                      <a:pt x="454660" y="472440"/>
                      <a:pt x="466090" y="519430"/>
                      <a:pt x="453390" y="549910"/>
                    </a:cubicBezTo>
                    <a:cubicBezTo>
                      <a:pt x="443230" y="575310"/>
                      <a:pt x="434340" y="598170"/>
                      <a:pt x="412750" y="617220"/>
                    </a:cubicBezTo>
                    <a:cubicBezTo>
                      <a:pt x="383540" y="642620"/>
                      <a:pt x="302260" y="683260"/>
                      <a:pt x="276860" y="671830"/>
                    </a:cubicBezTo>
                    <a:cubicBezTo>
                      <a:pt x="257810" y="662940"/>
                      <a:pt x="251460" y="622300"/>
                      <a:pt x="251460" y="595630"/>
                    </a:cubicBezTo>
                    <a:cubicBezTo>
                      <a:pt x="251460" y="563880"/>
                      <a:pt x="270510" y="532130"/>
                      <a:pt x="287020" y="495300"/>
                    </a:cubicBezTo>
                    <a:cubicBezTo>
                      <a:pt x="309880" y="444500"/>
                      <a:pt x="331470" y="378460"/>
                      <a:pt x="382270" y="323850"/>
                    </a:cubicBezTo>
                    <a:cubicBezTo>
                      <a:pt x="454660" y="246380"/>
                      <a:pt x="655320" y="167640"/>
                      <a:pt x="716280" y="107950"/>
                    </a:cubicBezTo>
                    <a:cubicBezTo>
                      <a:pt x="746760" y="78740"/>
                      <a:pt x="753110" y="44450"/>
                      <a:pt x="770890" y="27940"/>
                    </a:cubicBezTo>
                    <a:cubicBezTo>
                      <a:pt x="782320" y="17780"/>
                      <a:pt x="788670" y="10160"/>
                      <a:pt x="802640" y="7620"/>
                    </a:cubicBezTo>
                    <a:cubicBezTo>
                      <a:pt x="821690" y="3810"/>
                      <a:pt x="857250" y="7620"/>
                      <a:pt x="873760" y="19050"/>
                    </a:cubicBezTo>
                    <a:cubicBezTo>
                      <a:pt x="889000" y="29210"/>
                      <a:pt x="899160" y="49530"/>
                      <a:pt x="902970" y="64770"/>
                    </a:cubicBezTo>
                    <a:cubicBezTo>
                      <a:pt x="906780" y="77470"/>
                      <a:pt x="906780" y="87630"/>
                      <a:pt x="901700" y="101600"/>
                    </a:cubicBezTo>
                    <a:cubicBezTo>
                      <a:pt x="891540" y="128270"/>
                      <a:pt x="844550" y="176530"/>
                      <a:pt x="816610" y="204470"/>
                    </a:cubicBezTo>
                    <a:cubicBezTo>
                      <a:pt x="793750" y="226060"/>
                      <a:pt x="773430" y="243840"/>
                      <a:pt x="748030" y="257810"/>
                    </a:cubicBezTo>
                    <a:cubicBezTo>
                      <a:pt x="721360" y="271780"/>
                      <a:pt x="689610" y="267970"/>
                      <a:pt x="656590" y="285750"/>
                    </a:cubicBezTo>
                    <a:cubicBezTo>
                      <a:pt x="607060" y="312420"/>
                      <a:pt x="534670" y="373380"/>
                      <a:pt x="487680" y="422910"/>
                    </a:cubicBezTo>
                    <a:cubicBezTo>
                      <a:pt x="444500" y="468630"/>
                      <a:pt x="416560" y="508000"/>
                      <a:pt x="379730" y="572770"/>
                    </a:cubicBezTo>
                    <a:cubicBezTo>
                      <a:pt x="321310" y="676910"/>
                      <a:pt x="233680" y="943610"/>
                      <a:pt x="195580" y="1000760"/>
                    </a:cubicBezTo>
                    <a:cubicBezTo>
                      <a:pt x="184150" y="1017270"/>
                      <a:pt x="181610" y="1022350"/>
                      <a:pt x="168910" y="1028700"/>
                    </a:cubicBezTo>
                    <a:cubicBezTo>
                      <a:pt x="151130" y="1036320"/>
                      <a:pt x="114300" y="1038860"/>
                      <a:pt x="95250" y="1033780"/>
                    </a:cubicBezTo>
                    <a:cubicBezTo>
                      <a:pt x="82550" y="1029970"/>
                      <a:pt x="72390" y="1022350"/>
                      <a:pt x="64770" y="1010920"/>
                    </a:cubicBezTo>
                    <a:cubicBezTo>
                      <a:pt x="55880" y="998220"/>
                      <a:pt x="48260" y="982980"/>
                      <a:pt x="48260" y="957580"/>
                    </a:cubicBezTo>
                    <a:cubicBezTo>
                      <a:pt x="49530" y="896620"/>
                      <a:pt x="106680" y="736600"/>
                      <a:pt x="152400" y="646430"/>
                    </a:cubicBezTo>
                    <a:cubicBezTo>
                      <a:pt x="191770" y="567690"/>
                      <a:pt x="250190" y="497840"/>
                      <a:pt x="295910" y="443230"/>
                    </a:cubicBezTo>
                    <a:cubicBezTo>
                      <a:pt x="330200" y="402590"/>
                      <a:pt x="353060" y="378460"/>
                      <a:pt x="394970" y="342900"/>
                    </a:cubicBezTo>
                    <a:cubicBezTo>
                      <a:pt x="455930" y="293370"/>
                      <a:pt x="577850" y="180340"/>
                      <a:pt x="633730" y="184150"/>
                    </a:cubicBezTo>
                    <a:cubicBezTo>
                      <a:pt x="666750" y="186690"/>
                      <a:pt x="708660" y="228600"/>
                      <a:pt x="708660" y="250190"/>
                    </a:cubicBezTo>
                    <a:cubicBezTo>
                      <a:pt x="708660" y="269240"/>
                      <a:pt x="669290" y="294640"/>
                      <a:pt x="646430" y="307340"/>
                    </a:cubicBezTo>
                    <a:cubicBezTo>
                      <a:pt x="623570" y="320040"/>
                      <a:pt x="595630" y="316230"/>
                      <a:pt x="571500" y="326390"/>
                    </a:cubicBezTo>
                    <a:cubicBezTo>
                      <a:pt x="547370" y="336550"/>
                      <a:pt x="525780" y="351790"/>
                      <a:pt x="504190" y="369570"/>
                    </a:cubicBezTo>
                    <a:cubicBezTo>
                      <a:pt x="478790" y="391160"/>
                      <a:pt x="453390" y="411480"/>
                      <a:pt x="427990" y="449580"/>
                    </a:cubicBezTo>
                    <a:cubicBezTo>
                      <a:pt x="384810" y="513080"/>
                      <a:pt x="327660" y="650240"/>
                      <a:pt x="293370" y="735330"/>
                    </a:cubicBezTo>
                    <a:cubicBezTo>
                      <a:pt x="266700" y="801370"/>
                      <a:pt x="251460" y="850900"/>
                      <a:pt x="232410" y="915670"/>
                    </a:cubicBezTo>
                    <a:cubicBezTo>
                      <a:pt x="209550" y="990600"/>
                      <a:pt x="177800" y="1099820"/>
                      <a:pt x="168910" y="1160780"/>
                    </a:cubicBezTo>
                    <a:cubicBezTo>
                      <a:pt x="163830" y="1196340"/>
                      <a:pt x="160020" y="1212850"/>
                      <a:pt x="166370" y="1245870"/>
                    </a:cubicBezTo>
                    <a:cubicBezTo>
                      <a:pt x="175260" y="1296670"/>
                      <a:pt x="223520" y="1371600"/>
                      <a:pt x="240030" y="1431290"/>
                    </a:cubicBezTo>
                    <a:cubicBezTo>
                      <a:pt x="254000" y="1483360"/>
                      <a:pt x="270510" y="1544320"/>
                      <a:pt x="265430" y="1581150"/>
                    </a:cubicBezTo>
                    <a:cubicBezTo>
                      <a:pt x="262890" y="1604010"/>
                      <a:pt x="255270" y="1621790"/>
                      <a:pt x="241300" y="1634490"/>
                    </a:cubicBezTo>
                    <a:cubicBezTo>
                      <a:pt x="224790" y="1648460"/>
                      <a:pt x="187960" y="1658620"/>
                      <a:pt x="167640" y="1657350"/>
                    </a:cubicBezTo>
                    <a:cubicBezTo>
                      <a:pt x="153670" y="1656080"/>
                      <a:pt x="140970" y="1648460"/>
                      <a:pt x="130810" y="1640840"/>
                    </a:cubicBezTo>
                    <a:cubicBezTo>
                      <a:pt x="120650" y="1633220"/>
                      <a:pt x="110490" y="1623060"/>
                      <a:pt x="106680" y="1609090"/>
                    </a:cubicBezTo>
                    <a:cubicBezTo>
                      <a:pt x="101600" y="1590040"/>
                      <a:pt x="124460" y="1562100"/>
                      <a:pt x="121920" y="1530350"/>
                    </a:cubicBezTo>
                    <a:cubicBezTo>
                      <a:pt x="118110" y="1478280"/>
                      <a:pt x="59690" y="1383030"/>
                      <a:pt x="48260" y="1330960"/>
                    </a:cubicBezTo>
                    <a:cubicBezTo>
                      <a:pt x="41910" y="1297940"/>
                      <a:pt x="41910" y="1285240"/>
                      <a:pt x="43180" y="1249680"/>
                    </a:cubicBezTo>
                    <a:cubicBezTo>
                      <a:pt x="45720" y="1184910"/>
                      <a:pt x="60960" y="1041400"/>
                      <a:pt x="78740" y="976630"/>
                    </a:cubicBezTo>
                    <a:cubicBezTo>
                      <a:pt x="90170" y="938530"/>
                      <a:pt x="106680" y="922020"/>
                      <a:pt x="118110" y="889000"/>
                    </a:cubicBezTo>
                    <a:cubicBezTo>
                      <a:pt x="132080" y="847090"/>
                      <a:pt x="139700" y="773430"/>
                      <a:pt x="154940" y="744220"/>
                    </a:cubicBezTo>
                    <a:cubicBezTo>
                      <a:pt x="162560" y="728980"/>
                      <a:pt x="171450" y="721360"/>
                      <a:pt x="181610" y="715010"/>
                    </a:cubicBezTo>
                    <a:cubicBezTo>
                      <a:pt x="193040" y="707390"/>
                      <a:pt x="205740" y="702310"/>
                      <a:pt x="219710" y="702310"/>
                    </a:cubicBezTo>
                    <a:cubicBezTo>
                      <a:pt x="240030" y="703580"/>
                      <a:pt x="275590" y="716280"/>
                      <a:pt x="290830" y="732790"/>
                    </a:cubicBezTo>
                    <a:cubicBezTo>
                      <a:pt x="303530" y="746760"/>
                      <a:pt x="308610" y="764540"/>
                      <a:pt x="308610" y="788670"/>
                    </a:cubicBezTo>
                    <a:cubicBezTo>
                      <a:pt x="308610" y="830580"/>
                      <a:pt x="261620" y="905510"/>
                      <a:pt x="252730" y="958850"/>
                    </a:cubicBezTo>
                    <a:cubicBezTo>
                      <a:pt x="245110" y="1002030"/>
                      <a:pt x="247650" y="1045210"/>
                      <a:pt x="248920" y="1082040"/>
                    </a:cubicBezTo>
                    <a:cubicBezTo>
                      <a:pt x="250190" y="1112520"/>
                      <a:pt x="252730" y="1137920"/>
                      <a:pt x="259080" y="1164590"/>
                    </a:cubicBezTo>
                    <a:cubicBezTo>
                      <a:pt x="265430" y="1191260"/>
                      <a:pt x="275590" y="1215390"/>
                      <a:pt x="289560" y="1239520"/>
                    </a:cubicBezTo>
                    <a:cubicBezTo>
                      <a:pt x="306070" y="1264920"/>
                      <a:pt x="328930" y="1276350"/>
                      <a:pt x="353060" y="1311910"/>
                    </a:cubicBezTo>
                    <a:cubicBezTo>
                      <a:pt x="401320" y="1384300"/>
                      <a:pt x="471170" y="1569720"/>
                      <a:pt x="532130" y="1670050"/>
                    </a:cubicBezTo>
                    <a:cubicBezTo>
                      <a:pt x="580390" y="1748790"/>
                      <a:pt x="629920" y="1811020"/>
                      <a:pt x="676910" y="1871980"/>
                    </a:cubicBezTo>
                    <a:cubicBezTo>
                      <a:pt x="717550" y="1924050"/>
                      <a:pt x="749300" y="1972310"/>
                      <a:pt x="793750" y="2015490"/>
                    </a:cubicBezTo>
                    <a:cubicBezTo>
                      <a:pt x="839470" y="2059940"/>
                      <a:pt x="918210" y="2100580"/>
                      <a:pt x="946150" y="2134870"/>
                    </a:cubicBezTo>
                    <a:cubicBezTo>
                      <a:pt x="961390" y="2153920"/>
                      <a:pt x="970280" y="2167890"/>
                      <a:pt x="972820" y="2185670"/>
                    </a:cubicBezTo>
                    <a:cubicBezTo>
                      <a:pt x="975360" y="2203450"/>
                      <a:pt x="967740" y="2228850"/>
                      <a:pt x="958850" y="2242820"/>
                    </a:cubicBezTo>
                    <a:cubicBezTo>
                      <a:pt x="951230" y="2254250"/>
                      <a:pt x="939800" y="2261870"/>
                      <a:pt x="928370" y="2268220"/>
                    </a:cubicBezTo>
                    <a:cubicBezTo>
                      <a:pt x="916940" y="2273300"/>
                      <a:pt x="904240" y="2278380"/>
                      <a:pt x="890270" y="2277110"/>
                    </a:cubicBezTo>
                    <a:cubicBezTo>
                      <a:pt x="873760" y="2275840"/>
                      <a:pt x="850900" y="2269490"/>
                      <a:pt x="836930" y="2256790"/>
                    </a:cubicBezTo>
                    <a:cubicBezTo>
                      <a:pt x="819150" y="2241550"/>
                      <a:pt x="819150" y="2213610"/>
                      <a:pt x="800100" y="2183130"/>
                    </a:cubicBezTo>
                    <a:cubicBezTo>
                      <a:pt x="765810" y="2128520"/>
                      <a:pt x="697230" y="2039620"/>
                      <a:pt x="635000" y="1963420"/>
                    </a:cubicBezTo>
                    <a:cubicBezTo>
                      <a:pt x="563880" y="1877060"/>
                      <a:pt x="447040" y="1765300"/>
                      <a:pt x="393700" y="1694180"/>
                    </a:cubicBezTo>
                    <a:cubicBezTo>
                      <a:pt x="361950" y="1653540"/>
                      <a:pt x="336550" y="1620520"/>
                      <a:pt x="327660" y="1590040"/>
                    </a:cubicBezTo>
                    <a:cubicBezTo>
                      <a:pt x="321310" y="1568450"/>
                      <a:pt x="321310" y="1548130"/>
                      <a:pt x="327660" y="1531620"/>
                    </a:cubicBezTo>
                    <a:cubicBezTo>
                      <a:pt x="334010" y="1515110"/>
                      <a:pt x="350520" y="1496060"/>
                      <a:pt x="367030" y="1488440"/>
                    </a:cubicBezTo>
                    <a:cubicBezTo>
                      <a:pt x="383540" y="1480820"/>
                      <a:pt x="407670" y="1479550"/>
                      <a:pt x="424180" y="1482090"/>
                    </a:cubicBezTo>
                    <a:cubicBezTo>
                      <a:pt x="438150" y="1484630"/>
                      <a:pt x="443230" y="1488440"/>
                      <a:pt x="459740" y="1501140"/>
                    </a:cubicBezTo>
                    <a:cubicBezTo>
                      <a:pt x="515620" y="1544320"/>
                      <a:pt x="688340" y="1774190"/>
                      <a:pt x="777240" y="1858010"/>
                    </a:cubicBezTo>
                    <a:cubicBezTo>
                      <a:pt x="833120" y="1910080"/>
                      <a:pt x="880110" y="1920240"/>
                      <a:pt x="924560" y="1972310"/>
                    </a:cubicBezTo>
                    <a:cubicBezTo>
                      <a:pt x="981710" y="2038350"/>
                      <a:pt x="1092200" y="2212340"/>
                      <a:pt x="1074420" y="2237740"/>
                    </a:cubicBezTo>
                    <a:cubicBezTo>
                      <a:pt x="1064260" y="2251710"/>
                      <a:pt x="1008380" y="2237740"/>
                      <a:pt x="981710" y="2222500"/>
                    </a:cubicBezTo>
                    <a:cubicBezTo>
                      <a:pt x="951230" y="2205990"/>
                      <a:pt x="927100" y="2172970"/>
                      <a:pt x="904240" y="2134870"/>
                    </a:cubicBezTo>
                    <a:cubicBezTo>
                      <a:pt x="873760" y="2084070"/>
                      <a:pt x="854710" y="1996440"/>
                      <a:pt x="825500" y="1939290"/>
                    </a:cubicBezTo>
                    <a:cubicBezTo>
                      <a:pt x="801370" y="1891030"/>
                      <a:pt x="773430" y="1850390"/>
                      <a:pt x="745490" y="1811020"/>
                    </a:cubicBezTo>
                    <a:cubicBezTo>
                      <a:pt x="718820" y="1774190"/>
                      <a:pt x="698500" y="1750060"/>
                      <a:pt x="662940" y="1710690"/>
                    </a:cubicBezTo>
                    <a:cubicBezTo>
                      <a:pt x="605790" y="1648460"/>
                      <a:pt x="457200" y="1546860"/>
                      <a:pt x="429260" y="1480820"/>
                    </a:cubicBezTo>
                    <a:cubicBezTo>
                      <a:pt x="414020" y="1443990"/>
                      <a:pt x="415290" y="1407160"/>
                      <a:pt x="427990" y="1381760"/>
                    </a:cubicBezTo>
                    <a:cubicBezTo>
                      <a:pt x="440690" y="1356360"/>
                      <a:pt x="477520" y="1329690"/>
                      <a:pt x="506730" y="1325880"/>
                    </a:cubicBezTo>
                    <a:cubicBezTo>
                      <a:pt x="537210" y="1322070"/>
                      <a:pt x="571500" y="1342390"/>
                      <a:pt x="608330" y="1367790"/>
                    </a:cubicBezTo>
                    <a:cubicBezTo>
                      <a:pt x="666750" y="1408430"/>
                      <a:pt x="736600" y="1492250"/>
                      <a:pt x="805180" y="1578610"/>
                    </a:cubicBezTo>
                    <a:cubicBezTo>
                      <a:pt x="897890" y="1694180"/>
                      <a:pt x="1056640" y="1915160"/>
                      <a:pt x="1101090" y="2012950"/>
                    </a:cubicBezTo>
                    <a:cubicBezTo>
                      <a:pt x="1121410" y="2057400"/>
                      <a:pt x="1123950" y="2081530"/>
                      <a:pt x="1127760" y="2115820"/>
                    </a:cubicBezTo>
                    <a:cubicBezTo>
                      <a:pt x="1131570" y="2147570"/>
                      <a:pt x="1135380" y="2184400"/>
                      <a:pt x="1125220" y="2211070"/>
                    </a:cubicBezTo>
                    <a:cubicBezTo>
                      <a:pt x="1116330" y="2235200"/>
                      <a:pt x="1096010" y="2260600"/>
                      <a:pt x="1076960" y="2270760"/>
                    </a:cubicBezTo>
                    <a:cubicBezTo>
                      <a:pt x="1060450" y="2279650"/>
                      <a:pt x="1036320" y="2278380"/>
                      <a:pt x="1019810" y="2273300"/>
                    </a:cubicBezTo>
                    <a:cubicBezTo>
                      <a:pt x="1003300" y="2268220"/>
                      <a:pt x="986790" y="2256790"/>
                      <a:pt x="975360" y="2236470"/>
                    </a:cubicBezTo>
                    <a:cubicBezTo>
                      <a:pt x="953770" y="2199640"/>
                      <a:pt x="963930" y="2120900"/>
                      <a:pt x="943610" y="2051050"/>
                    </a:cubicBezTo>
                    <a:cubicBezTo>
                      <a:pt x="916940" y="1955800"/>
                      <a:pt x="844550" y="1790700"/>
                      <a:pt x="810260" y="1723390"/>
                    </a:cubicBezTo>
                    <a:cubicBezTo>
                      <a:pt x="793750" y="1691640"/>
                      <a:pt x="784860" y="1680210"/>
                      <a:pt x="768350" y="1654810"/>
                    </a:cubicBezTo>
                    <a:cubicBezTo>
                      <a:pt x="748030" y="1623060"/>
                      <a:pt x="728980" y="1584960"/>
                      <a:pt x="695960" y="1550670"/>
                    </a:cubicBezTo>
                    <a:cubicBezTo>
                      <a:pt x="651510" y="1504950"/>
                      <a:pt x="524510" y="1463040"/>
                      <a:pt x="513080" y="1417320"/>
                    </a:cubicBezTo>
                    <a:cubicBezTo>
                      <a:pt x="505460" y="1385570"/>
                      <a:pt x="534670" y="1338580"/>
                      <a:pt x="560070" y="1318260"/>
                    </a:cubicBezTo>
                    <a:cubicBezTo>
                      <a:pt x="586740" y="1297940"/>
                      <a:pt x="635000" y="1291590"/>
                      <a:pt x="670560" y="1296670"/>
                    </a:cubicBezTo>
                    <a:cubicBezTo>
                      <a:pt x="707390" y="1301750"/>
                      <a:pt x="759460" y="1330960"/>
                      <a:pt x="775970" y="1350010"/>
                    </a:cubicBezTo>
                    <a:cubicBezTo>
                      <a:pt x="784860" y="1361440"/>
                      <a:pt x="788670" y="1371600"/>
                      <a:pt x="787400" y="1384300"/>
                    </a:cubicBezTo>
                    <a:cubicBezTo>
                      <a:pt x="786130" y="1399540"/>
                      <a:pt x="774700" y="1422400"/>
                      <a:pt x="762000" y="1431290"/>
                    </a:cubicBezTo>
                    <a:cubicBezTo>
                      <a:pt x="749300" y="1440180"/>
                      <a:pt x="722630" y="1441450"/>
                      <a:pt x="708660" y="1437640"/>
                    </a:cubicBezTo>
                    <a:cubicBezTo>
                      <a:pt x="697230" y="1433830"/>
                      <a:pt x="685800" y="1424940"/>
                      <a:pt x="680720" y="1413510"/>
                    </a:cubicBezTo>
                    <a:cubicBezTo>
                      <a:pt x="674370" y="1399540"/>
                      <a:pt x="671830" y="1374140"/>
                      <a:pt x="678180" y="1360170"/>
                    </a:cubicBezTo>
                    <a:cubicBezTo>
                      <a:pt x="684530" y="1346200"/>
                      <a:pt x="706120" y="1332230"/>
                      <a:pt x="720090" y="1328420"/>
                    </a:cubicBezTo>
                    <a:cubicBezTo>
                      <a:pt x="731520" y="1325880"/>
                      <a:pt x="746760" y="1328420"/>
                      <a:pt x="756920" y="1333500"/>
                    </a:cubicBezTo>
                    <a:cubicBezTo>
                      <a:pt x="767080" y="1338580"/>
                      <a:pt x="777240" y="1350010"/>
                      <a:pt x="782320" y="1360170"/>
                    </a:cubicBezTo>
                    <a:cubicBezTo>
                      <a:pt x="787400" y="1370330"/>
                      <a:pt x="788670" y="1385570"/>
                      <a:pt x="786130" y="1397000"/>
                    </a:cubicBezTo>
                    <a:cubicBezTo>
                      <a:pt x="783590" y="1408430"/>
                      <a:pt x="779780" y="1418590"/>
                      <a:pt x="767080" y="1427480"/>
                    </a:cubicBezTo>
                    <a:cubicBezTo>
                      <a:pt x="739140" y="1446530"/>
                      <a:pt x="607060" y="1478280"/>
                      <a:pt x="595630" y="1461770"/>
                    </a:cubicBezTo>
                    <a:cubicBezTo>
                      <a:pt x="585470" y="1446530"/>
                      <a:pt x="645160" y="1352550"/>
                      <a:pt x="678180" y="1346200"/>
                    </a:cubicBezTo>
                    <a:cubicBezTo>
                      <a:pt x="708660" y="1339850"/>
                      <a:pt x="748030" y="1381760"/>
                      <a:pt x="782320" y="1412240"/>
                    </a:cubicBezTo>
                    <a:cubicBezTo>
                      <a:pt x="825500" y="1451610"/>
                      <a:pt x="877570" y="1525270"/>
                      <a:pt x="909320" y="1573530"/>
                    </a:cubicBezTo>
                    <a:cubicBezTo>
                      <a:pt x="933450" y="1609090"/>
                      <a:pt x="943610" y="1625600"/>
                      <a:pt x="963930" y="1670050"/>
                    </a:cubicBezTo>
                    <a:cubicBezTo>
                      <a:pt x="1004570" y="1757680"/>
                      <a:pt x="1097280" y="1974850"/>
                      <a:pt x="1118870" y="2075180"/>
                    </a:cubicBezTo>
                    <a:cubicBezTo>
                      <a:pt x="1130300" y="2131060"/>
                      <a:pt x="1136650" y="2176780"/>
                      <a:pt x="1125220" y="2211070"/>
                    </a:cubicBezTo>
                    <a:cubicBezTo>
                      <a:pt x="1116330" y="2236470"/>
                      <a:pt x="1096010" y="2260600"/>
                      <a:pt x="1076960" y="2270760"/>
                    </a:cubicBezTo>
                    <a:cubicBezTo>
                      <a:pt x="1060450" y="2279650"/>
                      <a:pt x="1036320" y="2278380"/>
                      <a:pt x="1019810" y="2273300"/>
                    </a:cubicBezTo>
                    <a:cubicBezTo>
                      <a:pt x="1003300" y="2268220"/>
                      <a:pt x="985520" y="2255520"/>
                      <a:pt x="975360" y="2236470"/>
                    </a:cubicBezTo>
                    <a:cubicBezTo>
                      <a:pt x="958850" y="2205990"/>
                      <a:pt x="980440" y="2150110"/>
                      <a:pt x="960120" y="2094230"/>
                    </a:cubicBezTo>
                    <a:cubicBezTo>
                      <a:pt x="922020" y="1990090"/>
                      <a:pt x="773430" y="1800860"/>
                      <a:pt x="685800" y="1690370"/>
                    </a:cubicBezTo>
                    <a:cubicBezTo>
                      <a:pt x="618490" y="1605280"/>
                      <a:pt x="486410" y="1524000"/>
                      <a:pt x="488950" y="1475740"/>
                    </a:cubicBezTo>
                    <a:cubicBezTo>
                      <a:pt x="490220" y="1449070"/>
                      <a:pt x="534670" y="1418590"/>
                      <a:pt x="560070" y="1416050"/>
                    </a:cubicBezTo>
                    <a:cubicBezTo>
                      <a:pt x="585470" y="1413510"/>
                      <a:pt x="610870" y="1438910"/>
                      <a:pt x="642620" y="1463040"/>
                    </a:cubicBezTo>
                    <a:cubicBezTo>
                      <a:pt x="697230" y="1503680"/>
                      <a:pt x="800100" y="1609090"/>
                      <a:pt x="840740" y="1658620"/>
                    </a:cubicBezTo>
                    <a:cubicBezTo>
                      <a:pt x="862330" y="1685290"/>
                      <a:pt x="867410" y="1697990"/>
                      <a:pt x="883920" y="1724660"/>
                    </a:cubicBezTo>
                    <a:cubicBezTo>
                      <a:pt x="910590" y="1767840"/>
                      <a:pt x="949960" y="1824990"/>
                      <a:pt x="980440" y="1891030"/>
                    </a:cubicBezTo>
                    <a:cubicBezTo>
                      <a:pt x="1021080" y="1978660"/>
                      <a:pt x="1093470" y="2128520"/>
                      <a:pt x="1096010" y="2212340"/>
                    </a:cubicBezTo>
                    <a:cubicBezTo>
                      <a:pt x="1097280" y="2265680"/>
                      <a:pt x="1083310" y="2331720"/>
                      <a:pt x="1055370" y="2344420"/>
                    </a:cubicBezTo>
                    <a:cubicBezTo>
                      <a:pt x="1026160" y="2357120"/>
                      <a:pt x="957580" y="2316480"/>
                      <a:pt x="919480" y="2280920"/>
                    </a:cubicBezTo>
                    <a:cubicBezTo>
                      <a:pt x="873760" y="2239010"/>
                      <a:pt x="859790" y="2145030"/>
                      <a:pt x="814070" y="2091690"/>
                    </a:cubicBezTo>
                    <a:cubicBezTo>
                      <a:pt x="769620" y="2040890"/>
                      <a:pt x="713740" y="2024380"/>
                      <a:pt x="654050" y="1967230"/>
                    </a:cubicBezTo>
                    <a:cubicBezTo>
                      <a:pt x="560070" y="1878330"/>
                      <a:pt x="355600" y="1664970"/>
                      <a:pt x="327660" y="1590040"/>
                    </a:cubicBezTo>
                    <a:cubicBezTo>
                      <a:pt x="318770" y="1564640"/>
                      <a:pt x="322580" y="1548130"/>
                      <a:pt x="327660" y="1531620"/>
                    </a:cubicBezTo>
                    <a:cubicBezTo>
                      <a:pt x="331470" y="1518920"/>
                      <a:pt x="339090" y="1508760"/>
                      <a:pt x="350520" y="1499870"/>
                    </a:cubicBezTo>
                    <a:cubicBezTo>
                      <a:pt x="363220" y="1489710"/>
                      <a:pt x="388620" y="1480820"/>
                      <a:pt x="405130" y="1479550"/>
                    </a:cubicBezTo>
                    <a:cubicBezTo>
                      <a:pt x="419100" y="1478280"/>
                      <a:pt x="426720" y="1479550"/>
                      <a:pt x="443230" y="1489710"/>
                    </a:cubicBezTo>
                    <a:cubicBezTo>
                      <a:pt x="501650" y="1526540"/>
                      <a:pt x="679450" y="1760220"/>
                      <a:pt x="765810" y="1865630"/>
                    </a:cubicBezTo>
                    <a:cubicBezTo>
                      <a:pt x="826770" y="1940560"/>
                      <a:pt x="880110" y="2002790"/>
                      <a:pt x="915670" y="2059940"/>
                    </a:cubicBezTo>
                    <a:cubicBezTo>
                      <a:pt x="939800" y="2099310"/>
                      <a:pt x="960120" y="2138680"/>
                      <a:pt x="967740" y="2166620"/>
                    </a:cubicBezTo>
                    <a:cubicBezTo>
                      <a:pt x="972820" y="2181860"/>
                      <a:pt x="974090" y="2193290"/>
                      <a:pt x="972820" y="2205990"/>
                    </a:cubicBezTo>
                    <a:cubicBezTo>
                      <a:pt x="971550" y="2218690"/>
                      <a:pt x="969010" y="2232660"/>
                      <a:pt x="958850" y="2242820"/>
                    </a:cubicBezTo>
                    <a:cubicBezTo>
                      <a:pt x="946150" y="2258060"/>
                      <a:pt x="910590" y="2274570"/>
                      <a:pt x="890270" y="2277110"/>
                    </a:cubicBezTo>
                    <a:cubicBezTo>
                      <a:pt x="876300" y="2278380"/>
                      <a:pt x="868680" y="2275840"/>
                      <a:pt x="852170" y="2268220"/>
                    </a:cubicBezTo>
                    <a:cubicBezTo>
                      <a:pt x="815340" y="2250440"/>
                      <a:pt x="744220" y="2200910"/>
                      <a:pt x="684530" y="2141220"/>
                    </a:cubicBezTo>
                    <a:cubicBezTo>
                      <a:pt x="594360" y="2051050"/>
                      <a:pt x="466090" y="1880870"/>
                      <a:pt x="387350" y="1752600"/>
                    </a:cubicBezTo>
                    <a:cubicBezTo>
                      <a:pt x="320040" y="1642110"/>
                      <a:pt x="275590" y="1490980"/>
                      <a:pt x="229870" y="1422400"/>
                    </a:cubicBezTo>
                    <a:cubicBezTo>
                      <a:pt x="205740" y="1386840"/>
                      <a:pt x="184150" y="1375410"/>
                      <a:pt x="165100" y="1348740"/>
                    </a:cubicBezTo>
                    <a:cubicBezTo>
                      <a:pt x="146050" y="1320800"/>
                      <a:pt x="129540" y="1291590"/>
                      <a:pt x="116840" y="1257300"/>
                    </a:cubicBezTo>
                    <a:cubicBezTo>
                      <a:pt x="101600" y="1219200"/>
                      <a:pt x="88900" y="1176020"/>
                      <a:pt x="83820" y="1127760"/>
                    </a:cubicBezTo>
                    <a:cubicBezTo>
                      <a:pt x="77470" y="1069340"/>
                      <a:pt x="81280" y="984250"/>
                      <a:pt x="88900" y="933450"/>
                    </a:cubicBezTo>
                    <a:cubicBezTo>
                      <a:pt x="93980" y="900430"/>
                      <a:pt x="100330" y="880110"/>
                      <a:pt x="110490" y="850900"/>
                    </a:cubicBezTo>
                    <a:cubicBezTo>
                      <a:pt x="121920" y="816610"/>
                      <a:pt x="139700" y="768350"/>
                      <a:pt x="154940" y="744220"/>
                    </a:cubicBezTo>
                    <a:cubicBezTo>
                      <a:pt x="163830" y="730250"/>
                      <a:pt x="170180" y="721360"/>
                      <a:pt x="181610" y="715010"/>
                    </a:cubicBezTo>
                    <a:cubicBezTo>
                      <a:pt x="196850" y="706120"/>
                      <a:pt x="222250" y="701040"/>
                      <a:pt x="240030" y="703580"/>
                    </a:cubicBezTo>
                    <a:cubicBezTo>
                      <a:pt x="257810" y="706120"/>
                      <a:pt x="279400" y="718820"/>
                      <a:pt x="290830" y="732790"/>
                    </a:cubicBezTo>
                    <a:cubicBezTo>
                      <a:pt x="302260" y="746760"/>
                      <a:pt x="308610" y="763270"/>
                      <a:pt x="308610" y="788670"/>
                    </a:cubicBezTo>
                    <a:cubicBezTo>
                      <a:pt x="309880" y="845820"/>
                      <a:pt x="245110" y="985520"/>
                      <a:pt x="228600" y="1069340"/>
                    </a:cubicBezTo>
                    <a:cubicBezTo>
                      <a:pt x="215900" y="1135380"/>
                      <a:pt x="209550" y="1202690"/>
                      <a:pt x="208280" y="1249680"/>
                    </a:cubicBezTo>
                    <a:cubicBezTo>
                      <a:pt x="208280" y="1280160"/>
                      <a:pt x="209550" y="1294130"/>
                      <a:pt x="214630" y="1325880"/>
                    </a:cubicBezTo>
                    <a:cubicBezTo>
                      <a:pt x="223520" y="1377950"/>
                      <a:pt x="266700" y="1473200"/>
                      <a:pt x="269240" y="1527810"/>
                    </a:cubicBezTo>
                    <a:cubicBezTo>
                      <a:pt x="270510" y="1564640"/>
                      <a:pt x="269240" y="1597660"/>
                      <a:pt x="254000" y="1619250"/>
                    </a:cubicBezTo>
                    <a:cubicBezTo>
                      <a:pt x="240030" y="1639570"/>
                      <a:pt x="210820" y="1657350"/>
                      <a:pt x="187960" y="1658620"/>
                    </a:cubicBezTo>
                    <a:cubicBezTo>
                      <a:pt x="165100" y="1659890"/>
                      <a:pt x="135890" y="1648460"/>
                      <a:pt x="116840" y="1626870"/>
                    </a:cubicBezTo>
                    <a:cubicBezTo>
                      <a:pt x="86360" y="1591310"/>
                      <a:pt x="82550" y="1488440"/>
                      <a:pt x="63500" y="1433830"/>
                    </a:cubicBezTo>
                    <a:cubicBezTo>
                      <a:pt x="49530" y="1393190"/>
                      <a:pt x="27940" y="1362710"/>
                      <a:pt x="17780" y="1328420"/>
                    </a:cubicBezTo>
                    <a:cubicBezTo>
                      <a:pt x="8890" y="1299210"/>
                      <a:pt x="3810" y="1272540"/>
                      <a:pt x="2540" y="1242060"/>
                    </a:cubicBezTo>
                    <a:cubicBezTo>
                      <a:pt x="0" y="1209040"/>
                      <a:pt x="2540" y="1178560"/>
                      <a:pt x="7620" y="1139190"/>
                    </a:cubicBezTo>
                    <a:cubicBezTo>
                      <a:pt x="15240" y="1082040"/>
                      <a:pt x="30480" y="1008380"/>
                      <a:pt x="52070" y="934720"/>
                    </a:cubicBezTo>
                    <a:cubicBezTo>
                      <a:pt x="80010" y="842010"/>
                      <a:pt x="123190" y="728980"/>
                      <a:pt x="167640" y="627380"/>
                    </a:cubicBezTo>
                    <a:cubicBezTo>
                      <a:pt x="214630" y="521970"/>
                      <a:pt x="283210" y="372110"/>
                      <a:pt x="327660" y="311150"/>
                    </a:cubicBezTo>
                    <a:cubicBezTo>
                      <a:pt x="349250" y="281940"/>
                      <a:pt x="356870" y="273050"/>
                      <a:pt x="384810" y="252730"/>
                    </a:cubicBezTo>
                    <a:cubicBezTo>
                      <a:pt x="439420" y="213360"/>
                      <a:pt x="579120" y="132080"/>
                      <a:pt x="654050" y="118110"/>
                    </a:cubicBezTo>
                    <a:cubicBezTo>
                      <a:pt x="702310" y="109220"/>
                      <a:pt x="758190" y="107950"/>
                      <a:pt x="779780" y="130810"/>
                    </a:cubicBezTo>
                    <a:cubicBezTo>
                      <a:pt x="800100" y="152400"/>
                      <a:pt x="798830" y="210820"/>
                      <a:pt x="782320" y="247650"/>
                    </a:cubicBezTo>
                    <a:cubicBezTo>
                      <a:pt x="759460" y="298450"/>
                      <a:pt x="670560" y="349250"/>
                      <a:pt x="618490" y="387350"/>
                    </a:cubicBezTo>
                    <a:cubicBezTo>
                      <a:pt x="575310" y="419100"/>
                      <a:pt x="527050" y="438150"/>
                      <a:pt x="492760" y="464820"/>
                    </a:cubicBezTo>
                    <a:cubicBezTo>
                      <a:pt x="464820" y="486410"/>
                      <a:pt x="450850" y="500380"/>
                      <a:pt x="425450" y="532130"/>
                    </a:cubicBezTo>
                    <a:cubicBezTo>
                      <a:pt x="381000" y="586740"/>
                      <a:pt x="307340" y="693420"/>
                      <a:pt x="267970" y="775970"/>
                    </a:cubicBezTo>
                    <a:cubicBezTo>
                      <a:pt x="232410" y="849630"/>
                      <a:pt x="223520" y="960120"/>
                      <a:pt x="195580" y="1000760"/>
                    </a:cubicBezTo>
                    <a:cubicBezTo>
                      <a:pt x="181610" y="1021080"/>
                      <a:pt x="167640" y="1031240"/>
                      <a:pt x="151130" y="1036320"/>
                    </a:cubicBezTo>
                    <a:cubicBezTo>
                      <a:pt x="134620" y="1041400"/>
                      <a:pt x="110490" y="1038860"/>
                      <a:pt x="95250" y="1033780"/>
                    </a:cubicBezTo>
                    <a:cubicBezTo>
                      <a:pt x="82550" y="1028700"/>
                      <a:pt x="72390" y="1022350"/>
                      <a:pt x="64770" y="1010920"/>
                    </a:cubicBezTo>
                    <a:cubicBezTo>
                      <a:pt x="54610" y="994410"/>
                      <a:pt x="46990" y="972820"/>
                      <a:pt x="50800" y="938530"/>
                    </a:cubicBezTo>
                    <a:cubicBezTo>
                      <a:pt x="60960" y="850900"/>
                      <a:pt x="182880" y="598170"/>
                      <a:pt x="251460" y="482600"/>
                    </a:cubicBezTo>
                    <a:cubicBezTo>
                      <a:pt x="299720" y="402590"/>
                      <a:pt x="345440" y="347980"/>
                      <a:pt x="397510" y="294640"/>
                    </a:cubicBezTo>
                    <a:cubicBezTo>
                      <a:pt x="444500" y="246380"/>
                      <a:pt x="492760" y="205740"/>
                      <a:pt x="544830" y="173990"/>
                    </a:cubicBezTo>
                    <a:cubicBezTo>
                      <a:pt x="593090" y="144780"/>
                      <a:pt x="652780" y="135890"/>
                      <a:pt x="697230" y="106680"/>
                    </a:cubicBezTo>
                    <a:cubicBezTo>
                      <a:pt x="737870" y="80010"/>
                      <a:pt x="768350" y="17780"/>
                      <a:pt x="802640" y="7620"/>
                    </a:cubicBezTo>
                    <a:cubicBezTo>
                      <a:pt x="826770" y="0"/>
                      <a:pt x="857250" y="6350"/>
                      <a:pt x="873760" y="19050"/>
                    </a:cubicBezTo>
                    <a:cubicBezTo>
                      <a:pt x="890270" y="31750"/>
                      <a:pt x="902970" y="59690"/>
                      <a:pt x="904240" y="83820"/>
                    </a:cubicBezTo>
                    <a:cubicBezTo>
                      <a:pt x="905510" y="110490"/>
                      <a:pt x="891540" y="148590"/>
                      <a:pt x="875030" y="172720"/>
                    </a:cubicBezTo>
                    <a:cubicBezTo>
                      <a:pt x="859790" y="196850"/>
                      <a:pt x="840740" y="207010"/>
                      <a:pt x="808990" y="229870"/>
                    </a:cubicBezTo>
                    <a:cubicBezTo>
                      <a:pt x="742950" y="278130"/>
                      <a:pt x="543560" y="364490"/>
                      <a:pt x="488950" y="427990"/>
                    </a:cubicBezTo>
                    <a:cubicBezTo>
                      <a:pt x="458470" y="462280"/>
                      <a:pt x="467360" y="506730"/>
                      <a:pt x="444500" y="529590"/>
                    </a:cubicBezTo>
                    <a:cubicBezTo>
                      <a:pt x="424180" y="549910"/>
                      <a:pt x="393700" y="561340"/>
                      <a:pt x="367030" y="563880"/>
                    </a:cubicBezTo>
                    <a:cubicBezTo>
                      <a:pt x="339090" y="566420"/>
                      <a:pt x="288290" y="562610"/>
                      <a:pt x="278130" y="542290"/>
                    </a:cubicBezTo>
                    <a:cubicBezTo>
                      <a:pt x="262890" y="510540"/>
                      <a:pt x="317500" y="412750"/>
                      <a:pt x="367030" y="355600"/>
                    </a:cubicBezTo>
                    <a:cubicBezTo>
                      <a:pt x="430530" y="280670"/>
                      <a:pt x="584200" y="194310"/>
                      <a:pt x="657860" y="157480"/>
                    </a:cubicBezTo>
                    <a:cubicBezTo>
                      <a:pt x="697230" y="137160"/>
                      <a:pt x="728980" y="140970"/>
                      <a:pt x="755650" y="123190"/>
                    </a:cubicBezTo>
                    <a:cubicBezTo>
                      <a:pt x="781050" y="106680"/>
                      <a:pt x="789940" y="64770"/>
                      <a:pt x="815340" y="55880"/>
                    </a:cubicBezTo>
                    <a:cubicBezTo>
                      <a:pt x="842010" y="45720"/>
                      <a:pt x="881380" y="76200"/>
                      <a:pt x="911860" y="69850"/>
                    </a:cubicBezTo>
                    <a:cubicBezTo>
                      <a:pt x="944880" y="62230"/>
                      <a:pt x="982980" y="15240"/>
                      <a:pt x="1005840" y="10160"/>
                    </a:cubicBezTo>
                    <a:cubicBezTo>
                      <a:pt x="1017270" y="7620"/>
                      <a:pt x="1026160" y="10160"/>
                      <a:pt x="1035050" y="15240"/>
                    </a:cubicBezTo>
                    <a:cubicBezTo>
                      <a:pt x="1046480" y="21590"/>
                      <a:pt x="1060450" y="33020"/>
                      <a:pt x="1065530" y="45720"/>
                    </a:cubicBezTo>
                    <a:cubicBezTo>
                      <a:pt x="1070610" y="58420"/>
                      <a:pt x="1070610" y="76200"/>
                      <a:pt x="1068070" y="88900"/>
                    </a:cubicBezTo>
                    <a:cubicBezTo>
                      <a:pt x="1065530" y="99060"/>
                      <a:pt x="1052830" y="114300"/>
                      <a:pt x="1052830" y="114300"/>
                    </a:cubicBezTo>
                  </a:path>
                </a:pathLst>
              </a:custGeom>
              <a:solidFill>
                <a:srgbClr val="FFFF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" name="Group 124"/>
            <p:cNvGrpSpPr/>
            <p:nvPr/>
          </p:nvGrpSpPr>
          <p:grpSpPr>
            <a:xfrm>
              <a:off x="8605838" y="6456045"/>
              <a:ext cx="1069658" cy="2120265"/>
              <a:chOff x="0" y="0"/>
              <a:chExt cx="1426210" cy="2827020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34290" y="49530"/>
                <a:ext cx="1343660" cy="2731770"/>
              </a:xfrm>
              <a:custGeom>
                <a:avLst/>
                <a:gdLst/>
                <a:ahLst/>
                <a:cxnLst/>
                <a:rect l="l" t="t" r="r" b="b"/>
                <a:pathLst>
                  <a:path w="1343660" h="2731770">
                    <a:moveTo>
                      <a:pt x="1198880" y="308610"/>
                    </a:moveTo>
                    <a:cubicBezTo>
                      <a:pt x="1088390" y="458470"/>
                      <a:pt x="1002030" y="494030"/>
                      <a:pt x="920750" y="557530"/>
                    </a:cubicBezTo>
                    <a:cubicBezTo>
                      <a:pt x="803910" y="648970"/>
                      <a:pt x="584200" y="798830"/>
                      <a:pt x="508000" y="914400"/>
                    </a:cubicBezTo>
                    <a:cubicBezTo>
                      <a:pt x="457200" y="990600"/>
                      <a:pt x="434340" y="1065530"/>
                      <a:pt x="435610" y="1140460"/>
                    </a:cubicBezTo>
                    <a:cubicBezTo>
                      <a:pt x="436880" y="1215390"/>
                      <a:pt x="491490" y="1287780"/>
                      <a:pt x="515620" y="1363980"/>
                    </a:cubicBezTo>
                    <a:cubicBezTo>
                      <a:pt x="539750" y="1440180"/>
                      <a:pt x="549910" y="1518920"/>
                      <a:pt x="577850" y="1597660"/>
                    </a:cubicBezTo>
                    <a:cubicBezTo>
                      <a:pt x="608330" y="1684020"/>
                      <a:pt x="652780" y="1775460"/>
                      <a:pt x="698500" y="1861820"/>
                    </a:cubicBezTo>
                    <a:cubicBezTo>
                      <a:pt x="745490" y="1949450"/>
                      <a:pt x="789940" y="2057400"/>
                      <a:pt x="857250" y="2115820"/>
                    </a:cubicBezTo>
                    <a:cubicBezTo>
                      <a:pt x="916940" y="2167890"/>
                      <a:pt x="1003300" y="2166620"/>
                      <a:pt x="1069340" y="2209800"/>
                    </a:cubicBezTo>
                    <a:cubicBezTo>
                      <a:pt x="1140460" y="2256790"/>
                      <a:pt x="1272540" y="2381250"/>
                      <a:pt x="1266190" y="2393950"/>
                    </a:cubicBezTo>
                    <a:cubicBezTo>
                      <a:pt x="1263650" y="2397760"/>
                      <a:pt x="1233170" y="2387600"/>
                      <a:pt x="1233170" y="2388870"/>
                    </a:cubicBezTo>
                    <a:cubicBezTo>
                      <a:pt x="1231900" y="2391410"/>
                      <a:pt x="1256030" y="2397760"/>
                      <a:pt x="1268730" y="2407920"/>
                    </a:cubicBezTo>
                    <a:cubicBezTo>
                      <a:pt x="1286510" y="2421890"/>
                      <a:pt x="1310640" y="2451100"/>
                      <a:pt x="1322070" y="2470150"/>
                    </a:cubicBezTo>
                    <a:cubicBezTo>
                      <a:pt x="1330960" y="2484120"/>
                      <a:pt x="1334770" y="2494280"/>
                      <a:pt x="1337310" y="2509520"/>
                    </a:cubicBezTo>
                    <a:cubicBezTo>
                      <a:pt x="1341120" y="2531110"/>
                      <a:pt x="1339850" y="2570480"/>
                      <a:pt x="1336040" y="2592070"/>
                    </a:cubicBezTo>
                    <a:cubicBezTo>
                      <a:pt x="1333500" y="2607310"/>
                      <a:pt x="1329690" y="2616200"/>
                      <a:pt x="1320800" y="2630170"/>
                    </a:cubicBezTo>
                    <a:cubicBezTo>
                      <a:pt x="1309370" y="2649220"/>
                      <a:pt x="1286510" y="2675890"/>
                      <a:pt x="1264920" y="2691130"/>
                    </a:cubicBezTo>
                    <a:cubicBezTo>
                      <a:pt x="1243330" y="2706370"/>
                      <a:pt x="1215390" y="2716530"/>
                      <a:pt x="1188720" y="2719070"/>
                    </a:cubicBezTo>
                    <a:cubicBezTo>
                      <a:pt x="1162050" y="2721610"/>
                      <a:pt x="1134110" y="2722880"/>
                      <a:pt x="1107440" y="2707640"/>
                    </a:cubicBezTo>
                    <a:cubicBezTo>
                      <a:pt x="1069340" y="2686050"/>
                      <a:pt x="1013460" y="2611120"/>
                      <a:pt x="1000760" y="2574290"/>
                    </a:cubicBezTo>
                    <a:cubicBezTo>
                      <a:pt x="993140" y="2552700"/>
                      <a:pt x="995680" y="2538730"/>
                      <a:pt x="1000760" y="2518410"/>
                    </a:cubicBezTo>
                    <a:cubicBezTo>
                      <a:pt x="1008380" y="2489200"/>
                      <a:pt x="1027430" y="2444750"/>
                      <a:pt x="1052830" y="2421890"/>
                    </a:cubicBezTo>
                    <a:cubicBezTo>
                      <a:pt x="1078230" y="2397760"/>
                      <a:pt x="1123950" y="2382520"/>
                      <a:pt x="1153160" y="2377440"/>
                    </a:cubicBezTo>
                    <a:cubicBezTo>
                      <a:pt x="1173480" y="2373630"/>
                      <a:pt x="1188720" y="2374900"/>
                      <a:pt x="1209040" y="2381250"/>
                    </a:cubicBezTo>
                    <a:cubicBezTo>
                      <a:pt x="1236980" y="2390140"/>
                      <a:pt x="1280160" y="2411730"/>
                      <a:pt x="1301750" y="2438400"/>
                    </a:cubicBezTo>
                    <a:cubicBezTo>
                      <a:pt x="1323340" y="2465070"/>
                      <a:pt x="1339850" y="2506980"/>
                      <a:pt x="1341120" y="2541270"/>
                    </a:cubicBezTo>
                    <a:cubicBezTo>
                      <a:pt x="1342390" y="2575560"/>
                      <a:pt x="1325880" y="2621280"/>
                      <a:pt x="1310640" y="2646680"/>
                    </a:cubicBezTo>
                    <a:cubicBezTo>
                      <a:pt x="1300480" y="2664460"/>
                      <a:pt x="1286510" y="2674620"/>
                      <a:pt x="1271270" y="2686050"/>
                    </a:cubicBezTo>
                    <a:cubicBezTo>
                      <a:pt x="1257300" y="2696210"/>
                      <a:pt x="1243330" y="2706370"/>
                      <a:pt x="1223010" y="2711450"/>
                    </a:cubicBezTo>
                    <a:cubicBezTo>
                      <a:pt x="1193800" y="2717800"/>
                      <a:pt x="1145540" y="2721610"/>
                      <a:pt x="1112520" y="2710180"/>
                    </a:cubicBezTo>
                    <a:cubicBezTo>
                      <a:pt x="1079500" y="2698750"/>
                      <a:pt x="1045210" y="2672080"/>
                      <a:pt x="1026160" y="2642870"/>
                    </a:cubicBezTo>
                    <a:cubicBezTo>
                      <a:pt x="1007110" y="2613660"/>
                      <a:pt x="998220" y="2566670"/>
                      <a:pt x="998220" y="2537460"/>
                    </a:cubicBezTo>
                    <a:cubicBezTo>
                      <a:pt x="998220" y="2515870"/>
                      <a:pt x="1000760" y="2501900"/>
                      <a:pt x="1010920" y="2482850"/>
                    </a:cubicBezTo>
                    <a:cubicBezTo>
                      <a:pt x="1024890" y="2456180"/>
                      <a:pt x="1052830" y="2418080"/>
                      <a:pt x="1083310" y="2400300"/>
                    </a:cubicBezTo>
                    <a:cubicBezTo>
                      <a:pt x="1112520" y="2382520"/>
                      <a:pt x="1160780" y="2376170"/>
                      <a:pt x="1189990" y="2377440"/>
                    </a:cubicBezTo>
                    <a:cubicBezTo>
                      <a:pt x="1211580" y="2378710"/>
                      <a:pt x="1225550" y="2383790"/>
                      <a:pt x="1243330" y="2393950"/>
                    </a:cubicBezTo>
                    <a:cubicBezTo>
                      <a:pt x="1268730" y="2409190"/>
                      <a:pt x="1322070" y="2470150"/>
                      <a:pt x="1322070" y="2470150"/>
                    </a:cubicBezTo>
                    <a:cubicBezTo>
                      <a:pt x="1322070" y="2470150"/>
                      <a:pt x="1231900" y="2390140"/>
                      <a:pt x="1233170" y="2388870"/>
                    </a:cubicBezTo>
                    <a:cubicBezTo>
                      <a:pt x="1234440" y="2387600"/>
                      <a:pt x="1281430" y="2415540"/>
                      <a:pt x="1299210" y="2435860"/>
                    </a:cubicBezTo>
                    <a:cubicBezTo>
                      <a:pt x="1316990" y="2456180"/>
                      <a:pt x="1330960" y="2482850"/>
                      <a:pt x="1337310" y="2509520"/>
                    </a:cubicBezTo>
                    <a:cubicBezTo>
                      <a:pt x="1343660" y="2534920"/>
                      <a:pt x="1339850" y="2570480"/>
                      <a:pt x="1336040" y="2592070"/>
                    </a:cubicBezTo>
                    <a:cubicBezTo>
                      <a:pt x="1333500" y="2607310"/>
                      <a:pt x="1329690" y="2616200"/>
                      <a:pt x="1320800" y="2630170"/>
                    </a:cubicBezTo>
                    <a:cubicBezTo>
                      <a:pt x="1309370" y="2649220"/>
                      <a:pt x="1282700" y="2677160"/>
                      <a:pt x="1264920" y="2691130"/>
                    </a:cubicBezTo>
                    <a:cubicBezTo>
                      <a:pt x="1252220" y="2700020"/>
                      <a:pt x="1240790" y="2703830"/>
                      <a:pt x="1228090" y="2708910"/>
                    </a:cubicBezTo>
                    <a:cubicBezTo>
                      <a:pt x="1215390" y="2713990"/>
                      <a:pt x="1203960" y="2717800"/>
                      <a:pt x="1188720" y="2719070"/>
                    </a:cubicBezTo>
                    <a:cubicBezTo>
                      <a:pt x="1167130" y="2720340"/>
                      <a:pt x="1132840" y="2705100"/>
                      <a:pt x="1107440" y="2707640"/>
                    </a:cubicBezTo>
                    <a:cubicBezTo>
                      <a:pt x="1085850" y="2708910"/>
                      <a:pt x="1070610" y="2731770"/>
                      <a:pt x="1046480" y="2726690"/>
                    </a:cubicBezTo>
                    <a:cubicBezTo>
                      <a:pt x="999490" y="2717800"/>
                      <a:pt x="930910" y="2607310"/>
                      <a:pt x="861060" y="2571750"/>
                    </a:cubicBezTo>
                    <a:cubicBezTo>
                      <a:pt x="792480" y="2536190"/>
                      <a:pt x="702310" y="2555240"/>
                      <a:pt x="632460" y="2510790"/>
                    </a:cubicBezTo>
                    <a:cubicBezTo>
                      <a:pt x="546100" y="2456180"/>
                      <a:pt x="461010" y="2325370"/>
                      <a:pt x="401320" y="2236470"/>
                    </a:cubicBezTo>
                    <a:cubicBezTo>
                      <a:pt x="353060" y="2164080"/>
                      <a:pt x="320040" y="2099310"/>
                      <a:pt x="290830" y="2026920"/>
                    </a:cubicBezTo>
                    <a:cubicBezTo>
                      <a:pt x="260350" y="1953260"/>
                      <a:pt x="250190" y="1873250"/>
                      <a:pt x="222250" y="1797050"/>
                    </a:cubicBezTo>
                    <a:cubicBezTo>
                      <a:pt x="193040" y="1718310"/>
                      <a:pt x="148590" y="1647190"/>
                      <a:pt x="116840" y="1563370"/>
                    </a:cubicBezTo>
                    <a:cubicBezTo>
                      <a:pt x="81280" y="1470660"/>
                      <a:pt x="40640" y="1363980"/>
                      <a:pt x="24130" y="1263650"/>
                    </a:cubicBezTo>
                    <a:cubicBezTo>
                      <a:pt x="7620" y="1164590"/>
                      <a:pt x="0" y="1056640"/>
                      <a:pt x="16510" y="965200"/>
                    </a:cubicBezTo>
                    <a:cubicBezTo>
                      <a:pt x="31750" y="881380"/>
                      <a:pt x="67310" y="803910"/>
                      <a:pt x="113030" y="734060"/>
                    </a:cubicBezTo>
                    <a:cubicBezTo>
                      <a:pt x="160020" y="661670"/>
                      <a:pt x="219710" y="610870"/>
                      <a:pt x="293370" y="541020"/>
                    </a:cubicBezTo>
                    <a:cubicBezTo>
                      <a:pt x="394970" y="444500"/>
                      <a:pt x="570230" y="299720"/>
                      <a:pt x="678180" y="217170"/>
                    </a:cubicBezTo>
                    <a:cubicBezTo>
                      <a:pt x="751840" y="161290"/>
                      <a:pt x="805180" y="120650"/>
                      <a:pt x="868680" y="85090"/>
                    </a:cubicBezTo>
                    <a:cubicBezTo>
                      <a:pt x="927100" y="52070"/>
                      <a:pt x="1005840" y="17780"/>
                      <a:pt x="1045210" y="6350"/>
                    </a:cubicBezTo>
                    <a:cubicBezTo>
                      <a:pt x="1062990" y="1270"/>
                      <a:pt x="1070610" y="0"/>
                      <a:pt x="1087120" y="1270"/>
                    </a:cubicBezTo>
                    <a:cubicBezTo>
                      <a:pt x="1109980" y="2540"/>
                      <a:pt x="1144270" y="10160"/>
                      <a:pt x="1168400" y="22860"/>
                    </a:cubicBezTo>
                    <a:cubicBezTo>
                      <a:pt x="1192530" y="35560"/>
                      <a:pt x="1215390" y="57150"/>
                      <a:pt x="1230630" y="80010"/>
                    </a:cubicBezTo>
                    <a:cubicBezTo>
                      <a:pt x="1245870" y="102870"/>
                      <a:pt x="1256030" y="132080"/>
                      <a:pt x="1258570" y="158750"/>
                    </a:cubicBezTo>
                    <a:cubicBezTo>
                      <a:pt x="1261110" y="185420"/>
                      <a:pt x="1257300" y="215900"/>
                      <a:pt x="1247140" y="241300"/>
                    </a:cubicBezTo>
                    <a:cubicBezTo>
                      <a:pt x="1236980" y="266700"/>
                      <a:pt x="1198880" y="309880"/>
                      <a:pt x="1198880" y="309880"/>
                    </a:cubicBezTo>
                  </a:path>
                </a:pathLst>
              </a:custGeom>
              <a:solidFill>
                <a:srgbClr val="FFFF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126"/>
            <p:cNvGrpSpPr/>
            <p:nvPr/>
          </p:nvGrpSpPr>
          <p:grpSpPr>
            <a:xfrm>
              <a:off x="9698355" y="6494145"/>
              <a:ext cx="358140" cy="371475"/>
              <a:chOff x="0" y="0"/>
              <a:chExt cx="477520" cy="495300"/>
            </a:xfrm>
          </p:grpSpPr>
          <p:sp>
            <p:nvSpPr>
              <p:cNvPr id="127" name="Freeform 127"/>
              <p:cNvSpPr/>
              <p:nvPr/>
            </p:nvSpPr>
            <p:spPr>
              <a:xfrm>
                <a:off x="50800" y="49530"/>
                <a:ext cx="375920" cy="397510"/>
              </a:xfrm>
              <a:custGeom>
                <a:avLst/>
                <a:gdLst/>
                <a:ahLst/>
                <a:cxnLst/>
                <a:rect l="l" t="t" r="r" b="b"/>
                <a:pathLst>
                  <a:path w="375920" h="397510">
                    <a:moveTo>
                      <a:pt x="0" y="208280"/>
                    </a:moveTo>
                    <a:cubicBezTo>
                      <a:pt x="63500" y="49530"/>
                      <a:pt x="73660" y="40640"/>
                      <a:pt x="91440" y="30480"/>
                    </a:cubicBezTo>
                    <a:cubicBezTo>
                      <a:pt x="116840" y="16510"/>
                      <a:pt x="167640" y="2540"/>
                      <a:pt x="196850" y="1270"/>
                    </a:cubicBezTo>
                    <a:cubicBezTo>
                      <a:pt x="218440" y="0"/>
                      <a:pt x="232410" y="3810"/>
                      <a:pt x="251460" y="12700"/>
                    </a:cubicBezTo>
                    <a:cubicBezTo>
                      <a:pt x="278130" y="25400"/>
                      <a:pt x="316230" y="59690"/>
                      <a:pt x="334010" y="83820"/>
                    </a:cubicBezTo>
                    <a:cubicBezTo>
                      <a:pt x="346710" y="101600"/>
                      <a:pt x="353060" y="114300"/>
                      <a:pt x="355600" y="135890"/>
                    </a:cubicBezTo>
                    <a:cubicBezTo>
                      <a:pt x="359410" y="165100"/>
                      <a:pt x="353060" y="217170"/>
                      <a:pt x="342900" y="245110"/>
                    </a:cubicBezTo>
                    <a:cubicBezTo>
                      <a:pt x="335280" y="264160"/>
                      <a:pt x="327660" y="276860"/>
                      <a:pt x="312420" y="290830"/>
                    </a:cubicBezTo>
                    <a:cubicBezTo>
                      <a:pt x="290830" y="309880"/>
                      <a:pt x="250190" y="336550"/>
                      <a:pt x="215900" y="341630"/>
                    </a:cubicBezTo>
                    <a:cubicBezTo>
                      <a:pt x="181610" y="346710"/>
                      <a:pt x="133350" y="335280"/>
                      <a:pt x="106680" y="323850"/>
                    </a:cubicBezTo>
                    <a:cubicBezTo>
                      <a:pt x="87630" y="316230"/>
                      <a:pt x="76200" y="307340"/>
                      <a:pt x="63500" y="290830"/>
                    </a:cubicBezTo>
                    <a:cubicBezTo>
                      <a:pt x="44450" y="267970"/>
                      <a:pt x="21590" y="219710"/>
                      <a:pt x="16510" y="190500"/>
                    </a:cubicBezTo>
                    <a:cubicBezTo>
                      <a:pt x="12700" y="170180"/>
                      <a:pt x="16510" y="153670"/>
                      <a:pt x="20320" y="135890"/>
                    </a:cubicBezTo>
                    <a:cubicBezTo>
                      <a:pt x="24130" y="118110"/>
                      <a:pt x="27940" y="101600"/>
                      <a:pt x="40640" y="83820"/>
                    </a:cubicBezTo>
                    <a:cubicBezTo>
                      <a:pt x="58420" y="59690"/>
                      <a:pt x="97790" y="25400"/>
                      <a:pt x="124460" y="12700"/>
                    </a:cubicBezTo>
                    <a:cubicBezTo>
                      <a:pt x="143510" y="3810"/>
                      <a:pt x="157480" y="1270"/>
                      <a:pt x="177800" y="1270"/>
                    </a:cubicBezTo>
                    <a:cubicBezTo>
                      <a:pt x="207010" y="2540"/>
                      <a:pt x="254000" y="11430"/>
                      <a:pt x="283210" y="30480"/>
                    </a:cubicBezTo>
                    <a:cubicBezTo>
                      <a:pt x="312420" y="49530"/>
                      <a:pt x="335280" y="87630"/>
                      <a:pt x="350520" y="118110"/>
                    </a:cubicBezTo>
                    <a:cubicBezTo>
                      <a:pt x="364490" y="146050"/>
                      <a:pt x="375920" y="177800"/>
                      <a:pt x="375920" y="208280"/>
                    </a:cubicBezTo>
                    <a:cubicBezTo>
                      <a:pt x="375920" y="237490"/>
                      <a:pt x="364490" y="273050"/>
                      <a:pt x="354330" y="295910"/>
                    </a:cubicBezTo>
                    <a:cubicBezTo>
                      <a:pt x="346710" y="311150"/>
                      <a:pt x="339090" y="321310"/>
                      <a:pt x="328930" y="332740"/>
                    </a:cubicBezTo>
                    <a:cubicBezTo>
                      <a:pt x="318770" y="344170"/>
                      <a:pt x="309880" y="354330"/>
                      <a:pt x="294640" y="363220"/>
                    </a:cubicBezTo>
                    <a:cubicBezTo>
                      <a:pt x="273050" y="375920"/>
                      <a:pt x="234950" y="391160"/>
                      <a:pt x="210820" y="394970"/>
                    </a:cubicBezTo>
                    <a:cubicBezTo>
                      <a:pt x="193040" y="397510"/>
                      <a:pt x="182880" y="397510"/>
                      <a:pt x="165100" y="394970"/>
                    </a:cubicBezTo>
                    <a:cubicBezTo>
                      <a:pt x="140970" y="391160"/>
                      <a:pt x="105410" y="379730"/>
                      <a:pt x="81280" y="363220"/>
                    </a:cubicBezTo>
                    <a:cubicBezTo>
                      <a:pt x="57150" y="346710"/>
                      <a:pt x="35560" y="321310"/>
                      <a:pt x="21590" y="295910"/>
                    </a:cubicBezTo>
                    <a:cubicBezTo>
                      <a:pt x="7620" y="270510"/>
                      <a:pt x="0" y="208280"/>
                      <a:pt x="0" y="208280"/>
                    </a:cubicBezTo>
                  </a:path>
                </a:pathLst>
              </a:custGeom>
              <a:solidFill>
                <a:srgbClr val="FFFF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" name="Group 128"/>
            <p:cNvGrpSpPr/>
            <p:nvPr/>
          </p:nvGrpSpPr>
          <p:grpSpPr>
            <a:xfrm>
              <a:off x="9654540" y="6442710"/>
              <a:ext cx="1156335" cy="2247900"/>
              <a:chOff x="0" y="0"/>
              <a:chExt cx="1541780" cy="2997200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50800" y="48260"/>
                <a:ext cx="1447800" cy="2929890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929890">
                    <a:moveTo>
                      <a:pt x="224790" y="26670"/>
                    </a:moveTo>
                    <a:cubicBezTo>
                      <a:pt x="363220" y="0"/>
                      <a:pt x="468630" y="12700"/>
                      <a:pt x="539750" y="52070"/>
                    </a:cubicBezTo>
                    <a:cubicBezTo>
                      <a:pt x="622300" y="97790"/>
                      <a:pt x="687070" y="208280"/>
                      <a:pt x="762000" y="278130"/>
                    </a:cubicBezTo>
                    <a:cubicBezTo>
                      <a:pt x="833120" y="345440"/>
                      <a:pt x="897890" y="411480"/>
                      <a:pt x="977900" y="464820"/>
                    </a:cubicBezTo>
                    <a:cubicBezTo>
                      <a:pt x="1061720" y="520700"/>
                      <a:pt x="1186180" y="541020"/>
                      <a:pt x="1256030" y="601980"/>
                    </a:cubicBezTo>
                    <a:cubicBezTo>
                      <a:pt x="1316990" y="655320"/>
                      <a:pt x="1357630" y="725170"/>
                      <a:pt x="1388110" y="798830"/>
                    </a:cubicBezTo>
                    <a:cubicBezTo>
                      <a:pt x="1421130" y="877570"/>
                      <a:pt x="1431290" y="974090"/>
                      <a:pt x="1440180" y="1060450"/>
                    </a:cubicBezTo>
                    <a:cubicBezTo>
                      <a:pt x="1447800" y="1143000"/>
                      <a:pt x="1447800" y="1206500"/>
                      <a:pt x="1440180" y="1303020"/>
                    </a:cubicBezTo>
                    <a:cubicBezTo>
                      <a:pt x="1427480" y="1446530"/>
                      <a:pt x="1400810" y="1697990"/>
                      <a:pt x="1348740" y="1833880"/>
                    </a:cubicBezTo>
                    <a:cubicBezTo>
                      <a:pt x="1311910" y="1929130"/>
                      <a:pt x="1267460" y="1991360"/>
                      <a:pt x="1207770" y="2057400"/>
                    </a:cubicBezTo>
                    <a:cubicBezTo>
                      <a:pt x="1145540" y="2125980"/>
                      <a:pt x="1061720" y="2160270"/>
                      <a:pt x="981710" y="2235200"/>
                    </a:cubicBezTo>
                    <a:cubicBezTo>
                      <a:pt x="875030" y="2334260"/>
                      <a:pt x="739140" y="2512060"/>
                      <a:pt x="638810" y="2614930"/>
                    </a:cubicBezTo>
                    <a:cubicBezTo>
                      <a:pt x="565150" y="2689860"/>
                      <a:pt x="520700" y="2757170"/>
                      <a:pt x="440690" y="2804160"/>
                    </a:cubicBezTo>
                    <a:cubicBezTo>
                      <a:pt x="354330" y="2854960"/>
                      <a:pt x="208280" y="2929890"/>
                      <a:pt x="134620" y="2898140"/>
                    </a:cubicBezTo>
                    <a:cubicBezTo>
                      <a:pt x="62230" y="2866390"/>
                      <a:pt x="0" y="2710180"/>
                      <a:pt x="0" y="2623820"/>
                    </a:cubicBezTo>
                    <a:cubicBezTo>
                      <a:pt x="0" y="2546350"/>
                      <a:pt x="59690" y="2471420"/>
                      <a:pt x="109220" y="2401570"/>
                    </a:cubicBezTo>
                    <a:cubicBezTo>
                      <a:pt x="163830" y="2325370"/>
                      <a:pt x="257810" y="2261870"/>
                      <a:pt x="323850" y="2189480"/>
                    </a:cubicBezTo>
                    <a:cubicBezTo>
                      <a:pt x="386080" y="2120900"/>
                      <a:pt x="433070" y="2075180"/>
                      <a:pt x="495300" y="1981200"/>
                    </a:cubicBezTo>
                    <a:cubicBezTo>
                      <a:pt x="603250" y="1818640"/>
                      <a:pt x="842010" y="1490980"/>
                      <a:pt x="867410" y="1272540"/>
                    </a:cubicBezTo>
                    <a:cubicBezTo>
                      <a:pt x="887730" y="1098550"/>
                      <a:pt x="821690" y="881380"/>
                      <a:pt x="740410" y="784860"/>
                    </a:cubicBezTo>
                    <a:cubicBezTo>
                      <a:pt x="681990" y="716280"/>
                      <a:pt x="588010" y="713740"/>
                      <a:pt x="504190" y="679450"/>
                    </a:cubicBezTo>
                    <a:cubicBezTo>
                      <a:pt x="411480" y="641350"/>
                      <a:pt x="273050" y="636270"/>
                      <a:pt x="205740" y="570230"/>
                    </a:cubicBezTo>
                    <a:cubicBezTo>
                      <a:pt x="140970" y="508000"/>
                      <a:pt x="110490" y="359410"/>
                      <a:pt x="100330" y="302260"/>
                    </a:cubicBezTo>
                    <a:cubicBezTo>
                      <a:pt x="95250" y="276860"/>
                      <a:pt x="96520" y="264160"/>
                      <a:pt x="100330" y="246380"/>
                    </a:cubicBezTo>
                    <a:cubicBezTo>
                      <a:pt x="104140" y="228600"/>
                      <a:pt x="110490" y="210820"/>
                      <a:pt x="119380" y="194310"/>
                    </a:cubicBezTo>
                    <a:cubicBezTo>
                      <a:pt x="128270" y="177800"/>
                      <a:pt x="137160" y="162560"/>
                      <a:pt x="153670" y="149860"/>
                    </a:cubicBezTo>
                    <a:cubicBezTo>
                      <a:pt x="176530" y="132080"/>
                      <a:pt x="219710" y="110490"/>
                      <a:pt x="254000" y="106680"/>
                    </a:cubicBezTo>
                    <a:cubicBezTo>
                      <a:pt x="288290" y="102870"/>
                      <a:pt x="335280" y="116840"/>
                      <a:pt x="360680" y="130810"/>
                    </a:cubicBezTo>
                    <a:cubicBezTo>
                      <a:pt x="378460" y="140970"/>
                      <a:pt x="389890" y="153670"/>
                      <a:pt x="401320" y="167640"/>
                    </a:cubicBezTo>
                    <a:cubicBezTo>
                      <a:pt x="412750" y="181610"/>
                      <a:pt x="422910" y="195580"/>
                      <a:pt x="429260" y="215900"/>
                    </a:cubicBezTo>
                    <a:cubicBezTo>
                      <a:pt x="438150" y="243840"/>
                      <a:pt x="444500" y="292100"/>
                      <a:pt x="434340" y="325120"/>
                    </a:cubicBezTo>
                    <a:cubicBezTo>
                      <a:pt x="424180" y="358140"/>
                      <a:pt x="398780" y="394970"/>
                      <a:pt x="370840" y="415290"/>
                    </a:cubicBezTo>
                    <a:cubicBezTo>
                      <a:pt x="342900" y="435610"/>
                      <a:pt x="300990" y="448310"/>
                      <a:pt x="266700" y="448310"/>
                    </a:cubicBezTo>
                    <a:cubicBezTo>
                      <a:pt x="232410" y="448310"/>
                      <a:pt x="187960" y="427990"/>
                      <a:pt x="163830" y="411480"/>
                    </a:cubicBezTo>
                    <a:cubicBezTo>
                      <a:pt x="146050" y="400050"/>
                      <a:pt x="135890" y="386080"/>
                      <a:pt x="125730" y="370840"/>
                    </a:cubicBezTo>
                    <a:cubicBezTo>
                      <a:pt x="115570" y="355600"/>
                      <a:pt x="109220" y="337820"/>
                      <a:pt x="104140" y="320040"/>
                    </a:cubicBezTo>
                    <a:cubicBezTo>
                      <a:pt x="99060" y="302260"/>
                      <a:pt x="96520" y="281940"/>
                      <a:pt x="97790" y="264160"/>
                    </a:cubicBezTo>
                    <a:cubicBezTo>
                      <a:pt x="99060" y="246380"/>
                      <a:pt x="101600" y="229870"/>
                      <a:pt x="111760" y="210820"/>
                    </a:cubicBezTo>
                    <a:cubicBezTo>
                      <a:pt x="125730" y="184150"/>
                      <a:pt x="153670" y="146050"/>
                      <a:pt x="182880" y="128270"/>
                    </a:cubicBezTo>
                    <a:cubicBezTo>
                      <a:pt x="213360" y="110490"/>
                      <a:pt x="261620" y="105410"/>
                      <a:pt x="290830" y="106680"/>
                    </a:cubicBezTo>
                    <a:cubicBezTo>
                      <a:pt x="312420" y="107950"/>
                      <a:pt x="327660" y="114300"/>
                      <a:pt x="344170" y="121920"/>
                    </a:cubicBezTo>
                    <a:cubicBezTo>
                      <a:pt x="360680" y="129540"/>
                      <a:pt x="375920" y="138430"/>
                      <a:pt x="389890" y="153670"/>
                    </a:cubicBezTo>
                    <a:cubicBezTo>
                      <a:pt x="408940" y="176530"/>
                      <a:pt x="448310" y="242570"/>
                      <a:pt x="439420" y="251460"/>
                    </a:cubicBezTo>
                    <a:cubicBezTo>
                      <a:pt x="427990" y="262890"/>
                      <a:pt x="271780" y="186690"/>
                      <a:pt x="275590" y="170180"/>
                    </a:cubicBezTo>
                    <a:cubicBezTo>
                      <a:pt x="279400" y="149860"/>
                      <a:pt x="454660" y="137160"/>
                      <a:pt x="537210" y="152400"/>
                    </a:cubicBezTo>
                    <a:cubicBezTo>
                      <a:pt x="617220" y="167640"/>
                      <a:pt x="680720" y="204470"/>
                      <a:pt x="762000" y="259080"/>
                    </a:cubicBezTo>
                    <a:cubicBezTo>
                      <a:pt x="880110" y="339090"/>
                      <a:pt x="1082040" y="495300"/>
                      <a:pt x="1154430" y="621030"/>
                    </a:cubicBezTo>
                    <a:cubicBezTo>
                      <a:pt x="1207770" y="715010"/>
                      <a:pt x="1192530" y="822960"/>
                      <a:pt x="1217930" y="911860"/>
                    </a:cubicBezTo>
                    <a:cubicBezTo>
                      <a:pt x="1240790" y="990600"/>
                      <a:pt x="1289050" y="1055370"/>
                      <a:pt x="1297940" y="1130300"/>
                    </a:cubicBezTo>
                    <a:cubicBezTo>
                      <a:pt x="1308100" y="1206500"/>
                      <a:pt x="1289050" y="1286510"/>
                      <a:pt x="1273810" y="1366520"/>
                    </a:cubicBezTo>
                    <a:cubicBezTo>
                      <a:pt x="1258570" y="1450340"/>
                      <a:pt x="1247140" y="1525270"/>
                      <a:pt x="1205230" y="1620520"/>
                    </a:cubicBezTo>
                    <a:cubicBezTo>
                      <a:pt x="1143000" y="1764030"/>
                      <a:pt x="980440" y="1992630"/>
                      <a:pt x="891540" y="2127250"/>
                    </a:cubicBezTo>
                    <a:cubicBezTo>
                      <a:pt x="831850" y="2218690"/>
                      <a:pt x="786130" y="2278380"/>
                      <a:pt x="734060" y="2353310"/>
                    </a:cubicBezTo>
                    <a:cubicBezTo>
                      <a:pt x="681990" y="2426970"/>
                      <a:pt x="633730" y="2501900"/>
                      <a:pt x="576580" y="2574290"/>
                    </a:cubicBezTo>
                    <a:cubicBezTo>
                      <a:pt x="516890" y="2650490"/>
                      <a:pt x="449580" y="2796540"/>
                      <a:pt x="379730" y="2796540"/>
                    </a:cubicBezTo>
                    <a:cubicBezTo>
                      <a:pt x="298450" y="2795270"/>
                      <a:pt x="115570" y="2595880"/>
                      <a:pt x="118110" y="2490470"/>
                    </a:cubicBezTo>
                    <a:cubicBezTo>
                      <a:pt x="120650" y="2373630"/>
                      <a:pt x="359410" y="2226310"/>
                      <a:pt x="457200" y="2129790"/>
                    </a:cubicBezTo>
                    <a:cubicBezTo>
                      <a:pt x="527050" y="2061210"/>
                      <a:pt x="575310" y="2011680"/>
                      <a:pt x="643890" y="1960880"/>
                    </a:cubicBezTo>
                    <a:cubicBezTo>
                      <a:pt x="716280" y="1907540"/>
                      <a:pt x="835660" y="1888490"/>
                      <a:pt x="885190" y="1822450"/>
                    </a:cubicBezTo>
                    <a:cubicBezTo>
                      <a:pt x="930910" y="1761490"/>
                      <a:pt x="928370" y="1680210"/>
                      <a:pt x="943610" y="1587500"/>
                    </a:cubicBezTo>
                    <a:cubicBezTo>
                      <a:pt x="965200" y="1456690"/>
                      <a:pt x="994410" y="1242060"/>
                      <a:pt x="986790" y="1111250"/>
                    </a:cubicBezTo>
                    <a:cubicBezTo>
                      <a:pt x="980440" y="1018540"/>
                      <a:pt x="977900" y="934720"/>
                      <a:pt x="934720" y="873760"/>
                    </a:cubicBezTo>
                    <a:cubicBezTo>
                      <a:pt x="892810" y="814070"/>
                      <a:pt x="812800" y="783590"/>
                      <a:pt x="735330" y="748030"/>
                    </a:cubicBezTo>
                    <a:cubicBezTo>
                      <a:pt x="642620" y="704850"/>
                      <a:pt x="480060" y="704850"/>
                      <a:pt x="408940" y="642620"/>
                    </a:cubicBezTo>
                    <a:cubicBezTo>
                      <a:pt x="350520" y="590550"/>
                      <a:pt x="360680" y="472440"/>
                      <a:pt x="309880" y="430530"/>
                    </a:cubicBezTo>
                    <a:cubicBezTo>
                      <a:pt x="265430" y="393700"/>
                      <a:pt x="179070" y="406400"/>
                      <a:pt x="137160" y="383540"/>
                    </a:cubicBezTo>
                    <a:cubicBezTo>
                      <a:pt x="106680" y="367030"/>
                      <a:pt x="86360" y="347980"/>
                      <a:pt x="69850" y="323850"/>
                    </a:cubicBezTo>
                    <a:cubicBezTo>
                      <a:pt x="53340" y="299720"/>
                      <a:pt x="40640" y="267970"/>
                      <a:pt x="36830" y="238760"/>
                    </a:cubicBezTo>
                    <a:cubicBezTo>
                      <a:pt x="33020" y="209550"/>
                      <a:pt x="40640" y="172720"/>
                      <a:pt x="48260" y="148590"/>
                    </a:cubicBezTo>
                    <a:cubicBezTo>
                      <a:pt x="53340" y="132080"/>
                      <a:pt x="58420" y="121920"/>
                      <a:pt x="69850" y="107950"/>
                    </a:cubicBezTo>
                    <a:cubicBezTo>
                      <a:pt x="85090" y="88900"/>
                      <a:pt x="111760" y="62230"/>
                      <a:pt x="137160" y="48260"/>
                    </a:cubicBezTo>
                    <a:cubicBezTo>
                      <a:pt x="163830" y="34290"/>
                      <a:pt x="226060" y="26670"/>
                      <a:pt x="226060" y="26670"/>
                    </a:cubicBezTo>
                  </a:path>
                </a:pathLst>
              </a:custGeom>
              <a:solidFill>
                <a:srgbClr val="FFFF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" name="Group 130"/>
            <p:cNvGrpSpPr/>
            <p:nvPr/>
          </p:nvGrpSpPr>
          <p:grpSpPr>
            <a:xfrm>
              <a:off x="9171622" y="6890385"/>
              <a:ext cx="478155" cy="1079182"/>
              <a:chOff x="0" y="0"/>
              <a:chExt cx="637540" cy="1438910"/>
            </a:xfrm>
          </p:grpSpPr>
          <p:sp>
            <p:nvSpPr>
              <p:cNvPr id="131" name="Freeform 131"/>
              <p:cNvSpPr/>
              <p:nvPr/>
            </p:nvSpPr>
            <p:spPr>
              <a:xfrm>
                <a:off x="44450" y="44450"/>
                <a:ext cx="544830" cy="1351280"/>
              </a:xfrm>
              <a:custGeom>
                <a:avLst/>
                <a:gdLst/>
                <a:ahLst/>
                <a:cxnLst/>
                <a:rect l="l" t="t" r="r" b="b"/>
                <a:pathLst>
                  <a:path w="544830" h="1351280">
                    <a:moveTo>
                      <a:pt x="93980" y="240030"/>
                    </a:moveTo>
                    <a:cubicBezTo>
                      <a:pt x="109220" y="162560"/>
                      <a:pt x="128270" y="162560"/>
                      <a:pt x="134620" y="167640"/>
                    </a:cubicBezTo>
                    <a:cubicBezTo>
                      <a:pt x="139700" y="172720"/>
                      <a:pt x="134620" y="196850"/>
                      <a:pt x="137160" y="196850"/>
                    </a:cubicBezTo>
                    <a:cubicBezTo>
                      <a:pt x="139700" y="196850"/>
                      <a:pt x="147320" y="172720"/>
                      <a:pt x="148590" y="172720"/>
                    </a:cubicBezTo>
                    <a:cubicBezTo>
                      <a:pt x="149860" y="172720"/>
                      <a:pt x="144780" y="215900"/>
                      <a:pt x="135890" y="224790"/>
                    </a:cubicBezTo>
                    <a:cubicBezTo>
                      <a:pt x="130810" y="229870"/>
                      <a:pt x="121920" y="231140"/>
                      <a:pt x="115570" y="229870"/>
                    </a:cubicBezTo>
                    <a:cubicBezTo>
                      <a:pt x="109220" y="228600"/>
                      <a:pt x="99060" y="219710"/>
                      <a:pt x="100330" y="214630"/>
                    </a:cubicBezTo>
                    <a:cubicBezTo>
                      <a:pt x="101600" y="208280"/>
                      <a:pt x="135890" y="191770"/>
                      <a:pt x="139700" y="195580"/>
                    </a:cubicBezTo>
                    <a:cubicBezTo>
                      <a:pt x="142240" y="198120"/>
                      <a:pt x="134620" y="220980"/>
                      <a:pt x="128270" y="223520"/>
                    </a:cubicBezTo>
                    <a:cubicBezTo>
                      <a:pt x="120650" y="226060"/>
                      <a:pt x="96520" y="214630"/>
                      <a:pt x="96520" y="210820"/>
                    </a:cubicBezTo>
                    <a:cubicBezTo>
                      <a:pt x="96520" y="205740"/>
                      <a:pt x="144780" y="187960"/>
                      <a:pt x="148590" y="193040"/>
                    </a:cubicBezTo>
                    <a:cubicBezTo>
                      <a:pt x="151130" y="196850"/>
                      <a:pt x="139700" y="220980"/>
                      <a:pt x="132080" y="223520"/>
                    </a:cubicBezTo>
                    <a:cubicBezTo>
                      <a:pt x="125730" y="224790"/>
                      <a:pt x="106680" y="208280"/>
                      <a:pt x="106680" y="208280"/>
                    </a:cubicBezTo>
                    <a:cubicBezTo>
                      <a:pt x="106680" y="208280"/>
                      <a:pt x="133350" y="213360"/>
                      <a:pt x="138430" y="223520"/>
                    </a:cubicBezTo>
                    <a:cubicBezTo>
                      <a:pt x="147320" y="238760"/>
                      <a:pt x="137160" y="295910"/>
                      <a:pt x="127000" y="306070"/>
                    </a:cubicBezTo>
                    <a:cubicBezTo>
                      <a:pt x="121920" y="311150"/>
                      <a:pt x="111760" y="309880"/>
                      <a:pt x="105410" y="307340"/>
                    </a:cubicBezTo>
                    <a:cubicBezTo>
                      <a:pt x="99060" y="303530"/>
                      <a:pt x="91440" y="294640"/>
                      <a:pt x="91440" y="284480"/>
                    </a:cubicBezTo>
                    <a:cubicBezTo>
                      <a:pt x="91440" y="266700"/>
                      <a:pt x="116840" y="219710"/>
                      <a:pt x="130810" y="209550"/>
                    </a:cubicBezTo>
                    <a:cubicBezTo>
                      <a:pt x="138430" y="204470"/>
                      <a:pt x="149860" y="203200"/>
                      <a:pt x="156210" y="205740"/>
                    </a:cubicBezTo>
                    <a:cubicBezTo>
                      <a:pt x="162560" y="208280"/>
                      <a:pt x="167640" y="215900"/>
                      <a:pt x="168910" y="223520"/>
                    </a:cubicBezTo>
                    <a:cubicBezTo>
                      <a:pt x="171450" y="236220"/>
                      <a:pt x="165100" y="270510"/>
                      <a:pt x="157480" y="280670"/>
                    </a:cubicBezTo>
                    <a:cubicBezTo>
                      <a:pt x="152400" y="287020"/>
                      <a:pt x="144780" y="290830"/>
                      <a:pt x="138430" y="290830"/>
                    </a:cubicBezTo>
                    <a:cubicBezTo>
                      <a:pt x="132080" y="290830"/>
                      <a:pt x="123190" y="287020"/>
                      <a:pt x="119380" y="281940"/>
                    </a:cubicBezTo>
                    <a:cubicBezTo>
                      <a:pt x="115570" y="276860"/>
                      <a:pt x="114300" y="269240"/>
                      <a:pt x="116840" y="260350"/>
                    </a:cubicBezTo>
                    <a:cubicBezTo>
                      <a:pt x="121920" y="242570"/>
                      <a:pt x="153670" y="201930"/>
                      <a:pt x="168910" y="190500"/>
                    </a:cubicBezTo>
                    <a:cubicBezTo>
                      <a:pt x="177800" y="184150"/>
                      <a:pt x="186690" y="180340"/>
                      <a:pt x="193040" y="182880"/>
                    </a:cubicBezTo>
                    <a:cubicBezTo>
                      <a:pt x="200660" y="185420"/>
                      <a:pt x="212090" y="201930"/>
                      <a:pt x="209550" y="208280"/>
                    </a:cubicBezTo>
                    <a:cubicBezTo>
                      <a:pt x="207010" y="215900"/>
                      <a:pt x="181610" y="223520"/>
                      <a:pt x="170180" y="222250"/>
                    </a:cubicBezTo>
                    <a:cubicBezTo>
                      <a:pt x="158750" y="220980"/>
                      <a:pt x="143510" y="208280"/>
                      <a:pt x="138430" y="198120"/>
                    </a:cubicBezTo>
                    <a:cubicBezTo>
                      <a:pt x="133350" y="187960"/>
                      <a:pt x="135890" y="173990"/>
                      <a:pt x="139700" y="161290"/>
                    </a:cubicBezTo>
                    <a:cubicBezTo>
                      <a:pt x="144780" y="146050"/>
                      <a:pt x="153670" y="130810"/>
                      <a:pt x="168910" y="115570"/>
                    </a:cubicBezTo>
                    <a:cubicBezTo>
                      <a:pt x="190500" y="92710"/>
                      <a:pt x="242570" y="50800"/>
                      <a:pt x="265430" y="48260"/>
                    </a:cubicBezTo>
                    <a:cubicBezTo>
                      <a:pt x="276860" y="46990"/>
                      <a:pt x="288290" y="52070"/>
                      <a:pt x="292100" y="58420"/>
                    </a:cubicBezTo>
                    <a:cubicBezTo>
                      <a:pt x="295910" y="64770"/>
                      <a:pt x="292100" y="88900"/>
                      <a:pt x="288290" y="90170"/>
                    </a:cubicBezTo>
                    <a:cubicBezTo>
                      <a:pt x="283210" y="91440"/>
                      <a:pt x="260350" y="60960"/>
                      <a:pt x="260350" y="48260"/>
                    </a:cubicBezTo>
                    <a:cubicBezTo>
                      <a:pt x="260350" y="36830"/>
                      <a:pt x="267970" y="24130"/>
                      <a:pt x="278130" y="16510"/>
                    </a:cubicBezTo>
                    <a:cubicBezTo>
                      <a:pt x="289560" y="7620"/>
                      <a:pt x="317500" y="0"/>
                      <a:pt x="330200" y="6350"/>
                    </a:cubicBezTo>
                    <a:cubicBezTo>
                      <a:pt x="342900" y="11430"/>
                      <a:pt x="354330" y="34290"/>
                      <a:pt x="354330" y="46990"/>
                    </a:cubicBezTo>
                    <a:cubicBezTo>
                      <a:pt x="354330" y="57150"/>
                      <a:pt x="345440" y="72390"/>
                      <a:pt x="337820" y="73660"/>
                    </a:cubicBezTo>
                    <a:cubicBezTo>
                      <a:pt x="330200" y="74930"/>
                      <a:pt x="307340" y="54610"/>
                      <a:pt x="307340" y="53340"/>
                    </a:cubicBezTo>
                    <a:cubicBezTo>
                      <a:pt x="307340" y="52070"/>
                      <a:pt x="339090" y="59690"/>
                      <a:pt x="340360" y="67310"/>
                    </a:cubicBezTo>
                    <a:cubicBezTo>
                      <a:pt x="342900" y="77470"/>
                      <a:pt x="311150" y="95250"/>
                      <a:pt x="302260" y="110490"/>
                    </a:cubicBezTo>
                    <a:cubicBezTo>
                      <a:pt x="294640" y="124460"/>
                      <a:pt x="298450" y="139700"/>
                      <a:pt x="288290" y="156210"/>
                    </a:cubicBezTo>
                    <a:cubicBezTo>
                      <a:pt x="270510" y="182880"/>
                      <a:pt x="193040" y="212090"/>
                      <a:pt x="186690" y="245110"/>
                    </a:cubicBezTo>
                    <a:cubicBezTo>
                      <a:pt x="180340" y="275590"/>
                      <a:pt x="238760" y="323850"/>
                      <a:pt x="237490" y="346710"/>
                    </a:cubicBezTo>
                    <a:cubicBezTo>
                      <a:pt x="236220" y="359410"/>
                      <a:pt x="226060" y="370840"/>
                      <a:pt x="218440" y="373380"/>
                    </a:cubicBezTo>
                    <a:cubicBezTo>
                      <a:pt x="210820" y="375920"/>
                      <a:pt x="193040" y="368300"/>
                      <a:pt x="191770" y="363220"/>
                    </a:cubicBezTo>
                    <a:cubicBezTo>
                      <a:pt x="190500" y="355600"/>
                      <a:pt x="231140" y="327660"/>
                      <a:pt x="236220" y="331470"/>
                    </a:cubicBezTo>
                    <a:cubicBezTo>
                      <a:pt x="240030" y="334010"/>
                      <a:pt x="234950" y="364490"/>
                      <a:pt x="227330" y="368300"/>
                    </a:cubicBezTo>
                    <a:cubicBezTo>
                      <a:pt x="219710" y="372110"/>
                      <a:pt x="194310" y="363220"/>
                      <a:pt x="194310" y="359410"/>
                    </a:cubicBezTo>
                    <a:cubicBezTo>
                      <a:pt x="194310" y="354330"/>
                      <a:pt x="232410" y="337820"/>
                      <a:pt x="237490" y="341630"/>
                    </a:cubicBezTo>
                    <a:cubicBezTo>
                      <a:pt x="241300" y="345440"/>
                      <a:pt x="234950" y="374650"/>
                      <a:pt x="227330" y="378460"/>
                    </a:cubicBezTo>
                    <a:cubicBezTo>
                      <a:pt x="219710" y="382270"/>
                      <a:pt x="196850" y="374650"/>
                      <a:pt x="195580" y="369570"/>
                    </a:cubicBezTo>
                    <a:cubicBezTo>
                      <a:pt x="194310" y="361950"/>
                      <a:pt x="232410" y="332740"/>
                      <a:pt x="237490" y="335280"/>
                    </a:cubicBezTo>
                    <a:cubicBezTo>
                      <a:pt x="241300" y="337820"/>
                      <a:pt x="240030" y="363220"/>
                      <a:pt x="233680" y="368300"/>
                    </a:cubicBezTo>
                    <a:cubicBezTo>
                      <a:pt x="227330" y="373380"/>
                      <a:pt x="195580" y="365760"/>
                      <a:pt x="195580" y="361950"/>
                    </a:cubicBezTo>
                    <a:cubicBezTo>
                      <a:pt x="195580" y="358140"/>
                      <a:pt x="231140" y="339090"/>
                      <a:pt x="237490" y="342900"/>
                    </a:cubicBezTo>
                    <a:cubicBezTo>
                      <a:pt x="242570" y="346710"/>
                      <a:pt x="242570" y="365760"/>
                      <a:pt x="237490" y="372110"/>
                    </a:cubicBezTo>
                    <a:cubicBezTo>
                      <a:pt x="232410" y="378460"/>
                      <a:pt x="213360" y="383540"/>
                      <a:pt x="204470" y="379730"/>
                    </a:cubicBezTo>
                    <a:cubicBezTo>
                      <a:pt x="193040" y="373380"/>
                      <a:pt x="191770" y="331470"/>
                      <a:pt x="179070" y="326390"/>
                    </a:cubicBezTo>
                    <a:cubicBezTo>
                      <a:pt x="168910" y="321310"/>
                      <a:pt x="151130" y="328930"/>
                      <a:pt x="138430" y="339090"/>
                    </a:cubicBezTo>
                    <a:cubicBezTo>
                      <a:pt x="118110" y="354330"/>
                      <a:pt x="96520" y="396240"/>
                      <a:pt x="83820" y="425450"/>
                    </a:cubicBezTo>
                    <a:cubicBezTo>
                      <a:pt x="72390" y="452120"/>
                      <a:pt x="64770" y="477520"/>
                      <a:pt x="59690" y="504190"/>
                    </a:cubicBezTo>
                    <a:cubicBezTo>
                      <a:pt x="54610" y="530860"/>
                      <a:pt x="64770" y="571500"/>
                      <a:pt x="54610" y="586740"/>
                    </a:cubicBezTo>
                    <a:cubicBezTo>
                      <a:pt x="49530" y="595630"/>
                      <a:pt x="36830" y="601980"/>
                      <a:pt x="29210" y="600710"/>
                    </a:cubicBezTo>
                    <a:cubicBezTo>
                      <a:pt x="20320" y="599440"/>
                      <a:pt x="7620" y="588010"/>
                      <a:pt x="6350" y="574040"/>
                    </a:cubicBezTo>
                    <a:cubicBezTo>
                      <a:pt x="2540" y="535940"/>
                      <a:pt x="82550" y="386080"/>
                      <a:pt x="124460" y="345440"/>
                    </a:cubicBezTo>
                    <a:cubicBezTo>
                      <a:pt x="148590" y="322580"/>
                      <a:pt x="179070" y="313690"/>
                      <a:pt x="199390" y="311150"/>
                    </a:cubicBezTo>
                    <a:cubicBezTo>
                      <a:pt x="212090" y="309880"/>
                      <a:pt x="228600" y="309880"/>
                      <a:pt x="233680" y="316230"/>
                    </a:cubicBezTo>
                    <a:cubicBezTo>
                      <a:pt x="238760" y="322580"/>
                      <a:pt x="238760" y="339090"/>
                      <a:pt x="233680" y="345440"/>
                    </a:cubicBezTo>
                    <a:cubicBezTo>
                      <a:pt x="228600" y="351790"/>
                      <a:pt x="214630" y="356870"/>
                      <a:pt x="205740" y="354330"/>
                    </a:cubicBezTo>
                    <a:cubicBezTo>
                      <a:pt x="195580" y="351790"/>
                      <a:pt x="182880" y="337820"/>
                      <a:pt x="179070" y="327660"/>
                    </a:cubicBezTo>
                    <a:cubicBezTo>
                      <a:pt x="175260" y="318770"/>
                      <a:pt x="172720" y="304800"/>
                      <a:pt x="177800" y="298450"/>
                    </a:cubicBezTo>
                    <a:cubicBezTo>
                      <a:pt x="182880" y="292100"/>
                      <a:pt x="204470" y="284480"/>
                      <a:pt x="210820" y="289560"/>
                    </a:cubicBezTo>
                    <a:cubicBezTo>
                      <a:pt x="218440" y="294640"/>
                      <a:pt x="217170" y="314960"/>
                      <a:pt x="212090" y="335280"/>
                    </a:cubicBezTo>
                    <a:cubicBezTo>
                      <a:pt x="200660" y="379730"/>
                      <a:pt x="120650" y="474980"/>
                      <a:pt x="99060" y="541020"/>
                    </a:cubicBezTo>
                    <a:cubicBezTo>
                      <a:pt x="81280" y="594360"/>
                      <a:pt x="67310" y="656590"/>
                      <a:pt x="77470" y="697230"/>
                    </a:cubicBezTo>
                    <a:cubicBezTo>
                      <a:pt x="85090" y="727710"/>
                      <a:pt x="106680" y="759460"/>
                      <a:pt x="129540" y="770890"/>
                    </a:cubicBezTo>
                    <a:cubicBezTo>
                      <a:pt x="152400" y="782320"/>
                      <a:pt x="196850" y="760730"/>
                      <a:pt x="213360" y="768350"/>
                    </a:cubicBezTo>
                    <a:cubicBezTo>
                      <a:pt x="223520" y="772160"/>
                      <a:pt x="224790" y="788670"/>
                      <a:pt x="231140" y="789940"/>
                    </a:cubicBezTo>
                    <a:cubicBezTo>
                      <a:pt x="236220" y="791210"/>
                      <a:pt x="243840" y="779780"/>
                      <a:pt x="247650" y="781050"/>
                    </a:cubicBezTo>
                    <a:cubicBezTo>
                      <a:pt x="252730" y="783590"/>
                      <a:pt x="259080" y="807720"/>
                      <a:pt x="255270" y="815340"/>
                    </a:cubicBezTo>
                    <a:cubicBezTo>
                      <a:pt x="251460" y="822960"/>
                      <a:pt x="226060" y="829310"/>
                      <a:pt x="223520" y="826770"/>
                    </a:cubicBezTo>
                    <a:cubicBezTo>
                      <a:pt x="220980" y="822960"/>
                      <a:pt x="250190" y="779780"/>
                      <a:pt x="260350" y="778510"/>
                    </a:cubicBezTo>
                    <a:cubicBezTo>
                      <a:pt x="265430" y="777240"/>
                      <a:pt x="273050" y="783590"/>
                      <a:pt x="275590" y="788670"/>
                    </a:cubicBezTo>
                    <a:cubicBezTo>
                      <a:pt x="279400" y="795020"/>
                      <a:pt x="280670" y="812800"/>
                      <a:pt x="275590" y="819150"/>
                    </a:cubicBezTo>
                    <a:cubicBezTo>
                      <a:pt x="270510" y="825500"/>
                      <a:pt x="251460" y="831850"/>
                      <a:pt x="247650" y="828040"/>
                    </a:cubicBezTo>
                    <a:cubicBezTo>
                      <a:pt x="243840" y="824230"/>
                      <a:pt x="256540" y="787400"/>
                      <a:pt x="262890" y="786130"/>
                    </a:cubicBezTo>
                    <a:cubicBezTo>
                      <a:pt x="267970" y="784860"/>
                      <a:pt x="280670" y="800100"/>
                      <a:pt x="281940" y="807720"/>
                    </a:cubicBezTo>
                    <a:cubicBezTo>
                      <a:pt x="283210" y="815340"/>
                      <a:pt x="278130" y="826770"/>
                      <a:pt x="267970" y="834390"/>
                    </a:cubicBezTo>
                    <a:cubicBezTo>
                      <a:pt x="247650" y="849630"/>
                      <a:pt x="166370" y="867410"/>
                      <a:pt x="143510" y="858520"/>
                    </a:cubicBezTo>
                    <a:cubicBezTo>
                      <a:pt x="130810" y="853440"/>
                      <a:pt x="123190" y="839470"/>
                      <a:pt x="121920" y="830580"/>
                    </a:cubicBezTo>
                    <a:cubicBezTo>
                      <a:pt x="120650" y="824230"/>
                      <a:pt x="124460" y="816610"/>
                      <a:pt x="129540" y="814070"/>
                    </a:cubicBezTo>
                    <a:cubicBezTo>
                      <a:pt x="137160" y="810260"/>
                      <a:pt x="157480" y="810260"/>
                      <a:pt x="170180" y="819150"/>
                    </a:cubicBezTo>
                    <a:cubicBezTo>
                      <a:pt x="193040" y="835660"/>
                      <a:pt x="204470" y="918210"/>
                      <a:pt x="232410" y="935990"/>
                    </a:cubicBezTo>
                    <a:cubicBezTo>
                      <a:pt x="252730" y="948690"/>
                      <a:pt x="292100" y="930910"/>
                      <a:pt x="303530" y="941070"/>
                    </a:cubicBezTo>
                    <a:cubicBezTo>
                      <a:pt x="311150" y="947420"/>
                      <a:pt x="312420" y="962660"/>
                      <a:pt x="308610" y="970280"/>
                    </a:cubicBezTo>
                    <a:cubicBezTo>
                      <a:pt x="304800" y="977900"/>
                      <a:pt x="292100" y="986790"/>
                      <a:pt x="283210" y="986790"/>
                    </a:cubicBezTo>
                    <a:cubicBezTo>
                      <a:pt x="274320" y="986790"/>
                      <a:pt x="264160" y="975360"/>
                      <a:pt x="256540" y="965200"/>
                    </a:cubicBezTo>
                    <a:cubicBezTo>
                      <a:pt x="247650" y="953770"/>
                      <a:pt x="240030" y="938530"/>
                      <a:pt x="237490" y="919480"/>
                    </a:cubicBezTo>
                    <a:cubicBezTo>
                      <a:pt x="232410" y="887730"/>
                      <a:pt x="243840" y="820420"/>
                      <a:pt x="251460" y="792480"/>
                    </a:cubicBezTo>
                    <a:cubicBezTo>
                      <a:pt x="255270" y="777240"/>
                      <a:pt x="257810" y="769620"/>
                      <a:pt x="266700" y="759460"/>
                    </a:cubicBezTo>
                    <a:cubicBezTo>
                      <a:pt x="279400" y="745490"/>
                      <a:pt x="328930" y="728980"/>
                      <a:pt x="327660" y="725170"/>
                    </a:cubicBezTo>
                    <a:cubicBezTo>
                      <a:pt x="326390" y="722630"/>
                      <a:pt x="300990" y="728980"/>
                      <a:pt x="300990" y="727710"/>
                    </a:cubicBezTo>
                    <a:cubicBezTo>
                      <a:pt x="300990" y="727710"/>
                      <a:pt x="313690" y="721360"/>
                      <a:pt x="320040" y="722630"/>
                    </a:cubicBezTo>
                    <a:cubicBezTo>
                      <a:pt x="326390" y="723900"/>
                      <a:pt x="335280" y="727710"/>
                      <a:pt x="339090" y="737870"/>
                    </a:cubicBezTo>
                    <a:cubicBezTo>
                      <a:pt x="349250" y="764540"/>
                      <a:pt x="306070" y="861060"/>
                      <a:pt x="306070" y="923290"/>
                    </a:cubicBezTo>
                    <a:cubicBezTo>
                      <a:pt x="306070" y="988060"/>
                      <a:pt x="325120" y="1075690"/>
                      <a:pt x="341630" y="1121410"/>
                    </a:cubicBezTo>
                    <a:cubicBezTo>
                      <a:pt x="351790" y="1149350"/>
                      <a:pt x="359410" y="1160780"/>
                      <a:pt x="377190" y="1182370"/>
                    </a:cubicBezTo>
                    <a:cubicBezTo>
                      <a:pt x="407670" y="1217930"/>
                      <a:pt x="521970" y="1299210"/>
                      <a:pt x="519430" y="1304290"/>
                    </a:cubicBezTo>
                    <a:cubicBezTo>
                      <a:pt x="518160" y="1306830"/>
                      <a:pt x="492760" y="1296670"/>
                      <a:pt x="483870" y="1287780"/>
                    </a:cubicBezTo>
                    <a:cubicBezTo>
                      <a:pt x="473710" y="1276350"/>
                      <a:pt x="476250" y="1252220"/>
                      <a:pt x="464820" y="1238250"/>
                    </a:cubicBezTo>
                    <a:cubicBezTo>
                      <a:pt x="450850" y="1221740"/>
                      <a:pt x="412750" y="1211580"/>
                      <a:pt x="400050" y="1197610"/>
                    </a:cubicBezTo>
                    <a:cubicBezTo>
                      <a:pt x="391160" y="1188720"/>
                      <a:pt x="389890" y="1182370"/>
                      <a:pt x="384810" y="1170940"/>
                    </a:cubicBezTo>
                    <a:cubicBezTo>
                      <a:pt x="378460" y="1155700"/>
                      <a:pt x="364490" y="1129030"/>
                      <a:pt x="365760" y="1112520"/>
                    </a:cubicBezTo>
                    <a:cubicBezTo>
                      <a:pt x="367030" y="1101090"/>
                      <a:pt x="372110" y="1090930"/>
                      <a:pt x="379730" y="1083310"/>
                    </a:cubicBezTo>
                    <a:cubicBezTo>
                      <a:pt x="387350" y="1075690"/>
                      <a:pt x="400050" y="1066800"/>
                      <a:pt x="411480" y="1065530"/>
                    </a:cubicBezTo>
                    <a:cubicBezTo>
                      <a:pt x="421640" y="1064260"/>
                      <a:pt x="433070" y="1068070"/>
                      <a:pt x="444500" y="1076960"/>
                    </a:cubicBezTo>
                    <a:cubicBezTo>
                      <a:pt x="463550" y="1092200"/>
                      <a:pt x="487680" y="1131570"/>
                      <a:pt x="502920" y="1163320"/>
                    </a:cubicBezTo>
                    <a:cubicBezTo>
                      <a:pt x="519430" y="1196340"/>
                      <a:pt x="537210" y="1245870"/>
                      <a:pt x="537210" y="1272540"/>
                    </a:cubicBezTo>
                    <a:cubicBezTo>
                      <a:pt x="537210" y="1287780"/>
                      <a:pt x="535940" y="1300480"/>
                      <a:pt x="527050" y="1309370"/>
                    </a:cubicBezTo>
                    <a:cubicBezTo>
                      <a:pt x="515620" y="1320800"/>
                      <a:pt x="478790" y="1333500"/>
                      <a:pt x="466090" y="1328420"/>
                    </a:cubicBezTo>
                    <a:cubicBezTo>
                      <a:pt x="457200" y="1325880"/>
                      <a:pt x="449580" y="1311910"/>
                      <a:pt x="450850" y="1305560"/>
                    </a:cubicBezTo>
                    <a:cubicBezTo>
                      <a:pt x="452120" y="1299210"/>
                      <a:pt x="462280" y="1291590"/>
                      <a:pt x="468630" y="1290320"/>
                    </a:cubicBezTo>
                    <a:cubicBezTo>
                      <a:pt x="473710" y="1289050"/>
                      <a:pt x="482600" y="1292860"/>
                      <a:pt x="485140" y="1297940"/>
                    </a:cubicBezTo>
                    <a:cubicBezTo>
                      <a:pt x="488950" y="1303020"/>
                      <a:pt x="488950" y="1315720"/>
                      <a:pt x="485140" y="1320800"/>
                    </a:cubicBezTo>
                    <a:cubicBezTo>
                      <a:pt x="481330" y="1325880"/>
                      <a:pt x="468630" y="1328420"/>
                      <a:pt x="462280" y="1327150"/>
                    </a:cubicBezTo>
                    <a:cubicBezTo>
                      <a:pt x="457200" y="1325880"/>
                      <a:pt x="450850" y="1318260"/>
                      <a:pt x="450850" y="1313180"/>
                    </a:cubicBezTo>
                    <a:cubicBezTo>
                      <a:pt x="449580" y="1306830"/>
                      <a:pt x="455930" y="1297940"/>
                      <a:pt x="461010" y="1292860"/>
                    </a:cubicBezTo>
                    <a:cubicBezTo>
                      <a:pt x="467360" y="1287780"/>
                      <a:pt x="483870" y="1294130"/>
                      <a:pt x="487680" y="1286510"/>
                    </a:cubicBezTo>
                    <a:cubicBezTo>
                      <a:pt x="496570" y="1271270"/>
                      <a:pt x="469900" y="1205230"/>
                      <a:pt x="454660" y="1176020"/>
                    </a:cubicBezTo>
                    <a:cubicBezTo>
                      <a:pt x="443230" y="1154430"/>
                      <a:pt x="414020" y="1123950"/>
                      <a:pt x="414020" y="1123950"/>
                    </a:cubicBezTo>
                    <a:cubicBezTo>
                      <a:pt x="414020" y="1123950"/>
                      <a:pt x="434340" y="1155700"/>
                      <a:pt x="447040" y="1168400"/>
                    </a:cubicBezTo>
                    <a:cubicBezTo>
                      <a:pt x="459740" y="1181100"/>
                      <a:pt x="478790" y="1182370"/>
                      <a:pt x="492760" y="1197610"/>
                    </a:cubicBezTo>
                    <a:cubicBezTo>
                      <a:pt x="511810" y="1217930"/>
                      <a:pt x="538480" y="1262380"/>
                      <a:pt x="542290" y="1289050"/>
                    </a:cubicBezTo>
                    <a:cubicBezTo>
                      <a:pt x="544830" y="1309370"/>
                      <a:pt x="541020" y="1337310"/>
                      <a:pt x="528320" y="1343660"/>
                    </a:cubicBezTo>
                    <a:cubicBezTo>
                      <a:pt x="514350" y="1351280"/>
                      <a:pt x="473710" y="1329690"/>
                      <a:pt x="452120" y="1314450"/>
                    </a:cubicBezTo>
                    <a:cubicBezTo>
                      <a:pt x="429260" y="1297940"/>
                      <a:pt x="416560" y="1263650"/>
                      <a:pt x="396240" y="1244600"/>
                    </a:cubicBezTo>
                    <a:cubicBezTo>
                      <a:pt x="377190" y="1226820"/>
                      <a:pt x="351790" y="1217930"/>
                      <a:pt x="335280" y="1200150"/>
                    </a:cubicBezTo>
                    <a:cubicBezTo>
                      <a:pt x="318770" y="1182370"/>
                      <a:pt x="308610" y="1167130"/>
                      <a:pt x="297180" y="1139190"/>
                    </a:cubicBezTo>
                    <a:cubicBezTo>
                      <a:pt x="276860" y="1085850"/>
                      <a:pt x="256540" y="966470"/>
                      <a:pt x="256540" y="896620"/>
                    </a:cubicBezTo>
                    <a:cubicBezTo>
                      <a:pt x="256540" y="844550"/>
                      <a:pt x="264160" y="787400"/>
                      <a:pt x="278130" y="758190"/>
                    </a:cubicBezTo>
                    <a:cubicBezTo>
                      <a:pt x="285750" y="741680"/>
                      <a:pt x="297180" y="727710"/>
                      <a:pt x="307340" y="723900"/>
                    </a:cubicBezTo>
                    <a:cubicBezTo>
                      <a:pt x="314960" y="721360"/>
                      <a:pt x="325120" y="723900"/>
                      <a:pt x="331470" y="727710"/>
                    </a:cubicBezTo>
                    <a:cubicBezTo>
                      <a:pt x="336550" y="731520"/>
                      <a:pt x="341630" y="741680"/>
                      <a:pt x="341630" y="749300"/>
                    </a:cubicBezTo>
                    <a:cubicBezTo>
                      <a:pt x="341630" y="756920"/>
                      <a:pt x="336550" y="768350"/>
                      <a:pt x="330200" y="770890"/>
                    </a:cubicBezTo>
                    <a:cubicBezTo>
                      <a:pt x="321310" y="774700"/>
                      <a:pt x="290830" y="758190"/>
                      <a:pt x="290830" y="756920"/>
                    </a:cubicBezTo>
                    <a:cubicBezTo>
                      <a:pt x="290830" y="755650"/>
                      <a:pt x="312420" y="754380"/>
                      <a:pt x="317500" y="760730"/>
                    </a:cubicBezTo>
                    <a:cubicBezTo>
                      <a:pt x="327660" y="774700"/>
                      <a:pt x="285750" y="844550"/>
                      <a:pt x="285750" y="880110"/>
                    </a:cubicBezTo>
                    <a:cubicBezTo>
                      <a:pt x="285750" y="908050"/>
                      <a:pt x="309880" y="953770"/>
                      <a:pt x="306070" y="956310"/>
                    </a:cubicBezTo>
                    <a:cubicBezTo>
                      <a:pt x="303530" y="957580"/>
                      <a:pt x="285750" y="933450"/>
                      <a:pt x="285750" y="933450"/>
                    </a:cubicBezTo>
                    <a:cubicBezTo>
                      <a:pt x="285750" y="933450"/>
                      <a:pt x="311150" y="949960"/>
                      <a:pt x="311150" y="958850"/>
                    </a:cubicBezTo>
                    <a:cubicBezTo>
                      <a:pt x="311150" y="967740"/>
                      <a:pt x="295910" y="981710"/>
                      <a:pt x="283210" y="986790"/>
                    </a:cubicBezTo>
                    <a:cubicBezTo>
                      <a:pt x="266700" y="993140"/>
                      <a:pt x="237490" y="990600"/>
                      <a:pt x="217170" y="980440"/>
                    </a:cubicBezTo>
                    <a:cubicBezTo>
                      <a:pt x="193040" y="969010"/>
                      <a:pt x="166370" y="938530"/>
                      <a:pt x="152400" y="914400"/>
                    </a:cubicBezTo>
                    <a:cubicBezTo>
                      <a:pt x="140970" y="894080"/>
                      <a:pt x="128270" y="859790"/>
                      <a:pt x="134620" y="850900"/>
                    </a:cubicBezTo>
                    <a:cubicBezTo>
                      <a:pt x="139700" y="844550"/>
                      <a:pt x="166370" y="849630"/>
                      <a:pt x="166370" y="850900"/>
                    </a:cubicBezTo>
                    <a:cubicBezTo>
                      <a:pt x="166370" y="852170"/>
                      <a:pt x="144780" y="859790"/>
                      <a:pt x="137160" y="855980"/>
                    </a:cubicBezTo>
                    <a:cubicBezTo>
                      <a:pt x="129540" y="852170"/>
                      <a:pt x="120650" y="839470"/>
                      <a:pt x="121920" y="830580"/>
                    </a:cubicBezTo>
                    <a:cubicBezTo>
                      <a:pt x="124460" y="816610"/>
                      <a:pt x="161290" y="792480"/>
                      <a:pt x="180340" y="783590"/>
                    </a:cubicBezTo>
                    <a:cubicBezTo>
                      <a:pt x="193040" y="777240"/>
                      <a:pt x="204470" y="777240"/>
                      <a:pt x="218440" y="777240"/>
                    </a:cubicBezTo>
                    <a:cubicBezTo>
                      <a:pt x="234950" y="778510"/>
                      <a:pt x="264160" y="782320"/>
                      <a:pt x="274320" y="791210"/>
                    </a:cubicBezTo>
                    <a:cubicBezTo>
                      <a:pt x="280670" y="797560"/>
                      <a:pt x="283210" y="806450"/>
                      <a:pt x="281940" y="814070"/>
                    </a:cubicBezTo>
                    <a:cubicBezTo>
                      <a:pt x="280670" y="821690"/>
                      <a:pt x="274320" y="830580"/>
                      <a:pt x="267970" y="834390"/>
                    </a:cubicBezTo>
                    <a:cubicBezTo>
                      <a:pt x="262890" y="836930"/>
                      <a:pt x="252730" y="839470"/>
                      <a:pt x="250190" y="835660"/>
                    </a:cubicBezTo>
                    <a:cubicBezTo>
                      <a:pt x="245110" y="829310"/>
                      <a:pt x="252730" y="781050"/>
                      <a:pt x="260350" y="778510"/>
                    </a:cubicBezTo>
                    <a:cubicBezTo>
                      <a:pt x="264160" y="777240"/>
                      <a:pt x="273050" y="783590"/>
                      <a:pt x="275590" y="788670"/>
                    </a:cubicBezTo>
                    <a:cubicBezTo>
                      <a:pt x="279400" y="795020"/>
                      <a:pt x="280670" y="812800"/>
                      <a:pt x="275590" y="819150"/>
                    </a:cubicBezTo>
                    <a:cubicBezTo>
                      <a:pt x="270510" y="825500"/>
                      <a:pt x="247650" y="826770"/>
                      <a:pt x="247650" y="828040"/>
                    </a:cubicBezTo>
                    <a:cubicBezTo>
                      <a:pt x="247650" y="829310"/>
                      <a:pt x="264160" y="829310"/>
                      <a:pt x="264160" y="829310"/>
                    </a:cubicBezTo>
                    <a:cubicBezTo>
                      <a:pt x="264160" y="829310"/>
                      <a:pt x="223520" y="834390"/>
                      <a:pt x="219710" y="826770"/>
                    </a:cubicBezTo>
                    <a:cubicBezTo>
                      <a:pt x="214630" y="819150"/>
                      <a:pt x="234950" y="778510"/>
                      <a:pt x="242570" y="778510"/>
                    </a:cubicBezTo>
                    <a:cubicBezTo>
                      <a:pt x="247650" y="778510"/>
                      <a:pt x="259080" y="795020"/>
                      <a:pt x="259080" y="802640"/>
                    </a:cubicBezTo>
                    <a:cubicBezTo>
                      <a:pt x="259080" y="810260"/>
                      <a:pt x="254000" y="820420"/>
                      <a:pt x="247650" y="824230"/>
                    </a:cubicBezTo>
                    <a:cubicBezTo>
                      <a:pt x="241300" y="828040"/>
                      <a:pt x="223520" y="825500"/>
                      <a:pt x="223520" y="826770"/>
                    </a:cubicBezTo>
                    <a:cubicBezTo>
                      <a:pt x="223520" y="828040"/>
                      <a:pt x="240030" y="830580"/>
                      <a:pt x="240030" y="829310"/>
                    </a:cubicBezTo>
                    <a:cubicBezTo>
                      <a:pt x="240030" y="828040"/>
                      <a:pt x="201930" y="806450"/>
                      <a:pt x="187960" y="806450"/>
                    </a:cubicBezTo>
                    <a:cubicBezTo>
                      <a:pt x="177800" y="806450"/>
                      <a:pt x="172720" y="817880"/>
                      <a:pt x="162560" y="820420"/>
                    </a:cubicBezTo>
                    <a:cubicBezTo>
                      <a:pt x="149860" y="822960"/>
                      <a:pt x="130810" y="824230"/>
                      <a:pt x="114300" y="815340"/>
                    </a:cubicBezTo>
                    <a:cubicBezTo>
                      <a:pt x="90170" y="802640"/>
                      <a:pt x="55880" y="758190"/>
                      <a:pt x="41910" y="731520"/>
                    </a:cubicBezTo>
                    <a:cubicBezTo>
                      <a:pt x="31750" y="712470"/>
                      <a:pt x="29210" y="698500"/>
                      <a:pt x="26670" y="678180"/>
                    </a:cubicBezTo>
                    <a:cubicBezTo>
                      <a:pt x="24130" y="652780"/>
                      <a:pt x="24130" y="623570"/>
                      <a:pt x="31750" y="589280"/>
                    </a:cubicBezTo>
                    <a:cubicBezTo>
                      <a:pt x="43180" y="539750"/>
                      <a:pt x="82550" y="461010"/>
                      <a:pt x="106680" y="412750"/>
                    </a:cubicBezTo>
                    <a:cubicBezTo>
                      <a:pt x="124460" y="377190"/>
                      <a:pt x="139700" y="342900"/>
                      <a:pt x="156210" y="323850"/>
                    </a:cubicBezTo>
                    <a:cubicBezTo>
                      <a:pt x="165100" y="312420"/>
                      <a:pt x="179070" y="298450"/>
                      <a:pt x="184150" y="300990"/>
                    </a:cubicBezTo>
                    <a:cubicBezTo>
                      <a:pt x="189230" y="303530"/>
                      <a:pt x="191770" y="334010"/>
                      <a:pt x="189230" y="335280"/>
                    </a:cubicBezTo>
                    <a:cubicBezTo>
                      <a:pt x="186690" y="336550"/>
                      <a:pt x="175260" y="323850"/>
                      <a:pt x="173990" y="316230"/>
                    </a:cubicBezTo>
                    <a:cubicBezTo>
                      <a:pt x="172720" y="309880"/>
                      <a:pt x="176530" y="298450"/>
                      <a:pt x="181610" y="293370"/>
                    </a:cubicBezTo>
                    <a:cubicBezTo>
                      <a:pt x="187960" y="288290"/>
                      <a:pt x="201930" y="285750"/>
                      <a:pt x="210820" y="289560"/>
                    </a:cubicBezTo>
                    <a:cubicBezTo>
                      <a:pt x="219710" y="293370"/>
                      <a:pt x="229870" y="306070"/>
                      <a:pt x="233680" y="316230"/>
                    </a:cubicBezTo>
                    <a:cubicBezTo>
                      <a:pt x="237490" y="325120"/>
                      <a:pt x="238760" y="339090"/>
                      <a:pt x="233680" y="345440"/>
                    </a:cubicBezTo>
                    <a:cubicBezTo>
                      <a:pt x="228600" y="351790"/>
                      <a:pt x="205740" y="351790"/>
                      <a:pt x="205740" y="354330"/>
                    </a:cubicBezTo>
                    <a:cubicBezTo>
                      <a:pt x="205740" y="355600"/>
                      <a:pt x="219710" y="356870"/>
                      <a:pt x="219710" y="356870"/>
                    </a:cubicBezTo>
                    <a:cubicBezTo>
                      <a:pt x="219710" y="356870"/>
                      <a:pt x="199390" y="345440"/>
                      <a:pt x="190500" y="347980"/>
                    </a:cubicBezTo>
                    <a:cubicBezTo>
                      <a:pt x="177800" y="351790"/>
                      <a:pt x="166370" y="370840"/>
                      <a:pt x="152400" y="392430"/>
                    </a:cubicBezTo>
                    <a:cubicBezTo>
                      <a:pt x="124460" y="434340"/>
                      <a:pt x="76200" y="568960"/>
                      <a:pt x="50800" y="591820"/>
                    </a:cubicBezTo>
                    <a:cubicBezTo>
                      <a:pt x="43180" y="599440"/>
                      <a:pt x="35560" y="601980"/>
                      <a:pt x="29210" y="600710"/>
                    </a:cubicBezTo>
                    <a:cubicBezTo>
                      <a:pt x="20320" y="598170"/>
                      <a:pt x="10160" y="586740"/>
                      <a:pt x="6350" y="574040"/>
                    </a:cubicBezTo>
                    <a:cubicBezTo>
                      <a:pt x="0" y="554990"/>
                      <a:pt x="3810" y="508000"/>
                      <a:pt x="11430" y="488950"/>
                    </a:cubicBezTo>
                    <a:cubicBezTo>
                      <a:pt x="16510" y="477520"/>
                      <a:pt x="27940" y="473710"/>
                      <a:pt x="31750" y="463550"/>
                    </a:cubicBezTo>
                    <a:cubicBezTo>
                      <a:pt x="35560" y="452120"/>
                      <a:pt x="27940" y="439420"/>
                      <a:pt x="33020" y="422910"/>
                    </a:cubicBezTo>
                    <a:cubicBezTo>
                      <a:pt x="43180" y="392430"/>
                      <a:pt x="91440" y="321310"/>
                      <a:pt x="113030" y="299720"/>
                    </a:cubicBezTo>
                    <a:cubicBezTo>
                      <a:pt x="123190" y="289560"/>
                      <a:pt x="129540" y="285750"/>
                      <a:pt x="140970" y="283210"/>
                    </a:cubicBezTo>
                    <a:cubicBezTo>
                      <a:pt x="156210" y="279400"/>
                      <a:pt x="181610" y="276860"/>
                      <a:pt x="198120" y="285750"/>
                    </a:cubicBezTo>
                    <a:cubicBezTo>
                      <a:pt x="217170" y="295910"/>
                      <a:pt x="237490" y="332740"/>
                      <a:pt x="241300" y="349250"/>
                    </a:cubicBezTo>
                    <a:cubicBezTo>
                      <a:pt x="243840" y="358140"/>
                      <a:pt x="242570" y="367030"/>
                      <a:pt x="237490" y="372110"/>
                    </a:cubicBezTo>
                    <a:cubicBezTo>
                      <a:pt x="232410" y="378460"/>
                      <a:pt x="218440" y="383540"/>
                      <a:pt x="210820" y="382270"/>
                    </a:cubicBezTo>
                    <a:cubicBezTo>
                      <a:pt x="204470" y="381000"/>
                      <a:pt x="195580" y="375920"/>
                      <a:pt x="195580" y="370840"/>
                    </a:cubicBezTo>
                    <a:cubicBezTo>
                      <a:pt x="195580" y="361950"/>
                      <a:pt x="232410" y="332740"/>
                      <a:pt x="237490" y="335280"/>
                    </a:cubicBezTo>
                    <a:cubicBezTo>
                      <a:pt x="241300" y="337820"/>
                      <a:pt x="240030" y="363220"/>
                      <a:pt x="233680" y="368300"/>
                    </a:cubicBezTo>
                    <a:cubicBezTo>
                      <a:pt x="227330" y="373380"/>
                      <a:pt x="195580" y="365760"/>
                      <a:pt x="195580" y="361950"/>
                    </a:cubicBezTo>
                    <a:cubicBezTo>
                      <a:pt x="194310" y="358140"/>
                      <a:pt x="231140" y="337820"/>
                      <a:pt x="237490" y="341630"/>
                    </a:cubicBezTo>
                    <a:cubicBezTo>
                      <a:pt x="242570" y="344170"/>
                      <a:pt x="241300" y="364490"/>
                      <a:pt x="237490" y="370840"/>
                    </a:cubicBezTo>
                    <a:cubicBezTo>
                      <a:pt x="233680" y="377190"/>
                      <a:pt x="223520" y="381000"/>
                      <a:pt x="215900" y="381000"/>
                    </a:cubicBezTo>
                    <a:cubicBezTo>
                      <a:pt x="209550" y="381000"/>
                      <a:pt x="196850" y="374650"/>
                      <a:pt x="195580" y="369570"/>
                    </a:cubicBezTo>
                    <a:cubicBezTo>
                      <a:pt x="194310" y="360680"/>
                      <a:pt x="232410" y="328930"/>
                      <a:pt x="236220" y="331470"/>
                    </a:cubicBezTo>
                    <a:cubicBezTo>
                      <a:pt x="240030" y="334010"/>
                      <a:pt x="234950" y="364490"/>
                      <a:pt x="227330" y="368300"/>
                    </a:cubicBezTo>
                    <a:cubicBezTo>
                      <a:pt x="219710" y="372110"/>
                      <a:pt x="195580" y="364490"/>
                      <a:pt x="194310" y="359410"/>
                    </a:cubicBezTo>
                    <a:cubicBezTo>
                      <a:pt x="193040" y="354330"/>
                      <a:pt x="228600" y="331470"/>
                      <a:pt x="233680" y="335280"/>
                    </a:cubicBezTo>
                    <a:cubicBezTo>
                      <a:pt x="237490" y="337820"/>
                      <a:pt x="236220" y="361950"/>
                      <a:pt x="229870" y="368300"/>
                    </a:cubicBezTo>
                    <a:cubicBezTo>
                      <a:pt x="224790" y="373380"/>
                      <a:pt x="208280" y="375920"/>
                      <a:pt x="200660" y="370840"/>
                    </a:cubicBezTo>
                    <a:cubicBezTo>
                      <a:pt x="186690" y="361950"/>
                      <a:pt x="185420" y="313690"/>
                      <a:pt x="172720" y="295910"/>
                    </a:cubicBezTo>
                    <a:cubicBezTo>
                      <a:pt x="162560" y="283210"/>
                      <a:pt x="144780" y="279400"/>
                      <a:pt x="137160" y="269240"/>
                    </a:cubicBezTo>
                    <a:cubicBezTo>
                      <a:pt x="132080" y="261620"/>
                      <a:pt x="128270" y="254000"/>
                      <a:pt x="129540" y="245110"/>
                    </a:cubicBezTo>
                    <a:cubicBezTo>
                      <a:pt x="130810" y="233680"/>
                      <a:pt x="142240" y="219710"/>
                      <a:pt x="153670" y="208280"/>
                    </a:cubicBezTo>
                    <a:cubicBezTo>
                      <a:pt x="168910" y="193040"/>
                      <a:pt x="194310" y="187960"/>
                      <a:pt x="214630" y="168910"/>
                    </a:cubicBezTo>
                    <a:cubicBezTo>
                      <a:pt x="245110" y="139700"/>
                      <a:pt x="280670" y="49530"/>
                      <a:pt x="309880" y="38100"/>
                    </a:cubicBezTo>
                    <a:cubicBezTo>
                      <a:pt x="325120" y="31750"/>
                      <a:pt x="351790" y="39370"/>
                      <a:pt x="354330" y="46990"/>
                    </a:cubicBezTo>
                    <a:cubicBezTo>
                      <a:pt x="356870" y="53340"/>
                      <a:pt x="345440" y="71120"/>
                      <a:pt x="337820" y="73660"/>
                    </a:cubicBezTo>
                    <a:cubicBezTo>
                      <a:pt x="331470" y="76200"/>
                      <a:pt x="322580" y="73660"/>
                      <a:pt x="316230" y="68580"/>
                    </a:cubicBezTo>
                    <a:cubicBezTo>
                      <a:pt x="307340" y="62230"/>
                      <a:pt x="290830" y="34290"/>
                      <a:pt x="292100" y="33020"/>
                    </a:cubicBezTo>
                    <a:cubicBezTo>
                      <a:pt x="293370" y="31750"/>
                      <a:pt x="317500" y="45720"/>
                      <a:pt x="317500" y="53340"/>
                    </a:cubicBezTo>
                    <a:cubicBezTo>
                      <a:pt x="317500" y="60960"/>
                      <a:pt x="302260" y="74930"/>
                      <a:pt x="293370" y="76200"/>
                    </a:cubicBezTo>
                    <a:cubicBezTo>
                      <a:pt x="283210" y="77470"/>
                      <a:pt x="255270" y="58420"/>
                      <a:pt x="256540" y="54610"/>
                    </a:cubicBezTo>
                    <a:cubicBezTo>
                      <a:pt x="257810" y="52070"/>
                      <a:pt x="281940" y="49530"/>
                      <a:pt x="288290" y="54610"/>
                    </a:cubicBezTo>
                    <a:cubicBezTo>
                      <a:pt x="294640" y="59690"/>
                      <a:pt x="297180" y="73660"/>
                      <a:pt x="292100" y="86360"/>
                    </a:cubicBezTo>
                    <a:cubicBezTo>
                      <a:pt x="281940" y="113030"/>
                      <a:pt x="166370" y="185420"/>
                      <a:pt x="168910" y="190500"/>
                    </a:cubicBezTo>
                    <a:cubicBezTo>
                      <a:pt x="170180" y="193040"/>
                      <a:pt x="186690" y="180340"/>
                      <a:pt x="193040" y="182880"/>
                    </a:cubicBezTo>
                    <a:cubicBezTo>
                      <a:pt x="200660" y="185420"/>
                      <a:pt x="209550" y="198120"/>
                      <a:pt x="209550" y="208280"/>
                    </a:cubicBezTo>
                    <a:cubicBezTo>
                      <a:pt x="209550" y="227330"/>
                      <a:pt x="172720" y="276860"/>
                      <a:pt x="153670" y="284480"/>
                    </a:cubicBezTo>
                    <a:cubicBezTo>
                      <a:pt x="140970" y="289560"/>
                      <a:pt x="121920" y="285750"/>
                      <a:pt x="116840" y="276860"/>
                    </a:cubicBezTo>
                    <a:cubicBezTo>
                      <a:pt x="109220" y="265430"/>
                      <a:pt x="120650" y="219710"/>
                      <a:pt x="130810" y="209550"/>
                    </a:cubicBezTo>
                    <a:cubicBezTo>
                      <a:pt x="137160" y="203200"/>
                      <a:pt x="149860" y="203200"/>
                      <a:pt x="156210" y="205740"/>
                    </a:cubicBezTo>
                    <a:cubicBezTo>
                      <a:pt x="162560" y="208280"/>
                      <a:pt x="168910" y="218440"/>
                      <a:pt x="168910" y="228600"/>
                    </a:cubicBezTo>
                    <a:cubicBezTo>
                      <a:pt x="168910" y="246380"/>
                      <a:pt x="143510" y="299720"/>
                      <a:pt x="127000" y="306070"/>
                    </a:cubicBezTo>
                    <a:cubicBezTo>
                      <a:pt x="116840" y="309880"/>
                      <a:pt x="100330" y="304800"/>
                      <a:pt x="93980" y="295910"/>
                    </a:cubicBezTo>
                    <a:cubicBezTo>
                      <a:pt x="83820" y="280670"/>
                      <a:pt x="86360" y="215900"/>
                      <a:pt x="100330" y="200660"/>
                    </a:cubicBezTo>
                    <a:cubicBezTo>
                      <a:pt x="110490" y="189230"/>
                      <a:pt x="144780" y="187960"/>
                      <a:pt x="148590" y="193040"/>
                    </a:cubicBezTo>
                    <a:cubicBezTo>
                      <a:pt x="152400" y="198120"/>
                      <a:pt x="139700" y="220980"/>
                      <a:pt x="132080" y="223520"/>
                    </a:cubicBezTo>
                    <a:cubicBezTo>
                      <a:pt x="125730" y="224790"/>
                      <a:pt x="106680" y="213360"/>
                      <a:pt x="106680" y="208280"/>
                    </a:cubicBezTo>
                    <a:cubicBezTo>
                      <a:pt x="106680" y="203200"/>
                      <a:pt x="137160" y="191770"/>
                      <a:pt x="139700" y="195580"/>
                    </a:cubicBezTo>
                    <a:cubicBezTo>
                      <a:pt x="142240" y="198120"/>
                      <a:pt x="134620" y="220980"/>
                      <a:pt x="128270" y="223520"/>
                    </a:cubicBezTo>
                    <a:cubicBezTo>
                      <a:pt x="120650" y="226060"/>
                      <a:pt x="96520" y="214630"/>
                      <a:pt x="96520" y="210820"/>
                    </a:cubicBezTo>
                    <a:cubicBezTo>
                      <a:pt x="96520" y="207010"/>
                      <a:pt x="138430" y="195580"/>
                      <a:pt x="143510" y="200660"/>
                    </a:cubicBezTo>
                    <a:cubicBezTo>
                      <a:pt x="147320" y="204470"/>
                      <a:pt x="142240" y="220980"/>
                      <a:pt x="135890" y="224790"/>
                    </a:cubicBezTo>
                    <a:cubicBezTo>
                      <a:pt x="129540" y="228600"/>
                      <a:pt x="109220" y="227330"/>
                      <a:pt x="102870" y="219710"/>
                    </a:cubicBezTo>
                    <a:cubicBezTo>
                      <a:pt x="95250" y="210820"/>
                      <a:pt x="95250" y="179070"/>
                      <a:pt x="101600" y="170180"/>
                    </a:cubicBezTo>
                    <a:cubicBezTo>
                      <a:pt x="105410" y="163830"/>
                      <a:pt x="114300" y="160020"/>
                      <a:pt x="120650" y="161290"/>
                    </a:cubicBezTo>
                    <a:cubicBezTo>
                      <a:pt x="127000" y="162560"/>
                      <a:pt x="137160" y="167640"/>
                      <a:pt x="140970" y="176530"/>
                    </a:cubicBezTo>
                    <a:cubicBezTo>
                      <a:pt x="147320" y="191770"/>
                      <a:pt x="140970" y="242570"/>
                      <a:pt x="129540" y="254000"/>
                    </a:cubicBezTo>
                    <a:cubicBezTo>
                      <a:pt x="123190" y="260350"/>
                      <a:pt x="109220" y="260350"/>
                      <a:pt x="102870" y="257810"/>
                    </a:cubicBezTo>
                    <a:cubicBezTo>
                      <a:pt x="97790" y="255270"/>
                      <a:pt x="93980" y="240030"/>
                      <a:pt x="93980" y="240030"/>
                    </a:cubicBezTo>
                  </a:path>
                </a:pathLst>
              </a:custGeom>
              <a:solidFill>
                <a:srgbClr val="EBE5A4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2" name="Group 132"/>
            <p:cNvGrpSpPr/>
            <p:nvPr/>
          </p:nvGrpSpPr>
          <p:grpSpPr>
            <a:xfrm>
              <a:off x="9622155" y="7573328"/>
              <a:ext cx="216217" cy="328612"/>
              <a:chOff x="0" y="0"/>
              <a:chExt cx="288290" cy="438150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49530" y="48260"/>
                <a:ext cx="190500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340360">
                    <a:moveTo>
                      <a:pt x="43180" y="210820"/>
                    </a:moveTo>
                    <a:cubicBezTo>
                      <a:pt x="5080" y="154940"/>
                      <a:pt x="19050" y="138430"/>
                      <a:pt x="25400" y="135890"/>
                    </a:cubicBezTo>
                    <a:cubicBezTo>
                      <a:pt x="29210" y="134620"/>
                      <a:pt x="35560" y="134620"/>
                      <a:pt x="36830" y="137160"/>
                    </a:cubicBezTo>
                    <a:cubicBezTo>
                      <a:pt x="40640" y="143510"/>
                      <a:pt x="22860" y="185420"/>
                      <a:pt x="16510" y="187960"/>
                    </a:cubicBezTo>
                    <a:cubicBezTo>
                      <a:pt x="12700" y="189230"/>
                      <a:pt x="8890" y="184150"/>
                      <a:pt x="6350" y="180340"/>
                    </a:cubicBezTo>
                    <a:cubicBezTo>
                      <a:pt x="2540" y="173990"/>
                      <a:pt x="0" y="160020"/>
                      <a:pt x="3810" y="153670"/>
                    </a:cubicBezTo>
                    <a:cubicBezTo>
                      <a:pt x="7620" y="147320"/>
                      <a:pt x="24130" y="139700"/>
                      <a:pt x="34290" y="143510"/>
                    </a:cubicBezTo>
                    <a:cubicBezTo>
                      <a:pt x="49530" y="148590"/>
                      <a:pt x="66040" y="179070"/>
                      <a:pt x="74930" y="204470"/>
                    </a:cubicBezTo>
                    <a:cubicBezTo>
                      <a:pt x="86360" y="237490"/>
                      <a:pt x="96520" y="307340"/>
                      <a:pt x="85090" y="326390"/>
                    </a:cubicBezTo>
                    <a:cubicBezTo>
                      <a:pt x="78740" y="335280"/>
                      <a:pt x="63500" y="340360"/>
                      <a:pt x="55880" y="337820"/>
                    </a:cubicBezTo>
                    <a:cubicBezTo>
                      <a:pt x="48260" y="335280"/>
                      <a:pt x="39370" y="323850"/>
                      <a:pt x="39370" y="316230"/>
                    </a:cubicBezTo>
                    <a:cubicBezTo>
                      <a:pt x="39370" y="307340"/>
                      <a:pt x="53340" y="300990"/>
                      <a:pt x="57150" y="287020"/>
                    </a:cubicBezTo>
                    <a:cubicBezTo>
                      <a:pt x="64770" y="259080"/>
                      <a:pt x="39370" y="173990"/>
                      <a:pt x="49530" y="151130"/>
                    </a:cubicBezTo>
                    <a:cubicBezTo>
                      <a:pt x="53340" y="140970"/>
                      <a:pt x="62230" y="133350"/>
                      <a:pt x="69850" y="133350"/>
                    </a:cubicBezTo>
                    <a:cubicBezTo>
                      <a:pt x="77470" y="133350"/>
                      <a:pt x="91440" y="140970"/>
                      <a:pt x="96520" y="151130"/>
                    </a:cubicBezTo>
                    <a:cubicBezTo>
                      <a:pt x="106680" y="171450"/>
                      <a:pt x="107950" y="246380"/>
                      <a:pt x="93980" y="259080"/>
                    </a:cubicBezTo>
                    <a:cubicBezTo>
                      <a:pt x="86360" y="266700"/>
                      <a:pt x="63500" y="264160"/>
                      <a:pt x="57150" y="257810"/>
                    </a:cubicBezTo>
                    <a:cubicBezTo>
                      <a:pt x="49530" y="250190"/>
                      <a:pt x="55880" y="224790"/>
                      <a:pt x="58420" y="207010"/>
                    </a:cubicBezTo>
                    <a:cubicBezTo>
                      <a:pt x="62230" y="185420"/>
                      <a:pt x="69850" y="154940"/>
                      <a:pt x="78740" y="139700"/>
                    </a:cubicBezTo>
                    <a:cubicBezTo>
                      <a:pt x="85090" y="129540"/>
                      <a:pt x="97790" y="127000"/>
                      <a:pt x="99060" y="119380"/>
                    </a:cubicBezTo>
                    <a:cubicBezTo>
                      <a:pt x="100330" y="113030"/>
                      <a:pt x="90170" y="104140"/>
                      <a:pt x="91440" y="99060"/>
                    </a:cubicBezTo>
                    <a:cubicBezTo>
                      <a:pt x="92710" y="93980"/>
                      <a:pt x="100330" y="90170"/>
                      <a:pt x="105410" y="88900"/>
                    </a:cubicBezTo>
                    <a:cubicBezTo>
                      <a:pt x="113030" y="87630"/>
                      <a:pt x="128270" y="91440"/>
                      <a:pt x="132080" y="99060"/>
                    </a:cubicBezTo>
                    <a:cubicBezTo>
                      <a:pt x="138430" y="109220"/>
                      <a:pt x="133350" y="133350"/>
                      <a:pt x="125730" y="148590"/>
                    </a:cubicBezTo>
                    <a:cubicBezTo>
                      <a:pt x="116840" y="167640"/>
                      <a:pt x="93980" y="196850"/>
                      <a:pt x="78740" y="201930"/>
                    </a:cubicBezTo>
                    <a:cubicBezTo>
                      <a:pt x="68580" y="205740"/>
                      <a:pt x="55880" y="201930"/>
                      <a:pt x="50800" y="196850"/>
                    </a:cubicBezTo>
                    <a:cubicBezTo>
                      <a:pt x="45720" y="191770"/>
                      <a:pt x="43180" y="181610"/>
                      <a:pt x="45720" y="168910"/>
                    </a:cubicBezTo>
                    <a:cubicBezTo>
                      <a:pt x="52070" y="137160"/>
                      <a:pt x="115570" y="27940"/>
                      <a:pt x="143510" y="10160"/>
                    </a:cubicBezTo>
                    <a:cubicBezTo>
                      <a:pt x="154940" y="2540"/>
                      <a:pt x="168910" y="1270"/>
                      <a:pt x="175260" y="5080"/>
                    </a:cubicBezTo>
                    <a:cubicBezTo>
                      <a:pt x="181610" y="8890"/>
                      <a:pt x="187960" y="22860"/>
                      <a:pt x="185420" y="35560"/>
                    </a:cubicBezTo>
                    <a:cubicBezTo>
                      <a:pt x="180340" y="67310"/>
                      <a:pt x="97790" y="173990"/>
                      <a:pt x="72390" y="185420"/>
                    </a:cubicBezTo>
                    <a:cubicBezTo>
                      <a:pt x="63500" y="189230"/>
                      <a:pt x="55880" y="187960"/>
                      <a:pt x="50800" y="184150"/>
                    </a:cubicBezTo>
                    <a:cubicBezTo>
                      <a:pt x="45720" y="180340"/>
                      <a:pt x="41910" y="167640"/>
                      <a:pt x="44450" y="162560"/>
                    </a:cubicBezTo>
                    <a:cubicBezTo>
                      <a:pt x="48260" y="156210"/>
                      <a:pt x="72390" y="151130"/>
                      <a:pt x="76200" y="154940"/>
                    </a:cubicBezTo>
                    <a:cubicBezTo>
                      <a:pt x="80010" y="158750"/>
                      <a:pt x="74930" y="184150"/>
                      <a:pt x="69850" y="186690"/>
                    </a:cubicBezTo>
                    <a:cubicBezTo>
                      <a:pt x="64770" y="189230"/>
                      <a:pt x="43180" y="175260"/>
                      <a:pt x="43180" y="168910"/>
                    </a:cubicBezTo>
                    <a:cubicBezTo>
                      <a:pt x="43180" y="162560"/>
                      <a:pt x="62230" y="149860"/>
                      <a:pt x="68580" y="151130"/>
                    </a:cubicBezTo>
                    <a:cubicBezTo>
                      <a:pt x="74930" y="152400"/>
                      <a:pt x="82550" y="170180"/>
                      <a:pt x="80010" y="176530"/>
                    </a:cubicBezTo>
                    <a:cubicBezTo>
                      <a:pt x="77470" y="182880"/>
                      <a:pt x="59690" y="189230"/>
                      <a:pt x="54610" y="186690"/>
                    </a:cubicBezTo>
                    <a:cubicBezTo>
                      <a:pt x="48260" y="184150"/>
                      <a:pt x="44450" y="171450"/>
                      <a:pt x="45720" y="158750"/>
                    </a:cubicBezTo>
                    <a:cubicBezTo>
                      <a:pt x="49530" y="127000"/>
                      <a:pt x="123190" y="22860"/>
                      <a:pt x="147320" y="6350"/>
                    </a:cubicBezTo>
                    <a:cubicBezTo>
                      <a:pt x="156210" y="1270"/>
                      <a:pt x="163830" y="0"/>
                      <a:pt x="170180" y="2540"/>
                    </a:cubicBezTo>
                    <a:cubicBezTo>
                      <a:pt x="177800" y="5080"/>
                      <a:pt x="186690" y="12700"/>
                      <a:pt x="187960" y="24130"/>
                    </a:cubicBezTo>
                    <a:cubicBezTo>
                      <a:pt x="190500" y="54610"/>
                      <a:pt x="106680" y="189230"/>
                      <a:pt x="78740" y="201930"/>
                    </a:cubicBezTo>
                    <a:cubicBezTo>
                      <a:pt x="68580" y="207010"/>
                      <a:pt x="55880" y="201930"/>
                      <a:pt x="50800" y="196850"/>
                    </a:cubicBezTo>
                    <a:cubicBezTo>
                      <a:pt x="45720" y="191770"/>
                      <a:pt x="43180" y="180340"/>
                      <a:pt x="45720" y="168910"/>
                    </a:cubicBezTo>
                    <a:cubicBezTo>
                      <a:pt x="49530" y="148590"/>
                      <a:pt x="82550" y="99060"/>
                      <a:pt x="100330" y="91440"/>
                    </a:cubicBezTo>
                    <a:cubicBezTo>
                      <a:pt x="109220" y="87630"/>
                      <a:pt x="121920" y="88900"/>
                      <a:pt x="128270" y="93980"/>
                    </a:cubicBezTo>
                    <a:cubicBezTo>
                      <a:pt x="134620" y="99060"/>
                      <a:pt x="132080" y="121920"/>
                      <a:pt x="134620" y="121920"/>
                    </a:cubicBezTo>
                    <a:cubicBezTo>
                      <a:pt x="135890" y="121920"/>
                      <a:pt x="138430" y="109220"/>
                      <a:pt x="138430" y="109220"/>
                    </a:cubicBezTo>
                    <a:cubicBezTo>
                      <a:pt x="138430" y="109220"/>
                      <a:pt x="109220" y="247650"/>
                      <a:pt x="90170" y="262890"/>
                    </a:cubicBezTo>
                    <a:cubicBezTo>
                      <a:pt x="82550" y="269240"/>
                      <a:pt x="74930" y="267970"/>
                      <a:pt x="67310" y="265430"/>
                    </a:cubicBezTo>
                    <a:cubicBezTo>
                      <a:pt x="58420" y="261620"/>
                      <a:pt x="45720" y="246380"/>
                      <a:pt x="41910" y="232410"/>
                    </a:cubicBezTo>
                    <a:cubicBezTo>
                      <a:pt x="35560" y="212090"/>
                      <a:pt x="39370" y="167640"/>
                      <a:pt x="49530" y="151130"/>
                    </a:cubicBezTo>
                    <a:cubicBezTo>
                      <a:pt x="55880" y="140970"/>
                      <a:pt x="67310" y="132080"/>
                      <a:pt x="76200" y="133350"/>
                    </a:cubicBezTo>
                    <a:cubicBezTo>
                      <a:pt x="86360" y="134620"/>
                      <a:pt x="99060" y="147320"/>
                      <a:pt x="105410" y="162560"/>
                    </a:cubicBezTo>
                    <a:cubicBezTo>
                      <a:pt x="115570" y="186690"/>
                      <a:pt x="109220" y="246380"/>
                      <a:pt x="104140" y="276860"/>
                    </a:cubicBezTo>
                    <a:cubicBezTo>
                      <a:pt x="100330" y="297180"/>
                      <a:pt x="92710" y="316230"/>
                      <a:pt x="85090" y="326390"/>
                    </a:cubicBezTo>
                    <a:cubicBezTo>
                      <a:pt x="80010" y="332740"/>
                      <a:pt x="73660" y="339090"/>
                      <a:pt x="67310" y="339090"/>
                    </a:cubicBezTo>
                    <a:cubicBezTo>
                      <a:pt x="59690" y="340360"/>
                      <a:pt x="49530" y="336550"/>
                      <a:pt x="43180" y="327660"/>
                    </a:cubicBezTo>
                    <a:cubicBezTo>
                      <a:pt x="31750" y="311150"/>
                      <a:pt x="41910" y="257810"/>
                      <a:pt x="34290" y="229870"/>
                    </a:cubicBezTo>
                    <a:cubicBezTo>
                      <a:pt x="26670" y="205740"/>
                      <a:pt x="1270" y="180340"/>
                      <a:pt x="1270" y="165100"/>
                    </a:cubicBezTo>
                    <a:cubicBezTo>
                      <a:pt x="1270" y="156210"/>
                      <a:pt x="6350" y="149860"/>
                      <a:pt x="11430" y="146050"/>
                    </a:cubicBezTo>
                    <a:cubicBezTo>
                      <a:pt x="16510" y="142240"/>
                      <a:pt x="31750" y="139700"/>
                      <a:pt x="34290" y="143510"/>
                    </a:cubicBezTo>
                    <a:cubicBezTo>
                      <a:pt x="38100" y="148590"/>
                      <a:pt x="24130" y="181610"/>
                      <a:pt x="19050" y="181610"/>
                    </a:cubicBezTo>
                    <a:cubicBezTo>
                      <a:pt x="13970" y="181610"/>
                      <a:pt x="2540" y="156210"/>
                      <a:pt x="6350" y="148590"/>
                    </a:cubicBezTo>
                    <a:cubicBezTo>
                      <a:pt x="10160" y="140970"/>
                      <a:pt x="25400" y="134620"/>
                      <a:pt x="36830" y="137160"/>
                    </a:cubicBezTo>
                    <a:cubicBezTo>
                      <a:pt x="54610" y="142240"/>
                      <a:pt x="92710" y="185420"/>
                      <a:pt x="96520" y="205740"/>
                    </a:cubicBezTo>
                    <a:cubicBezTo>
                      <a:pt x="99060" y="219710"/>
                      <a:pt x="90170" y="238760"/>
                      <a:pt x="80010" y="246380"/>
                    </a:cubicBezTo>
                    <a:cubicBezTo>
                      <a:pt x="71120" y="252730"/>
                      <a:pt x="53340" y="254000"/>
                      <a:pt x="43180" y="251460"/>
                    </a:cubicBezTo>
                    <a:cubicBezTo>
                      <a:pt x="35560" y="250190"/>
                      <a:pt x="25400" y="245110"/>
                      <a:pt x="24130" y="238760"/>
                    </a:cubicBezTo>
                    <a:cubicBezTo>
                      <a:pt x="22860" y="231140"/>
                      <a:pt x="43180" y="210820"/>
                      <a:pt x="43180" y="210820"/>
                    </a:cubicBezTo>
                  </a:path>
                </a:pathLst>
              </a:custGeom>
              <a:solidFill>
                <a:srgbClr val="EBE5A4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" name="Group 134"/>
            <p:cNvGrpSpPr/>
            <p:nvPr/>
          </p:nvGrpSpPr>
          <p:grpSpPr>
            <a:xfrm>
              <a:off x="9731693" y="6858000"/>
              <a:ext cx="107633" cy="114300"/>
              <a:chOff x="0" y="0"/>
              <a:chExt cx="143510" cy="152400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50800" y="48260"/>
                <a:ext cx="41910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5880">
                    <a:moveTo>
                      <a:pt x="0" y="21590"/>
                    </a:moveTo>
                    <a:cubicBezTo>
                      <a:pt x="19050" y="0"/>
                      <a:pt x="29210" y="2540"/>
                      <a:pt x="31750" y="6350"/>
                    </a:cubicBezTo>
                    <a:cubicBezTo>
                      <a:pt x="35560" y="11430"/>
                      <a:pt x="34290" y="35560"/>
                      <a:pt x="29210" y="38100"/>
                    </a:cubicBezTo>
                    <a:cubicBezTo>
                      <a:pt x="24130" y="40640"/>
                      <a:pt x="1270" y="29210"/>
                      <a:pt x="1270" y="22860"/>
                    </a:cubicBezTo>
                    <a:cubicBezTo>
                      <a:pt x="1270" y="16510"/>
                      <a:pt x="19050" y="1270"/>
                      <a:pt x="25400" y="2540"/>
                    </a:cubicBezTo>
                    <a:cubicBezTo>
                      <a:pt x="31750" y="3810"/>
                      <a:pt x="41910" y="22860"/>
                      <a:pt x="41910" y="31750"/>
                    </a:cubicBezTo>
                    <a:cubicBezTo>
                      <a:pt x="41910" y="39370"/>
                      <a:pt x="35560" y="50800"/>
                      <a:pt x="29210" y="53340"/>
                    </a:cubicBezTo>
                    <a:cubicBezTo>
                      <a:pt x="21590" y="55880"/>
                      <a:pt x="0" y="44450"/>
                      <a:pt x="0" y="44450"/>
                    </a:cubicBezTo>
                  </a:path>
                </a:pathLst>
              </a:custGeom>
              <a:solidFill>
                <a:srgbClr val="EBE5A4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" name="Group 136"/>
            <p:cNvGrpSpPr/>
            <p:nvPr/>
          </p:nvGrpSpPr>
          <p:grpSpPr>
            <a:xfrm>
              <a:off x="9672638" y="6850380"/>
              <a:ext cx="554355" cy="1355408"/>
              <a:chOff x="0" y="0"/>
              <a:chExt cx="739140" cy="1807210"/>
            </a:xfrm>
          </p:grpSpPr>
          <p:sp>
            <p:nvSpPr>
              <p:cNvPr id="137" name="Freeform 137"/>
              <p:cNvSpPr/>
              <p:nvPr/>
            </p:nvSpPr>
            <p:spPr>
              <a:xfrm>
                <a:off x="50800" y="41910"/>
                <a:ext cx="645160" cy="1715770"/>
              </a:xfrm>
              <a:custGeom>
                <a:avLst/>
                <a:gdLst/>
                <a:ahLst/>
                <a:cxnLst/>
                <a:rect l="l" t="t" r="r" b="b"/>
                <a:pathLst>
                  <a:path w="645160" h="1715770">
                    <a:moveTo>
                      <a:pt x="97790" y="49530"/>
                    </a:moveTo>
                    <a:cubicBezTo>
                      <a:pt x="7620" y="53340"/>
                      <a:pt x="0" y="43180"/>
                      <a:pt x="0" y="35560"/>
                    </a:cubicBezTo>
                    <a:cubicBezTo>
                      <a:pt x="0" y="27940"/>
                      <a:pt x="8890" y="11430"/>
                      <a:pt x="15240" y="11430"/>
                    </a:cubicBezTo>
                    <a:cubicBezTo>
                      <a:pt x="22860" y="11430"/>
                      <a:pt x="44450" y="49530"/>
                      <a:pt x="41910" y="53340"/>
                    </a:cubicBezTo>
                    <a:cubicBezTo>
                      <a:pt x="39370" y="57150"/>
                      <a:pt x="13970" y="50800"/>
                      <a:pt x="10160" y="43180"/>
                    </a:cubicBezTo>
                    <a:cubicBezTo>
                      <a:pt x="6350" y="35560"/>
                      <a:pt x="12700" y="11430"/>
                      <a:pt x="21590" y="8890"/>
                    </a:cubicBezTo>
                    <a:cubicBezTo>
                      <a:pt x="38100" y="3810"/>
                      <a:pt x="87630" y="74930"/>
                      <a:pt x="120650" y="81280"/>
                    </a:cubicBezTo>
                    <a:cubicBezTo>
                      <a:pt x="147320" y="86360"/>
                      <a:pt x="177800" y="55880"/>
                      <a:pt x="200660" y="58420"/>
                    </a:cubicBezTo>
                    <a:cubicBezTo>
                      <a:pt x="218440" y="60960"/>
                      <a:pt x="236220" y="72390"/>
                      <a:pt x="245110" y="82550"/>
                    </a:cubicBezTo>
                    <a:cubicBezTo>
                      <a:pt x="251460" y="88900"/>
                      <a:pt x="247650" y="100330"/>
                      <a:pt x="256540" y="105410"/>
                    </a:cubicBezTo>
                    <a:cubicBezTo>
                      <a:pt x="275590" y="118110"/>
                      <a:pt x="342900" y="100330"/>
                      <a:pt x="381000" y="111760"/>
                    </a:cubicBezTo>
                    <a:cubicBezTo>
                      <a:pt x="417830" y="123190"/>
                      <a:pt x="463550" y="146050"/>
                      <a:pt x="482600" y="170180"/>
                    </a:cubicBezTo>
                    <a:cubicBezTo>
                      <a:pt x="496570" y="187960"/>
                      <a:pt x="496570" y="205740"/>
                      <a:pt x="501650" y="232410"/>
                    </a:cubicBezTo>
                    <a:cubicBezTo>
                      <a:pt x="509270" y="275590"/>
                      <a:pt x="523240" y="354330"/>
                      <a:pt x="514350" y="403860"/>
                    </a:cubicBezTo>
                    <a:cubicBezTo>
                      <a:pt x="506730" y="444500"/>
                      <a:pt x="483870" y="500380"/>
                      <a:pt x="466090" y="511810"/>
                    </a:cubicBezTo>
                    <a:cubicBezTo>
                      <a:pt x="457200" y="516890"/>
                      <a:pt x="444500" y="514350"/>
                      <a:pt x="438150" y="510540"/>
                    </a:cubicBezTo>
                    <a:cubicBezTo>
                      <a:pt x="431800" y="506730"/>
                      <a:pt x="429260" y="500380"/>
                      <a:pt x="427990" y="488950"/>
                    </a:cubicBezTo>
                    <a:cubicBezTo>
                      <a:pt x="425450" y="461010"/>
                      <a:pt x="449580" y="360680"/>
                      <a:pt x="466090" y="330200"/>
                    </a:cubicBezTo>
                    <a:cubicBezTo>
                      <a:pt x="474980" y="314960"/>
                      <a:pt x="483870" y="302260"/>
                      <a:pt x="494030" y="300990"/>
                    </a:cubicBezTo>
                    <a:cubicBezTo>
                      <a:pt x="504190" y="299720"/>
                      <a:pt x="520700" y="309880"/>
                      <a:pt x="524510" y="321310"/>
                    </a:cubicBezTo>
                    <a:cubicBezTo>
                      <a:pt x="530860" y="339090"/>
                      <a:pt x="510540" y="379730"/>
                      <a:pt x="495300" y="407670"/>
                    </a:cubicBezTo>
                    <a:cubicBezTo>
                      <a:pt x="477520" y="440690"/>
                      <a:pt x="445770" y="485140"/>
                      <a:pt x="419100" y="504190"/>
                    </a:cubicBezTo>
                    <a:cubicBezTo>
                      <a:pt x="398780" y="518160"/>
                      <a:pt x="372110" y="529590"/>
                      <a:pt x="356870" y="525780"/>
                    </a:cubicBezTo>
                    <a:cubicBezTo>
                      <a:pt x="345440" y="521970"/>
                      <a:pt x="334010" y="505460"/>
                      <a:pt x="334010" y="496570"/>
                    </a:cubicBezTo>
                    <a:cubicBezTo>
                      <a:pt x="334010" y="488950"/>
                      <a:pt x="345440" y="477520"/>
                      <a:pt x="354330" y="476250"/>
                    </a:cubicBezTo>
                    <a:cubicBezTo>
                      <a:pt x="369570" y="474980"/>
                      <a:pt x="401320" y="513080"/>
                      <a:pt x="420370" y="518160"/>
                    </a:cubicBezTo>
                    <a:cubicBezTo>
                      <a:pt x="433070" y="521970"/>
                      <a:pt x="441960" y="521970"/>
                      <a:pt x="453390" y="518160"/>
                    </a:cubicBezTo>
                    <a:cubicBezTo>
                      <a:pt x="469900" y="513080"/>
                      <a:pt x="500380" y="504190"/>
                      <a:pt x="506730" y="486410"/>
                    </a:cubicBezTo>
                    <a:cubicBezTo>
                      <a:pt x="515620" y="462280"/>
                      <a:pt x="461010" y="373380"/>
                      <a:pt x="462280" y="372110"/>
                    </a:cubicBezTo>
                    <a:cubicBezTo>
                      <a:pt x="463550" y="372110"/>
                      <a:pt x="485140" y="405130"/>
                      <a:pt x="490220" y="426720"/>
                    </a:cubicBezTo>
                    <a:cubicBezTo>
                      <a:pt x="497840" y="454660"/>
                      <a:pt x="487680" y="492760"/>
                      <a:pt x="492760" y="528320"/>
                    </a:cubicBezTo>
                    <a:cubicBezTo>
                      <a:pt x="499110" y="571500"/>
                      <a:pt x="530860" y="640080"/>
                      <a:pt x="530860" y="665480"/>
                    </a:cubicBezTo>
                    <a:cubicBezTo>
                      <a:pt x="530860" y="675640"/>
                      <a:pt x="529590" y="681990"/>
                      <a:pt x="524510" y="687070"/>
                    </a:cubicBezTo>
                    <a:cubicBezTo>
                      <a:pt x="519430" y="692150"/>
                      <a:pt x="508000" y="695960"/>
                      <a:pt x="501650" y="694690"/>
                    </a:cubicBezTo>
                    <a:cubicBezTo>
                      <a:pt x="495300" y="693420"/>
                      <a:pt x="487680" y="689610"/>
                      <a:pt x="483870" y="680720"/>
                    </a:cubicBezTo>
                    <a:cubicBezTo>
                      <a:pt x="473710" y="655320"/>
                      <a:pt x="490220" y="519430"/>
                      <a:pt x="508000" y="494030"/>
                    </a:cubicBezTo>
                    <a:cubicBezTo>
                      <a:pt x="514350" y="483870"/>
                      <a:pt x="525780" y="480060"/>
                      <a:pt x="533400" y="481330"/>
                    </a:cubicBezTo>
                    <a:cubicBezTo>
                      <a:pt x="541020" y="482600"/>
                      <a:pt x="552450" y="491490"/>
                      <a:pt x="554990" y="501650"/>
                    </a:cubicBezTo>
                    <a:cubicBezTo>
                      <a:pt x="558800" y="515620"/>
                      <a:pt x="543560" y="537210"/>
                      <a:pt x="539750" y="562610"/>
                    </a:cubicBezTo>
                    <a:cubicBezTo>
                      <a:pt x="533400" y="604520"/>
                      <a:pt x="548640" y="687070"/>
                      <a:pt x="534670" y="728980"/>
                    </a:cubicBezTo>
                    <a:cubicBezTo>
                      <a:pt x="524510" y="758190"/>
                      <a:pt x="483870" y="791210"/>
                      <a:pt x="487680" y="796290"/>
                    </a:cubicBezTo>
                    <a:cubicBezTo>
                      <a:pt x="488950" y="798830"/>
                      <a:pt x="506730" y="792480"/>
                      <a:pt x="506730" y="792480"/>
                    </a:cubicBezTo>
                    <a:cubicBezTo>
                      <a:pt x="506730" y="792480"/>
                      <a:pt x="490220" y="798830"/>
                      <a:pt x="483870" y="795020"/>
                    </a:cubicBezTo>
                    <a:cubicBezTo>
                      <a:pt x="476250" y="791210"/>
                      <a:pt x="469900" y="778510"/>
                      <a:pt x="468630" y="764540"/>
                    </a:cubicBezTo>
                    <a:cubicBezTo>
                      <a:pt x="466090" y="736600"/>
                      <a:pt x="490220" y="656590"/>
                      <a:pt x="505460" y="635000"/>
                    </a:cubicBezTo>
                    <a:cubicBezTo>
                      <a:pt x="513080" y="624840"/>
                      <a:pt x="521970" y="619760"/>
                      <a:pt x="529590" y="619760"/>
                    </a:cubicBezTo>
                    <a:cubicBezTo>
                      <a:pt x="537210" y="619760"/>
                      <a:pt x="547370" y="626110"/>
                      <a:pt x="552450" y="637540"/>
                    </a:cubicBezTo>
                    <a:cubicBezTo>
                      <a:pt x="570230" y="676910"/>
                      <a:pt x="551180" y="892810"/>
                      <a:pt x="530860" y="947420"/>
                    </a:cubicBezTo>
                    <a:cubicBezTo>
                      <a:pt x="521970" y="970280"/>
                      <a:pt x="506730" y="972820"/>
                      <a:pt x="497840" y="990600"/>
                    </a:cubicBezTo>
                    <a:cubicBezTo>
                      <a:pt x="486410" y="1012190"/>
                      <a:pt x="485140" y="1043940"/>
                      <a:pt x="471170" y="1071880"/>
                    </a:cubicBezTo>
                    <a:cubicBezTo>
                      <a:pt x="454660" y="1104900"/>
                      <a:pt x="425450" y="1162050"/>
                      <a:pt x="403860" y="1170940"/>
                    </a:cubicBezTo>
                    <a:cubicBezTo>
                      <a:pt x="392430" y="1176020"/>
                      <a:pt x="375920" y="1170940"/>
                      <a:pt x="370840" y="1164590"/>
                    </a:cubicBezTo>
                    <a:cubicBezTo>
                      <a:pt x="365760" y="1158240"/>
                      <a:pt x="365760" y="1148080"/>
                      <a:pt x="369570" y="1135380"/>
                    </a:cubicBezTo>
                    <a:cubicBezTo>
                      <a:pt x="378460" y="1107440"/>
                      <a:pt x="440690" y="1057910"/>
                      <a:pt x="469900" y="1010920"/>
                    </a:cubicBezTo>
                    <a:cubicBezTo>
                      <a:pt x="502920" y="957580"/>
                      <a:pt x="537210" y="892810"/>
                      <a:pt x="556260" y="829310"/>
                    </a:cubicBezTo>
                    <a:cubicBezTo>
                      <a:pt x="575310" y="765810"/>
                      <a:pt x="593090" y="680720"/>
                      <a:pt x="586740" y="631190"/>
                    </a:cubicBezTo>
                    <a:cubicBezTo>
                      <a:pt x="582930" y="599440"/>
                      <a:pt x="549910" y="572770"/>
                      <a:pt x="552450" y="556260"/>
                    </a:cubicBezTo>
                    <a:cubicBezTo>
                      <a:pt x="553720" y="546100"/>
                      <a:pt x="562610" y="537210"/>
                      <a:pt x="570230" y="534670"/>
                    </a:cubicBezTo>
                    <a:cubicBezTo>
                      <a:pt x="577850" y="532130"/>
                      <a:pt x="595630" y="539750"/>
                      <a:pt x="596900" y="544830"/>
                    </a:cubicBezTo>
                    <a:cubicBezTo>
                      <a:pt x="598170" y="552450"/>
                      <a:pt x="560070" y="579120"/>
                      <a:pt x="553720" y="576580"/>
                    </a:cubicBezTo>
                    <a:cubicBezTo>
                      <a:pt x="548640" y="574040"/>
                      <a:pt x="548640" y="553720"/>
                      <a:pt x="552450" y="547370"/>
                    </a:cubicBezTo>
                    <a:cubicBezTo>
                      <a:pt x="556260" y="541020"/>
                      <a:pt x="570230" y="535940"/>
                      <a:pt x="579120" y="537210"/>
                    </a:cubicBezTo>
                    <a:cubicBezTo>
                      <a:pt x="590550" y="538480"/>
                      <a:pt x="607060" y="552450"/>
                      <a:pt x="615950" y="561340"/>
                    </a:cubicBezTo>
                    <a:cubicBezTo>
                      <a:pt x="623570" y="568960"/>
                      <a:pt x="628650" y="574040"/>
                      <a:pt x="632460" y="585470"/>
                    </a:cubicBezTo>
                    <a:cubicBezTo>
                      <a:pt x="638810" y="603250"/>
                      <a:pt x="636270" y="635000"/>
                      <a:pt x="637540" y="659130"/>
                    </a:cubicBezTo>
                    <a:cubicBezTo>
                      <a:pt x="638810" y="684530"/>
                      <a:pt x="641350" y="715010"/>
                      <a:pt x="637540" y="734060"/>
                    </a:cubicBezTo>
                    <a:cubicBezTo>
                      <a:pt x="635000" y="746760"/>
                      <a:pt x="631190" y="753110"/>
                      <a:pt x="623570" y="765810"/>
                    </a:cubicBezTo>
                    <a:cubicBezTo>
                      <a:pt x="609600" y="787400"/>
                      <a:pt x="576580" y="811530"/>
                      <a:pt x="554990" y="847090"/>
                    </a:cubicBezTo>
                    <a:cubicBezTo>
                      <a:pt x="520700" y="902970"/>
                      <a:pt x="491490" y="1007110"/>
                      <a:pt x="459740" y="1076960"/>
                    </a:cubicBezTo>
                    <a:cubicBezTo>
                      <a:pt x="431800" y="1136650"/>
                      <a:pt x="402590" y="1197610"/>
                      <a:pt x="375920" y="1242060"/>
                    </a:cubicBezTo>
                    <a:cubicBezTo>
                      <a:pt x="355600" y="1275080"/>
                      <a:pt x="337820" y="1306830"/>
                      <a:pt x="316230" y="1325880"/>
                    </a:cubicBezTo>
                    <a:cubicBezTo>
                      <a:pt x="298450" y="1341120"/>
                      <a:pt x="271780" y="1360170"/>
                      <a:pt x="259080" y="1356360"/>
                    </a:cubicBezTo>
                    <a:cubicBezTo>
                      <a:pt x="248920" y="1352550"/>
                      <a:pt x="240030" y="1333500"/>
                      <a:pt x="240030" y="1318260"/>
                    </a:cubicBezTo>
                    <a:cubicBezTo>
                      <a:pt x="240030" y="1297940"/>
                      <a:pt x="261620" y="1273810"/>
                      <a:pt x="270510" y="1247140"/>
                    </a:cubicBezTo>
                    <a:cubicBezTo>
                      <a:pt x="280670" y="1212850"/>
                      <a:pt x="281940" y="1163320"/>
                      <a:pt x="294640" y="1127760"/>
                    </a:cubicBezTo>
                    <a:cubicBezTo>
                      <a:pt x="306070" y="1097280"/>
                      <a:pt x="330200" y="1046480"/>
                      <a:pt x="339090" y="1046480"/>
                    </a:cubicBezTo>
                    <a:cubicBezTo>
                      <a:pt x="344170" y="1046480"/>
                      <a:pt x="350520" y="1060450"/>
                      <a:pt x="349250" y="1071880"/>
                    </a:cubicBezTo>
                    <a:cubicBezTo>
                      <a:pt x="347980" y="1101090"/>
                      <a:pt x="292100" y="1205230"/>
                      <a:pt x="266700" y="1223010"/>
                    </a:cubicBezTo>
                    <a:cubicBezTo>
                      <a:pt x="255270" y="1230630"/>
                      <a:pt x="241300" y="1231900"/>
                      <a:pt x="233680" y="1228090"/>
                    </a:cubicBezTo>
                    <a:cubicBezTo>
                      <a:pt x="227330" y="1224280"/>
                      <a:pt x="224790" y="1212850"/>
                      <a:pt x="223520" y="1201420"/>
                    </a:cubicBezTo>
                    <a:cubicBezTo>
                      <a:pt x="220980" y="1178560"/>
                      <a:pt x="229870" y="1135380"/>
                      <a:pt x="236220" y="1102360"/>
                    </a:cubicBezTo>
                    <a:cubicBezTo>
                      <a:pt x="243840" y="1068070"/>
                      <a:pt x="250190" y="1010920"/>
                      <a:pt x="265430" y="998220"/>
                    </a:cubicBezTo>
                    <a:cubicBezTo>
                      <a:pt x="273050" y="991870"/>
                      <a:pt x="288290" y="991870"/>
                      <a:pt x="294640" y="995680"/>
                    </a:cubicBezTo>
                    <a:cubicBezTo>
                      <a:pt x="302260" y="999490"/>
                      <a:pt x="307340" y="1009650"/>
                      <a:pt x="307340" y="1022350"/>
                    </a:cubicBezTo>
                    <a:cubicBezTo>
                      <a:pt x="306070" y="1052830"/>
                      <a:pt x="231140" y="1137920"/>
                      <a:pt x="215900" y="1174750"/>
                    </a:cubicBezTo>
                    <a:cubicBezTo>
                      <a:pt x="208280" y="1193800"/>
                      <a:pt x="212090" y="1211580"/>
                      <a:pt x="204470" y="1220470"/>
                    </a:cubicBezTo>
                    <a:cubicBezTo>
                      <a:pt x="198120" y="1228090"/>
                      <a:pt x="185420" y="1233170"/>
                      <a:pt x="177800" y="1230630"/>
                    </a:cubicBezTo>
                    <a:cubicBezTo>
                      <a:pt x="170180" y="1228090"/>
                      <a:pt x="160020" y="1216660"/>
                      <a:pt x="158750" y="1202690"/>
                    </a:cubicBezTo>
                    <a:cubicBezTo>
                      <a:pt x="154940" y="1172210"/>
                      <a:pt x="198120" y="1064260"/>
                      <a:pt x="218440" y="1041400"/>
                    </a:cubicBezTo>
                    <a:cubicBezTo>
                      <a:pt x="227330" y="1032510"/>
                      <a:pt x="236220" y="1026160"/>
                      <a:pt x="243840" y="1028700"/>
                    </a:cubicBezTo>
                    <a:cubicBezTo>
                      <a:pt x="252730" y="1031240"/>
                      <a:pt x="266700" y="1056640"/>
                      <a:pt x="264160" y="1060450"/>
                    </a:cubicBezTo>
                    <a:cubicBezTo>
                      <a:pt x="260350" y="1065530"/>
                      <a:pt x="218440" y="1054100"/>
                      <a:pt x="217170" y="1049020"/>
                    </a:cubicBezTo>
                    <a:cubicBezTo>
                      <a:pt x="215900" y="1043940"/>
                      <a:pt x="237490" y="1029970"/>
                      <a:pt x="245110" y="1031240"/>
                    </a:cubicBezTo>
                    <a:cubicBezTo>
                      <a:pt x="254000" y="1032510"/>
                      <a:pt x="267970" y="1049020"/>
                      <a:pt x="266700" y="1056640"/>
                    </a:cubicBezTo>
                    <a:cubicBezTo>
                      <a:pt x="265430" y="1064260"/>
                      <a:pt x="246380" y="1068070"/>
                      <a:pt x="238760" y="1078230"/>
                    </a:cubicBezTo>
                    <a:cubicBezTo>
                      <a:pt x="229870" y="1090930"/>
                      <a:pt x="222250" y="1106170"/>
                      <a:pt x="217170" y="1126490"/>
                    </a:cubicBezTo>
                    <a:cubicBezTo>
                      <a:pt x="209550" y="1154430"/>
                      <a:pt x="205740" y="1206500"/>
                      <a:pt x="207010" y="1234440"/>
                    </a:cubicBezTo>
                    <a:cubicBezTo>
                      <a:pt x="208280" y="1253490"/>
                      <a:pt x="220980" y="1270000"/>
                      <a:pt x="217170" y="1281430"/>
                    </a:cubicBezTo>
                    <a:cubicBezTo>
                      <a:pt x="214630" y="1290320"/>
                      <a:pt x="203200" y="1299210"/>
                      <a:pt x="195580" y="1300480"/>
                    </a:cubicBezTo>
                    <a:cubicBezTo>
                      <a:pt x="187960" y="1301750"/>
                      <a:pt x="172720" y="1295400"/>
                      <a:pt x="170180" y="1286510"/>
                    </a:cubicBezTo>
                    <a:cubicBezTo>
                      <a:pt x="163830" y="1266190"/>
                      <a:pt x="212090" y="1172210"/>
                      <a:pt x="232410" y="1154430"/>
                    </a:cubicBezTo>
                    <a:cubicBezTo>
                      <a:pt x="241300" y="1146810"/>
                      <a:pt x="252730" y="1144270"/>
                      <a:pt x="260350" y="1146810"/>
                    </a:cubicBezTo>
                    <a:cubicBezTo>
                      <a:pt x="267970" y="1149350"/>
                      <a:pt x="280670" y="1165860"/>
                      <a:pt x="278130" y="1169670"/>
                    </a:cubicBezTo>
                    <a:cubicBezTo>
                      <a:pt x="275590" y="1174750"/>
                      <a:pt x="222250" y="1165860"/>
                      <a:pt x="220980" y="1159510"/>
                    </a:cubicBezTo>
                    <a:cubicBezTo>
                      <a:pt x="219710" y="1154430"/>
                      <a:pt x="240030" y="1137920"/>
                      <a:pt x="248920" y="1139190"/>
                    </a:cubicBezTo>
                    <a:cubicBezTo>
                      <a:pt x="257810" y="1140460"/>
                      <a:pt x="269240" y="1154430"/>
                      <a:pt x="271780" y="1169670"/>
                    </a:cubicBezTo>
                    <a:cubicBezTo>
                      <a:pt x="276860" y="1207770"/>
                      <a:pt x="212090" y="1313180"/>
                      <a:pt x="194310" y="1376680"/>
                    </a:cubicBezTo>
                    <a:cubicBezTo>
                      <a:pt x="179070" y="1430020"/>
                      <a:pt x="180340" y="1501140"/>
                      <a:pt x="165100" y="1525270"/>
                    </a:cubicBezTo>
                    <a:cubicBezTo>
                      <a:pt x="158750" y="1535430"/>
                      <a:pt x="149860" y="1541780"/>
                      <a:pt x="142240" y="1543050"/>
                    </a:cubicBezTo>
                    <a:cubicBezTo>
                      <a:pt x="134620" y="1544320"/>
                      <a:pt x="124460" y="1537970"/>
                      <a:pt x="120650" y="1532890"/>
                    </a:cubicBezTo>
                    <a:cubicBezTo>
                      <a:pt x="116840" y="1526540"/>
                      <a:pt x="115570" y="1520190"/>
                      <a:pt x="116840" y="1508760"/>
                    </a:cubicBezTo>
                    <a:cubicBezTo>
                      <a:pt x="119380" y="1482090"/>
                      <a:pt x="146050" y="1418590"/>
                      <a:pt x="163830" y="1376680"/>
                    </a:cubicBezTo>
                    <a:cubicBezTo>
                      <a:pt x="181610" y="1336040"/>
                      <a:pt x="201930" y="1290320"/>
                      <a:pt x="222250" y="1259840"/>
                    </a:cubicBezTo>
                    <a:cubicBezTo>
                      <a:pt x="237490" y="1235710"/>
                      <a:pt x="252730" y="1214120"/>
                      <a:pt x="270510" y="1202690"/>
                    </a:cubicBezTo>
                    <a:cubicBezTo>
                      <a:pt x="284480" y="1193800"/>
                      <a:pt x="303530" y="1184910"/>
                      <a:pt x="314960" y="1188720"/>
                    </a:cubicBezTo>
                    <a:cubicBezTo>
                      <a:pt x="326390" y="1192530"/>
                      <a:pt x="337820" y="1206500"/>
                      <a:pt x="339090" y="1221740"/>
                    </a:cubicBezTo>
                    <a:cubicBezTo>
                      <a:pt x="340360" y="1256030"/>
                      <a:pt x="262890" y="1342390"/>
                      <a:pt x="237490" y="1393190"/>
                    </a:cubicBezTo>
                    <a:cubicBezTo>
                      <a:pt x="219710" y="1430020"/>
                      <a:pt x="205740" y="1460500"/>
                      <a:pt x="196850" y="1492250"/>
                    </a:cubicBezTo>
                    <a:cubicBezTo>
                      <a:pt x="189230" y="1518920"/>
                      <a:pt x="194310" y="1543050"/>
                      <a:pt x="186690" y="1569720"/>
                    </a:cubicBezTo>
                    <a:cubicBezTo>
                      <a:pt x="176530" y="1600200"/>
                      <a:pt x="157480" y="1653540"/>
                      <a:pt x="138430" y="1663700"/>
                    </a:cubicBezTo>
                    <a:cubicBezTo>
                      <a:pt x="128270" y="1668780"/>
                      <a:pt x="109220" y="1664970"/>
                      <a:pt x="104140" y="1658620"/>
                    </a:cubicBezTo>
                    <a:cubicBezTo>
                      <a:pt x="99060" y="1652270"/>
                      <a:pt x="104140" y="1623060"/>
                      <a:pt x="109220" y="1621790"/>
                    </a:cubicBezTo>
                    <a:cubicBezTo>
                      <a:pt x="114300" y="1620520"/>
                      <a:pt x="138430" y="1653540"/>
                      <a:pt x="135890" y="1658620"/>
                    </a:cubicBezTo>
                    <a:cubicBezTo>
                      <a:pt x="133350" y="1662430"/>
                      <a:pt x="106680" y="1659890"/>
                      <a:pt x="101600" y="1653540"/>
                    </a:cubicBezTo>
                    <a:cubicBezTo>
                      <a:pt x="96520" y="1647190"/>
                      <a:pt x="102870" y="1617980"/>
                      <a:pt x="106680" y="1616710"/>
                    </a:cubicBezTo>
                    <a:cubicBezTo>
                      <a:pt x="111760" y="1615440"/>
                      <a:pt x="138430" y="1661160"/>
                      <a:pt x="134620" y="1667510"/>
                    </a:cubicBezTo>
                    <a:cubicBezTo>
                      <a:pt x="130810" y="1672590"/>
                      <a:pt x="105410" y="1670050"/>
                      <a:pt x="100330" y="1663700"/>
                    </a:cubicBezTo>
                    <a:cubicBezTo>
                      <a:pt x="95250" y="1657350"/>
                      <a:pt x="100330" y="1628140"/>
                      <a:pt x="105410" y="1626870"/>
                    </a:cubicBezTo>
                    <a:cubicBezTo>
                      <a:pt x="110490" y="1625600"/>
                      <a:pt x="135890" y="1656080"/>
                      <a:pt x="133350" y="1659890"/>
                    </a:cubicBezTo>
                    <a:cubicBezTo>
                      <a:pt x="130810" y="1663700"/>
                      <a:pt x="106680" y="1662430"/>
                      <a:pt x="100330" y="1656080"/>
                    </a:cubicBezTo>
                    <a:cubicBezTo>
                      <a:pt x="95250" y="1651000"/>
                      <a:pt x="93980" y="1634490"/>
                      <a:pt x="96520" y="1628140"/>
                    </a:cubicBezTo>
                    <a:cubicBezTo>
                      <a:pt x="97790" y="1623060"/>
                      <a:pt x="101600" y="1617980"/>
                      <a:pt x="105410" y="1617980"/>
                    </a:cubicBezTo>
                    <a:cubicBezTo>
                      <a:pt x="113030" y="1616710"/>
                      <a:pt x="137160" y="1635760"/>
                      <a:pt x="144780" y="1648460"/>
                    </a:cubicBezTo>
                    <a:cubicBezTo>
                      <a:pt x="152400" y="1661160"/>
                      <a:pt x="158750" y="1684020"/>
                      <a:pt x="154940" y="1695450"/>
                    </a:cubicBezTo>
                    <a:cubicBezTo>
                      <a:pt x="152400" y="1704340"/>
                      <a:pt x="140970" y="1714500"/>
                      <a:pt x="133350" y="1714500"/>
                    </a:cubicBezTo>
                    <a:cubicBezTo>
                      <a:pt x="124460" y="1714500"/>
                      <a:pt x="106680" y="1699260"/>
                      <a:pt x="106680" y="1689100"/>
                    </a:cubicBezTo>
                    <a:cubicBezTo>
                      <a:pt x="105410" y="1676400"/>
                      <a:pt x="133350" y="1645920"/>
                      <a:pt x="146050" y="1642110"/>
                    </a:cubicBezTo>
                    <a:cubicBezTo>
                      <a:pt x="154940" y="1639570"/>
                      <a:pt x="168910" y="1644650"/>
                      <a:pt x="172720" y="1651000"/>
                    </a:cubicBezTo>
                    <a:cubicBezTo>
                      <a:pt x="176530" y="1656080"/>
                      <a:pt x="173990" y="1670050"/>
                      <a:pt x="168910" y="1673860"/>
                    </a:cubicBezTo>
                    <a:cubicBezTo>
                      <a:pt x="163830" y="1677670"/>
                      <a:pt x="151130" y="1678940"/>
                      <a:pt x="146050" y="1675130"/>
                    </a:cubicBezTo>
                    <a:cubicBezTo>
                      <a:pt x="140970" y="1671320"/>
                      <a:pt x="135890" y="1659890"/>
                      <a:pt x="137160" y="1653540"/>
                    </a:cubicBezTo>
                    <a:cubicBezTo>
                      <a:pt x="138430" y="1647190"/>
                      <a:pt x="149860" y="1639570"/>
                      <a:pt x="156210" y="1639570"/>
                    </a:cubicBezTo>
                    <a:cubicBezTo>
                      <a:pt x="161290" y="1639570"/>
                      <a:pt x="168910" y="1643380"/>
                      <a:pt x="171450" y="1648460"/>
                    </a:cubicBezTo>
                    <a:cubicBezTo>
                      <a:pt x="175260" y="1658620"/>
                      <a:pt x="160020" y="1695450"/>
                      <a:pt x="149860" y="1705610"/>
                    </a:cubicBezTo>
                    <a:cubicBezTo>
                      <a:pt x="143510" y="1711960"/>
                      <a:pt x="135890" y="1715770"/>
                      <a:pt x="128270" y="1714500"/>
                    </a:cubicBezTo>
                    <a:cubicBezTo>
                      <a:pt x="119380" y="1713230"/>
                      <a:pt x="105410" y="1701800"/>
                      <a:pt x="99060" y="1691640"/>
                    </a:cubicBezTo>
                    <a:cubicBezTo>
                      <a:pt x="92710" y="1680210"/>
                      <a:pt x="87630" y="1652270"/>
                      <a:pt x="93980" y="1647190"/>
                    </a:cubicBezTo>
                    <a:cubicBezTo>
                      <a:pt x="100330" y="1642110"/>
                      <a:pt x="133350" y="1657350"/>
                      <a:pt x="133350" y="1659890"/>
                    </a:cubicBezTo>
                    <a:cubicBezTo>
                      <a:pt x="133350" y="1661160"/>
                      <a:pt x="111760" y="1663700"/>
                      <a:pt x="105410" y="1659890"/>
                    </a:cubicBezTo>
                    <a:cubicBezTo>
                      <a:pt x="99060" y="1656080"/>
                      <a:pt x="93980" y="1645920"/>
                      <a:pt x="93980" y="1639570"/>
                    </a:cubicBezTo>
                    <a:cubicBezTo>
                      <a:pt x="93980" y="1631950"/>
                      <a:pt x="100330" y="1617980"/>
                      <a:pt x="105410" y="1617980"/>
                    </a:cubicBezTo>
                    <a:cubicBezTo>
                      <a:pt x="113030" y="1617980"/>
                      <a:pt x="138430" y="1661160"/>
                      <a:pt x="134620" y="1667510"/>
                    </a:cubicBezTo>
                    <a:cubicBezTo>
                      <a:pt x="132080" y="1672590"/>
                      <a:pt x="105410" y="1670050"/>
                      <a:pt x="100330" y="1663700"/>
                    </a:cubicBezTo>
                    <a:cubicBezTo>
                      <a:pt x="95250" y="1657350"/>
                      <a:pt x="100330" y="1628140"/>
                      <a:pt x="105410" y="1626870"/>
                    </a:cubicBezTo>
                    <a:cubicBezTo>
                      <a:pt x="111760" y="1625600"/>
                      <a:pt x="138430" y="1654810"/>
                      <a:pt x="135890" y="1658620"/>
                    </a:cubicBezTo>
                    <a:cubicBezTo>
                      <a:pt x="134620" y="1662430"/>
                      <a:pt x="106680" y="1659890"/>
                      <a:pt x="101600" y="1653540"/>
                    </a:cubicBezTo>
                    <a:cubicBezTo>
                      <a:pt x="96520" y="1647190"/>
                      <a:pt x="101600" y="1617980"/>
                      <a:pt x="106680" y="1616710"/>
                    </a:cubicBezTo>
                    <a:cubicBezTo>
                      <a:pt x="113030" y="1615440"/>
                      <a:pt x="142240" y="1657350"/>
                      <a:pt x="138430" y="1663700"/>
                    </a:cubicBezTo>
                    <a:cubicBezTo>
                      <a:pt x="135890" y="1668780"/>
                      <a:pt x="115570" y="1667510"/>
                      <a:pt x="109220" y="1663700"/>
                    </a:cubicBezTo>
                    <a:cubicBezTo>
                      <a:pt x="102870" y="1659890"/>
                      <a:pt x="97790" y="1651000"/>
                      <a:pt x="97790" y="1642110"/>
                    </a:cubicBezTo>
                    <a:cubicBezTo>
                      <a:pt x="97790" y="1624330"/>
                      <a:pt x="127000" y="1593850"/>
                      <a:pt x="135890" y="1565910"/>
                    </a:cubicBezTo>
                    <a:cubicBezTo>
                      <a:pt x="144780" y="1536700"/>
                      <a:pt x="139700" y="1507490"/>
                      <a:pt x="151130" y="1470660"/>
                    </a:cubicBezTo>
                    <a:cubicBezTo>
                      <a:pt x="168910" y="1413510"/>
                      <a:pt x="215900" y="1309370"/>
                      <a:pt x="246380" y="1264920"/>
                    </a:cubicBezTo>
                    <a:cubicBezTo>
                      <a:pt x="264160" y="1239520"/>
                      <a:pt x="287020" y="1210310"/>
                      <a:pt x="297180" y="1211580"/>
                    </a:cubicBezTo>
                    <a:cubicBezTo>
                      <a:pt x="303530" y="1212850"/>
                      <a:pt x="308610" y="1226820"/>
                      <a:pt x="307340" y="1236980"/>
                    </a:cubicBezTo>
                    <a:cubicBezTo>
                      <a:pt x="304800" y="1258570"/>
                      <a:pt x="262890" y="1289050"/>
                      <a:pt x="242570" y="1325880"/>
                    </a:cubicBezTo>
                    <a:cubicBezTo>
                      <a:pt x="213360" y="1379220"/>
                      <a:pt x="184150" y="1503680"/>
                      <a:pt x="162560" y="1530350"/>
                    </a:cubicBezTo>
                    <a:cubicBezTo>
                      <a:pt x="154940" y="1539240"/>
                      <a:pt x="149860" y="1543050"/>
                      <a:pt x="142240" y="1543050"/>
                    </a:cubicBezTo>
                    <a:cubicBezTo>
                      <a:pt x="135890" y="1543050"/>
                      <a:pt x="124460" y="1540510"/>
                      <a:pt x="120650" y="1532890"/>
                    </a:cubicBezTo>
                    <a:cubicBezTo>
                      <a:pt x="107950" y="1510030"/>
                      <a:pt x="133350" y="1413510"/>
                      <a:pt x="148590" y="1353820"/>
                    </a:cubicBezTo>
                    <a:cubicBezTo>
                      <a:pt x="165100" y="1289050"/>
                      <a:pt x="198120" y="1189990"/>
                      <a:pt x="220980" y="1159510"/>
                    </a:cubicBezTo>
                    <a:cubicBezTo>
                      <a:pt x="229870" y="1146810"/>
                      <a:pt x="240030" y="1137920"/>
                      <a:pt x="248920" y="1139190"/>
                    </a:cubicBezTo>
                    <a:cubicBezTo>
                      <a:pt x="257810" y="1140460"/>
                      <a:pt x="274320" y="1164590"/>
                      <a:pt x="271780" y="1169670"/>
                    </a:cubicBezTo>
                    <a:cubicBezTo>
                      <a:pt x="269240" y="1174750"/>
                      <a:pt x="228600" y="1170940"/>
                      <a:pt x="227330" y="1165860"/>
                    </a:cubicBezTo>
                    <a:cubicBezTo>
                      <a:pt x="226060" y="1162050"/>
                      <a:pt x="245110" y="1145540"/>
                      <a:pt x="254000" y="1145540"/>
                    </a:cubicBezTo>
                    <a:cubicBezTo>
                      <a:pt x="262890" y="1145540"/>
                      <a:pt x="276860" y="1158240"/>
                      <a:pt x="278130" y="1169670"/>
                    </a:cubicBezTo>
                    <a:cubicBezTo>
                      <a:pt x="281940" y="1193800"/>
                      <a:pt x="233680" y="1276350"/>
                      <a:pt x="210820" y="1291590"/>
                    </a:cubicBezTo>
                    <a:cubicBezTo>
                      <a:pt x="199390" y="1299210"/>
                      <a:pt x="186690" y="1299210"/>
                      <a:pt x="177800" y="1295400"/>
                    </a:cubicBezTo>
                    <a:cubicBezTo>
                      <a:pt x="168910" y="1291590"/>
                      <a:pt x="161290" y="1277620"/>
                      <a:pt x="157480" y="1267460"/>
                    </a:cubicBezTo>
                    <a:cubicBezTo>
                      <a:pt x="153670" y="1257300"/>
                      <a:pt x="154940" y="1247140"/>
                      <a:pt x="156210" y="1231900"/>
                    </a:cubicBezTo>
                    <a:cubicBezTo>
                      <a:pt x="157480" y="1202690"/>
                      <a:pt x="157480" y="1136650"/>
                      <a:pt x="172720" y="1102360"/>
                    </a:cubicBezTo>
                    <a:cubicBezTo>
                      <a:pt x="184150" y="1074420"/>
                      <a:pt x="210820" y="1043940"/>
                      <a:pt x="227330" y="1035050"/>
                    </a:cubicBezTo>
                    <a:cubicBezTo>
                      <a:pt x="236220" y="1029970"/>
                      <a:pt x="245110" y="1029970"/>
                      <a:pt x="251460" y="1032510"/>
                    </a:cubicBezTo>
                    <a:cubicBezTo>
                      <a:pt x="257810" y="1035050"/>
                      <a:pt x="265430" y="1043940"/>
                      <a:pt x="266700" y="1050290"/>
                    </a:cubicBezTo>
                    <a:cubicBezTo>
                      <a:pt x="267970" y="1054100"/>
                      <a:pt x="267970" y="1060450"/>
                      <a:pt x="265430" y="1062990"/>
                    </a:cubicBezTo>
                    <a:cubicBezTo>
                      <a:pt x="259080" y="1066800"/>
                      <a:pt x="217170" y="1054100"/>
                      <a:pt x="215900" y="1047750"/>
                    </a:cubicBezTo>
                    <a:cubicBezTo>
                      <a:pt x="214630" y="1042670"/>
                      <a:pt x="236220" y="1027430"/>
                      <a:pt x="243840" y="1028700"/>
                    </a:cubicBezTo>
                    <a:cubicBezTo>
                      <a:pt x="252730" y="1029970"/>
                      <a:pt x="262890" y="1043940"/>
                      <a:pt x="265430" y="1055370"/>
                    </a:cubicBezTo>
                    <a:cubicBezTo>
                      <a:pt x="269240" y="1070610"/>
                      <a:pt x="260350" y="1093470"/>
                      <a:pt x="252730" y="1116330"/>
                    </a:cubicBezTo>
                    <a:cubicBezTo>
                      <a:pt x="241300" y="1148080"/>
                      <a:pt x="215900" y="1220470"/>
                      <a:pt x="195580" y="1228090"/>
                    </a:cubicBezTo>
                    <a:cubicBezTo>
                      <a:pt x="184150" y="1233170"/>
                      <a:pt x="165100" y="1225550"/>
                      <a:pt x="160020" y="1215390"/>
                    </a:cubicBezTo>
                    <a:cubicBezTo>
                      <a:pt x="152400" y="1202690"/>
                      <a:pt x="165100" y="1172210"/>
                      <a:pt x="175260" y="1145540"/>
                    </a:cubicBezTo>
                    <a:cubicBezTo>
                      <a:pt x="191770" y="1104900"/>
                      <a:pt x="237490" y="1010920"/>
                      <a:pt x="265430" y="998220"/>
                    </a:cubicBezTo>
                    <a:cubicBezTo>
                      <a:pt x="278130" y="991870"/>
                      <a:pt x="295910" y="994410"/>
                      <a:pt x="303530" y="1004570"/>
                    </a:cubicBezTo>
                    <a:cubicBezTo>
                      <a:pt x="318770" y="1026160"/>
                      <a:pt x="289560" y="1132840"/>
                      <a:pt x="279400" y="1173480"/>
                    </a:cubicBezTo>
                    <a:cubicBezTo>
                      <a:pt x="273050" y="1197610"/>
                      <a:pt x="267970" y="1224280"/>
                      <a:pt x="257810" y="1230630"/>
                    </a:cubicBezTo>
                    <a:cubicBezTo>
                      <a:pt x="251460" y="1234440"/>
                      <a:pt x="238760" y="1231900"/>
                      <a:pt x="233680" y="1228090"/>
                    </a:cubicBezTo>
                    <a:cubicBezTo>
                      <a:pt x="227330" y="1223010"/>
                      <a:pt x="222250" y="1214120"/>
                      <a:pt x="223520" y="1201420"/>
                    </a:cubicBezTo>
                    <a:cubicBezTo>
                      <a:pt x="224790" y="1173480"/>
                      <a:pt x="278130" y="1094740"/>
                      <a:pt x="297180" y="1064260"/>
                    </a:cubicBezTo>
                    <a:cubicBezTo>
                      <a:pt x="307340" y="1049020"/>
                      <a:pt x="312420" y="1037590"/>
                      <a:pt x="322580" y="1029970"/>
                    </a:cubicBezTo>
                    <a:cubicBezTo>
                      <a:pt x="331470" y="1023620"/>
                      <a:pt x="341630" y="1019810"/>
                      <a:pt x="350520" y="1021080"/>
                    </a:cubicBezTo>
                    <a:cubicBezTo>
                      <a:pt x="360680" y="1022350"/>
                      <a:pt x="373380" y="1026160"/>
                      <a:pt x="378460" y="1037590"/>
                    </a:cubicBezTo>
                    <a:cubicBezTo>
                      <a:pt x="391160" y="1071880"/>
                      <a:pt x="326390" y="1254760"/>
                      <a:pt x="299720" y="1294130"/>
                    </a:cubicBezTo>
                    <a:cubicBezTo>
                      <a:pt x="289560" y="1309370"/>
                      <a:pt x="270510" y="1320800"/>
                      <a:pt x="267970" y="1318260"/>
                    </a:cubicBezTo>
                    <a:cubicBezTo>
                      <a:pt x="265430" y="1316990"/>
                      <a:pt x="271780" y="1305560"/>
                      <a:pt x="278130" y="1292860"/>
                    </a:cubicBezTo>
                    <a:cubicBezTo>
                      <a:pt x="298450" y="1250950"/>
                      <a:pt x="388620" y="1118870"/>
                      <a:pt x="427990" y="1035050"/>
                    </a:cubicBezTo>
                    <a:cubicBezTo>
                      <a:pt x="462280" y="962660"/>
                      <a:pt x="480060" y="854710"/>
                      <a:pt x="505460" y="822960"/>
                    </a:cubicBezTo>
                    <a:cubicBezTo>
                      <a:pt x="515620" y="810260"/>
                      <a:pt x="525780" y="814070"/>
                      <a:pt x="535940" y="803910"/>
                    </a:cubicBezTo>
                    <a:cubicBezTo>
                      <a:pt x="552450" y="788670"/>
                      <a:pt x="577850" y="760730"/>
                      <a:pt x="588010" y="731520"/>
                    </a:cubicBezTo>
                    <a:cubicBezTo>
                      <a:pt x="599440" y="695960"/>
                      <a:pt x="603250" y="626110"/>
                      <a:pt x="589280" y="599440"/>
                    </a:cubicBezTo>
                    <a:cubicBezTo>
                      <a:pt x="581660" y="584200"/>
                      <a:pt x="554990" y="581660"/>
                      <a:pt x="549910" y="571500"/>
                    </a:cubicBezTo>
                    <a:cubicBezTo>
                      <a:pt x="546100" y="563880"/>
                      <a:pt x="548640" y="553720"/>
                      <a:pt x="552450" y="547370"/>
                    </a:cubicBezTo>
                    <a:cubicBezTo>
                      <a:pt x="556260" y="541020"/>
                      <a:pt x="566420" y="535940"/>
                      <a:pt x="572770" y="535940"/>
                    </a:cubicBezTo>
                    <a:cubicBezTo>
                      <a:pt x="580390" y="535940"/>
                      <a:pt x="594360" y="542290"/>
                      <a:pt x="594360" y="547370"/>
                    </a:cubicBezTo>
                    <a:cubicBezTo>
                      <a:pt x="594360" y="553720"/>
                      <a:pt x="561340" y="576580"/>
                      <a:pt x="556260" y="574040"/>
                    </a:cubicBezTo>
                    <a:cubicBezTo>
                      <a:pt x="552450" y="571500"/>
                      <a:pt x="553720" y="546100"/>
                      <a:pt x="560070" y="541020"/>
                    </a:cubicBezTo>
                    <a:cubicBezTo>
                      <a:pt x="566420" y="535940"/>
                      <a:pt x="582930" y="533400"/>
                      <a:pt x="593090" y="539750"/>
                    </a:cubicBezTo>
                    <a:cubicBezTo>
                      <a:pt x="610870" y="549910"/>
                      <a:pt x="631190" y="593090"/>
                      <a:pt x="637540" y="629920"/>
                    </a:cubicBezTo>
                    <a:cubicBezTo>
                      <a:pt x="645160" y="680720"/>
                      <a:pt x="626110" y="760730"/>
                      <a:pt x="610870" y="817880"/>
                    </a:cubicBezTo>
                    <a:cubicBezTo>
                      <a:pt x="598170" y="867410"/>
                      <a:pt x="579120" y="910590"/>
                      <a:pt x="557530" y="955040"/>
                    </a:cubicBezTo>
                    <a:cubicBezTo>
                      <a:pt x="537210" y="998220"/>
                      <a:pt x="511810" y="1042670"/>
                      <a:pt x="485140" y="1079500"/>
                    </a:cubicBezTo>
                    <a:cubicBezTo>
                      <a:pt x="459740" y="1113790"/>
                      <a:pt x="426720" y="1163320"/>
                      <a:pt x="403860" y="1170940"/>
                    </a:cubicBezTo>
                    <a:cubicBezTo>
                      <a:pt x="391160" y="1174750"/>
                      <a:pt x="377190" y="1170940"/>
                      <a:pt x="370840" y="1164590"/>
                    </a:cubicBezTo>
                    <a:cubicBezTo>
                      <a:pt x="365760" y="1159510"/>
                      <a:pt x="364490" y="1151890"/>
                      <a:pt x="367030" y="1140460"/>
                    </a:cubicBezTo>
                    <a:cubicBezTo>
                      <a:pt x="373380" y="1103630"/>
                      <a:pt x="467360" y="989330"/>
                      <a:pt x="485140" y="918210"/>
                    </a:cubicBezTo>
                    <a:cubicBezTo>
                      <a:pt x="500380" y="859790"/>
                      <a:pt x="482600" y="798830"/>
                      <a:pt x="486410" y="748030"/>
                    </a:cubicBezTo>
                    <a:cubicBezTo>
                      <a:pt x="490220" y="706120"/>
                      <a:pt x="494030" y="654050"/>
                      <a:pt x="505460" y="635000"/>
                    </a:cubicBezTo>
                    <a:cubicBezTo>
                      <a:pt x="510540" y="626110"/>
                      <a:pt x="516890" y="621030"/>
                      <a:pt x="523240" y="619760"/>
                    </a:cubicBezTo>
                    <a:cubicBezTo>
                      <a:pt x="529590" y="618490"/>
                      <a:pt x="541020" y="621030"/>
                      <a:pt x="546100" y="627380"/>
                    </a:cubicBezTo>
                    <a:cubicBezTo>
                      <a:pt x="553720" y="636270"/>
                      <a:pt x="553720" y="656590"/>
                      <a:pt x="551180" y="675640"/>
                    </a:cubicBezTo>
                    <a:cubicBezTo>
                      <a:pt x="547370" y="706120"/>
                      <a:pt x="528320" y="773430"/>
                      <a:pt x="511810" y="788670"/>
                    </a:cubicBezTo>
                    <a:cubicBezTo>
                      <a:pt x="502920" y="796290"/>
                      <a:pt x="491490" y="797560"/>
                      <a:pt x="483870" y="795020"/>
                    </a:cubicBezTo>
                    <a:cubicBezTo>
                      <a:pt x="477520" y="792480"/>
                      <a:pt x="469900" y="783590"/>
                      <a:pt x="468630" y="777240"/>
                    </a:cubicBezTo>
                    <a:cubicBezTo>
                      <a:pt x="467360" y="772160"/>
                      <a:pt x="467360" y="763270"/>
                      <a:pt x="471170" y="759460"/>
                    </a:cubicBezTo>
                    <a:cubicBezTo>
                      <a:pt x="477520" y="753110"/>
                      <a:pt x="506730" y="756920"/>
                      <a:pt x="508000" y="751840"/>
                    </a:cubicBezTo>
                    <a:cubicBezTo>
                      <a:pt x="509270" y="746760"/>
                      <a:pt x="490220" y="740410"/>
                      <a:pt x="485140" y="727710"/>
                    </a:cubicBezTo>
                    <a:cubicBezTo>
                      <a:pt x="474980" y="699770"/>
                      <a:pt x="483870" y="619760"/>
                      <a:pt x="488950" y="577850"/>
                    </a:cubicBezTo>
                    <a:cubicBezTo>
                      <a:pt x="492760" y="546100"/>
                      <a:pt x="496570" y="509270"/>
                      <a:pt x="508000" y="494030"/>
                    </a:cubicBezTo>
                    <a:cubicBezTo>
                      <a:pt x="514350" y="485140"/>
                      <a:pt x="525780" y="480060"/>
                      <a:pt x="533400" y="481330"/>
                    </a:cubicBezTo>
                    <a:cubicBezTo>
                      <a:pt x="541020" y="482600"/>
                      <a:pt x="549910" y="490220"/>
                      <a:pt x="554990" y="501650"/>
                    </a:cubicBezTo>
                    <a:cubicBezTo>
                      <a:pt x="565150" y="528320"/>
                      <a:pt x="553720" y="622300"/>
                      <a:pt x="543560" y="654050"/>
                    </a:cubicBezTo>
                    <a:cubicBezTo>
                      <a:pt x="538480" y="669290"/>
                      <a:pt x="527050" y="687070"/>
                      <a:pt x="524510" y="685800"/>
                    </a:cubicBezTo>
                    <a:cubicBezTo>
                      <a:pt x="523240" y="684530"/>
                      <a:pt x="528320" y="659130"/>
                      <a:pt x="528320" y="659130"/>
                    </a:cubicBezTo>
                    <a:cubicBezTo>
                      <a:pt x="528320" y="659130"/>
                      <a:pt x="529590" y="680720"/>
                      <a:pt x="524510" y="687070"/>
                    </a:cubicBezTo>
                    <a:cubicBezTo>
                      <a:pt x="519430" y="692150"/>
                      <a:pt x="509270" y="697230"/>
                      <a:pt x="501650" y="694690"/>
                    </a:cubicBezTo>
                    <a:cubicBezTo>
                      <a:pt x="487680" y="689610"/>
                      <a:pt x="473710" y="655320"/>
                      <a:pt x="463550" y="622300"/>
                    </a:cubicBezTo>
                    <a:cubicBezTo>
                      <a:pt x="444500" y="563880"/>
                      <a:pt x="415290" y="414020"/>
                      <a:pt x="426720" y="367030"/>
                    </a:cubicBezTo>
                    <a:cubicBezTo>
                      <a:pt x="431800" y="346710"/>
                      <a:pt x="443230" y="330200"/>
                      <a:pt x="455930" y="326390"/>
                    </a:cubicBezTo>
                    <a:cubicBezTo>
                      <a:pt x="468630" y="322580"/>
                      <a:pt x="488950" y="330200"/>
                      <a:pt x="501650" y="342900"/>
                    </a:cubicBezTo>
                    <a:cubicBezTo>
                      <a:pt x="524510" y="365760"/>
                      <a:pt x="549910" y="449580"/>
                      <a:pt x="552450" y="476250"/>
                    </a:cubicBezTo>
                    <a:cubicBezTo>
                      <a:pt x="553720" y="487680"/>
                      <a:pt x="552450" y="494030"/>
                      <a:pt x="548640" y="501650"/>
                    </a:cubicBezTo>
                    <a:cubicBezTo>
                      <a:pt x="543560" y="510540"/>
                      <a:pt x="533400" y="518160"/>
                      <a:pt x="521970" y="527050"/>
                    </a:cubicBezTo>
                    <a:cubicBezTo>
                      <a:pt x="505460" y="539750"/>
                      <a:pt x="476250" y="561340"/>
                      <a:pt x="454660" y="566420"/>
                    </a:cubicBezTo>
                    <a:cubicBezTo>
                      <a:pt x="438150" y="570230"/>
                      <a:pt x="424180" y="567690"/>
                      <a:pt x="407670" y="562610"/>
                    </a:cubicBezTo>
                    <a:cubicBezTo>
                      <a:pt x="387350" y="556260"/>
                      <a:pt x="356870" y="535940"/>
                      <a:pt x="345440" y="521970"/>
                    </a:cubicBezTo>
                    <a:cubicBezTo>
                      <a:pt x="337820" y="513080"/>
                      <a:pt x="332740" y="504190"/>
                      <a:pt x="334010" y="496570"/>
                    </a:cubicBezTo>
                    <a:cubicBezTo>
                      <a:pt x="335280" y="488950"/>
                      <a:pt x="346710" y="478790"/>
                      <a:pt x="354330" y="476250"/>
                    </a:cubicBezTo>
                    <a:cubicBezTo>
                      <a:pt x="360680" y="473710"/>
                      <a:pt x="369570" y="482600"/>
                      <a:pt x="375920" y="480060"/>
                    </a:cubicBezTo>
                    <a:cubicBezTo>
                      <a:pt x="386080" y="474980"/>
                      <a:pt x="391160" y="448310"/>
                      <a:pt x="403860" y="431800"/>
                    </a:cubicBezTo>
                    <a:cubicBezTo>
                      <a:pt x="420370" y="411480"/>
                      <a:pt x="455930" y="393700"/>
                      <a:pt x="469900" y="370840"/>
                    </a:cubicBezTo>
                    <a:cubicBezTo>
                      <a:pt x="482600" y="350520"/>
                      <a:pt x="476250" y="309880"/>
                      <a:pt x="487680" y="303530"/>
                    </a:cubicBezTo>
                    <a:cubicBezTo>
                      <a:pt x="496570" y="298450"/>
                      <a:pt x="516890" y="303530"/>
                      <a:pt x="523240" y="314960"/>
                    </a:cubicBezTo>
                    <a:cubicBezTo>
                      <a:pt x="535940" y="339090"/>
                      <a:pt x="494030" y="453390"/>
                      <a:pt x="481330" y="485140"/>
                    </a:cubicBezTo>
                    <a:cubicBezTo>
                      <a:pt x="476250" y="497840"/>
                      <a:pt x="473710" y="508000"/>
                      <a:pt x="466090" y="511810"/>
                    </a:cubicBezTo>
                    <a:cubicBezTo>
                      <a:pt x="458470" y="515620"/>
                      <a:pt x="444500" y="515620"/>
                      <a:pt x="438150" y="510540"/>
                    </a:cubicBezTo>
                    <a:cubicBezTo>
                      <a:pt x="431800" y="505460"/>
                      <a:pt x="427990" y="488950"/>
                      <a:pt x="430530" y="477520"/>
                    </a:cubicBezTo>
                    <a:cubicBezTo>
                      <a:pt x="433070" y="461010"/>
                      <a:pt x="458470" y="448310"/>
                      <a:pt x="464820" y="422910"/>
                    </a:cubicBezTo>
                    <a:cubicBezTo>
                      <a:pt x="476250" y="373380"/>
                      <a:pt x="468630" y="217170"/>
                      <a:pt x="444500" y="193040"/>
                    </a:cubicBezTo>
                    <a:cubicBezTo>
                      <a:pt x="434340" y="182880"/>
                      <a:pt x="419100" y="195580"/>
                      <a:pt x="405130" y="190500"/>
                    </a:cubicBezTo>
                    <a:cubicBezTo>
                      <a:pt x="388620" y="185420"/>
                      <a:pt x="373380" y="163830"/>
                      <a:pt x="351790" y="156210"/>
                    </a:cubicBezTo>
                    <a:cubicBezTo>
                      <a:pt x="322580" y="146050"/>
                      <a:pt x="267970" y="160020"/>
                      <a:pt x="241300" y="148590"/>
                    </a:cubicBezTo>
                    <a:cubicBezTo>
                      <a:pt x="222250" y="139700"/>
                      <a:pt x="218440" y="113030"/>
                      <a:pt x="200660" y="107950"/>
                    </a:cubicBezTo>
                    <a:cubicBezTo>
                      <a:pt x="179070" y="102870"/>
                      <a:pt x="140970" y="133350"/>
                      <a:pt x="118110" y="130810"/>
                    </a:cubicBezTo>
                    <a:cubicBezTo>
                      <a:pt x="101600" y="129540"/>
                      <a:pt x="88900" y="120650"/>
                      <a:pt x="77470" y="109220"/>
                    </a:cubicBezTo>
                    <a:cubicBezTo>
                      <a:pt x="63500" y="96520"/>
                      <a:pt x="54610" y="62230"/>
                      <a:pt x="41910" y="53340"/>
                    </a:cubicBezTo>
                    <a:cubicBezTo>
                      <a:pt x="33020" y="46990"/>
                      <a:pt x="19050" y="53340"/>
                      <a:pt x="13970" y="48260"/>
                    </a:cubicBezTo>
                    <a:cubicBezTo>
                      <a:pt x="8890" y="43180"/>
                      <a:pt x="6350" y="33020"/>
                      <a:pt x="7620" y="26670"/>
                    </a:cubicBezTo>
                    <a:cubicBezTo>
                      <a:pt x="8890" y="20320"/>
                      <a:pt x="17780" y="7620"/>
                      <a:pt x="21590" y="8890"/>
                    </a:cubicBezTo>
                    <a:cubicBezTo>
                      <a:pt x="27940" y="10160"/>
                      <a:pt x="39370" y="49530"/>
                      <a:pt x="34290" y="55880"/>
                    </a:cubicBezTo>
                    <a:cubicBezTo>
                      <a:pt x="30480" y="59690"/>
                      <a:pt x="17780" y="58420"/>
                      <a:pt x="11430" y="54610"/>
                    </a:cubicBezTo>
                    <a:cubicBezTo>
                      <a:pt x="6350" y="50800"/>
                      <a:pt x="0" y="41910"/>
                      <a:pt x="0" y="35560"/>
                    </a:cubicBezTo>
                    <a:cubicBezTo>
                      <a:pt x="0" y="27940"/>
                      <a:pt x="6350" y="16510"/>
                      <a:pt x="15240" y="11430"/>
                    </a:cubicBezTo>
                    <a:cubicBezTo>
                      <a:pt x="31750" y="2540"/>
                      <a:pt x="86360" y="0"/>
                      <a:pt x="102870" y="8890"/>
                    </a:cubicBezTo>
                    <a:cubicBezTo>
                      <a:pt x="111760" y="13970"/>
                      <a:pt x="119380" y="25400"/>
                      <a:pt x="118110" y="31750"/>
                    </a:cubicBezTo>
                    <a:cubicBezTo>
                      <a:pt x="116840" y="38100"/>
                      <a:pt x="97790" y="49530"/>
                      <a:pt x="97790" y="49530"/>
                    </a:cubicBezTo>
                  </a:path>
                </a:pathLst>
              </a:custGeom>
              <a:solidFill>
                <a:srgbClr val="EBE5A4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215</Words>
  <Application>Microsoft Office PowerPoint</Application>
  <PresentationFormat>Custom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Congenial</vt:lpstr>
      <vt:lpstr>Arial</vt:lpstr>
      <vt:lpstr>Canva Sans Bold</vt:lpstr>
      <vt:lpstr>Raleway Heavy</vt:lpstr>
      <vt:lpstr>Canva Sans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 Anatomy and Reproduction</dc:title>
  <dc:creator>Melissa Sikes</dc:creator>
  <cp:lastModifiedBy>Mel Sikes</cp:lastModifiedBy>
  <cp:revision>9</cp:revision>
  <cp:lastPrinted>2024-03-22T21:56:27Z</cp:lastPrinted>
  <dcterms:created xsi:type="dcterms:W3CDTF">2006-08-16T00:00:00Z</dcterms:created>
  <dcterms:modified xsi:type="dcterms:W3CDTF">2024-03-22T23:42:57Z</dcterms:modified>
  <dc:identifier>DAFr1DQK0uk</dc:identifier>
</cp:coreProperties>
</file>